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3"/>
  </p:notesMasterIdLst>
  <p:sldIdLst>
    <p:sldId id="381" r:id="rId2"/>
    <p:sldId id="353" r:id="rId3"/>
    <p:sldId id="385" r:id="rId4"/>
    <p:sldId id="362" r:id="rId5"/>
    <p:sldId id="384" r:id="rId6"/>
    <p:sldId id="382" r:id="rId7"/>
    <p:sldId id="364" r:id="rId8"/>
    <p:sldId id="365" r:id="rId9"/>
    <p:sldId id="366" r:id="rId10"/>
    <p:sldId id="368" r:id="rId11"/>
    <p:sldId id="367" r:id="rId12"/>
    <p:sldId id="369" r:id="rId13"/>
    <p:sldId id="370" r:id="rId14"/>
    <p:sldId id="389" r:id="rId15"/>
    <p:sldId id="388" r:id="rId16"/>
    <p:sldId id="390" r:id="rId17"/>
    <p:sldId id="391" r:id="rId18"/>
    <p:sldId id="400" r:id="rId19"/>
    <p:sldId id="392" r:id="rId20"/>
    <p:sldId id="397" r:id="rId21"/>
    <p:sldId id="3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F9248A-1E6D-42B8-AC7C-500345762F76}">
          <p14:sldIdLst>
            <p14:sldId id="381"/>
            <p14:sldId id="353"/>
            <p14:sldId id="385"/>
            <p14:sldId id="362"/>
            <p14:sldId id="384"/>
            <p14:sldId id="382"/>
            <p14:sldId id="364"/>
            <p14:sldId id="365"/>
            <p14:sldId id="366"/>
            <p14:sldId id="368"/>
            <p14:sldId id="367"/>
            <p14:sldId id="369"/>
            <p14:sldId id="370"/>
            <p14:sldId id="389"/>
            <p14:sldId id="388"/>
            <p14:sldId id="390"/>
            <p14:sldId id="391"/>
            <p14:sldId id="400"/>
            <p14:sldId id="392"/>
            <p14:sldId id="397"/>
            <p14:sldId id="3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3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894CD8-8F0D-304D-BE5F-EAB659BA3275}" v="223" dt="2023-10-18T08:03:09.9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64320" autoAdjust="0"/>
  </p:normalViewPr>
  <p:slideViewPr>
    <p:cSldViewPr snapToGrid="0">
      <p:cViewPr varScale="1">
        <p:scale>
          <a:sx n="62" d="100"/>
          <a:sy n="62" d="100"/>
        </p:scale>
        <p:origin x="1296"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bias Lock" userId="534c2465-fbd0-4288-bb2d-42d154e453f7" providerId="ADAL" clId="{0E08FF70-2BD8-7D40-948D-4E35C25B00AF}"/>
    <pc:docChg chg="undo custSel delSld modSld modSection">
      <pc:chgData name="Tobias Lock" userId="534c2465-fbd0-4288-bb2d-42d154e453f7" providerId="ADAL" clId="{0E08FF70-2BD8-7D40-948D-4E35C25B00AF}" dt="2021-10-11T10:24:35.822" v="262" actId="27636"/>
      <pc:docMkLst>
        <pc:docMk/>
      </pc:docMkLst>
      <pc:sldChg chg="modSp">
        <pc:chgData name="Tobias Lock" userId="534c2465-fbd0-4288-bb2d-42d154e453f7" providerId="ADAL" clId="{0E08FF70-2BD8-7D40-948D-4E35C25B00AF}" dt="2021-10-11T09:26:15.137" v="14" actId="5793"/>
        <pc:sldMkLst>
          <pc:docMk/>
          <pc:sldMk cId="450976488" sldId="364"/>
        </pc:sldMkLst>
        <pc:spChg chg="mod">
          <ac:chgData name="Tobias Lock" userId="534c2465-fbd0-4288-bb2d-42d154e453f7" providerId="ADAL" clId="{0E08FF70-2BD8-7D40-948D-4E35C25B00AF}" dt="2021-10-11T09:26:15.137" v="14" actId="5793"/>
          <ac:spMkLst>
            <pc:docMk/>
            <pc:sldMk cId="450976488" sldId="364"/>
            <ac:spMk id="3" creationId="{6DA4BDEB-9D55-DC43-AA24-DAE34638B3D8}"/>
          </ac:spMkLst>
        </pc:spChg>
      </pc:sldChg>
      <pc:sldChg chg="modSp mod">
        <pc:chgData name="Tobias Lock" userId="534c2465-fbd0-4288-bb2d-42d154e453f7" providerId="ADAL" clId="{0E08FF70-2BD8-7D40-948D-4E35C25B00AF}" dt="2021-10-11T09:27:01.928" v="37" actId="20577"/>
        <pc:sldMkLst>
          <pc:docMk/>
          <pc:sldMk cId="3891026258" sldId="365"/>
        </pc:sldMkLst>
        <pc:spChg chg="mod">
          <ac:chgData name="Tobias Lock" userId="534c2465-fbd0-4288-bb2d-42d154e453f7" providerId="ADAL" clId="{0E08FF70-2BD8-7D40-948D-4E35C25B00AF}" dt="2021-10-11T09:27:01.928" v="37" actId="20577"/>
          <ac:spMkLst>
            <pc:docMk/>
            <pc:sldMk cId="3891026258" sldId="365"/>
            <ac:spMk id="3" creationId="{6DA4BDEB-9D55-DC43-AA24-DAE34638B3D8}"/>
          </ac:spMkLst>
        </pc:spChg>
      </pc:sldChg>
      <pc:sldChg chg="modSp">
        <pc:chgData name="Tobias Lock" userId="534c2465-fbd0-4288-bb2d-42d154e453f7" providerId="ADAL" clId="{0E08FF70-2BD8-7D40-948D-4E35C25B00AF}" dt="2021-10-11T09:29:16.932" v="43" actId="20577"/>
        <pc:sldMkLst>
          <pc:docMk/>
          <pc:sldMk cId="3792513441" sldId="366"/>
        </pc:sldMkLst>
        <pc:spChg chg="mod">
          <ac:chgData name="Tobias Lock" userId="534c2465-fbd0-4288-bb2d-42d154e453f7" providerId="ADAL" clId="{0E08FF70-2BD8-7D40-948D-4E35C25B00AF}" dt="2021-10-11T09:29:16.932" v="43" actId="20577"/>
          <ac:spMkLst>
            <pc:docMk/>
            <pc:sldMk cId="3792513441" sldId="366"/>
            <ac:spMk id="3" creationId="{6DA4BDEB-9D55-DC43-AA24-DAE34638B3D8}"/>
          </ac:spMkLst>
        </pc:spChg>
      </pc:sldChg>
      <pc:sldChg chg="modAnim">
        <pc:chgData name="Tobias Lock" userId="534c2465-fbd0-4288-bb2d-42d154e453f7" providerId="ADAL" clId="{0E08FF70-2BD8-7D40-948D-4E35C25B00AF}" dt="2021-10-11T09:29:32.181" v="46"/>
        <pc:sldMkLst>
          <pc:docMk/>
          <pc:sldMk cId="2479172614" sldId="368"/>
        </pc:sldMkLst>
      </pc:sldChg>
      <pc:sldChg chg="modSp modAnim">
        <pc:chgData name="Tobias Lock" userId="534c2465-fbd0-4288-bb2d-42d154e453f7" providerId="ADAL" clId="{0E08FF70-2BD8-7D40-948D-4E35C25B00AF}" dt="2021-10-11T09:25:16.204" v="9" actId="113"/>
        <pc:sldMkLst>
          <pc:docMk/>
          <pc:sldMk cId="3838848506" sldId="384"/>
        </pc:sldMkLst>
        <pc:spChg chg="mod">
          <ac:chgData name="Tobias Lock" userId="534c2465-fbd0-4288-bb2d-42d154e453f7" providerId="ADAL" clId="{0E08FF70-2BD8-7D40-948D-4E35C25B00AF}" dt="2021-10-11T09:25:16.204" v="9" actId="113"/>
          <ac:spMkLst>
            <pc:docMk/>
            <pc:sldMk cId="3838848506" sldId="384"/>
            <ac:spMk id="4" creationId="{2B76370D-69E5-6445-8917-C24F67E4652B}"/>
          </ac:spMkLst>
        </pc:spChg>
      </pc:sldChg>
      <pc:sldChg chg="modSp mod">
        <pc:chgData name="Tobias Lock" userId="534c2465-fbd0-4288-bb2d-42d154e453f7" providerId="ADAL" clId="{0E08FF70-2BD8-7D40-948D-4E35C25B00AF}" dt="2021-10-11T09:22:52.766" v="3" actId="122"/>
        <pc:sldMkLst>
          <pc:docMk/>
          <pc:sldMk cId="3429980089" sldId="385"/>
        </pc:sldMkLst>
        <pc:spChg chg="mod">
          <ac:chgData name="Tobias Lock" userId="534c2465-fbd0-4288-bb2d-42d154e453f7" providerId="ADAL" clId="{0E08FF70-2BD8-7D40-948D-4E35C25B00AF}" dt="2021-10-11T09:22:52.766" v="3" actId="122"/>
          <ac:spMkLst>
            <pc:docMk/>
            <pc:sldMk cId="3429980089" sldId="385"/>
            <ac:spMk id="3" creationId="{3991E11D-80FC-4E42-856D-687E1EF966ED}"/>
          </ac:spMkLst>
        </pc:spChg>
      </pc:sldChg>
      <pc:sldChg chg="modSp modAnim">
        <pc:chgData name="Tobias Lock" userId="534c2465-fbd0-4288-bb2d-42d154e453f7" providerId="ADAL" clId="{0E08FF70-2BD8-7D40-948D-4E35C25B00AF}" dt="2021-10-11T09:31:39.999" v="50" actId="207"/>
        <pc:sldMkLst>
          <pc:docMk/>
          <pc:sldMk cId="3330448711" sldId="388"/>
        </pc:sldMkLst>
        <pc:spChg chg="mod">
          <ac:chgData name="Tobias Lock" userId="534c2465-fbd0-4288-bb2d-42d154e453f7" providerId="ADAL" clId="{0E08FF70-2BD8-7D40-948D-4E35C25B00AF}" dt="2021-10-11T09:31:39.999" v="50" actId="207"/>
          <ac:spMkLst>
            <pc:docMk/>
            <pc:sldMk cId="3330448711" sldId="388"/>
            <ac:spMk id="3" creationId="{6DA4BDEB-9D55-DC43-AA24-DAE34638B3D8}"/>
          </ac:spMkLst>
        </pc:spChg>
      </pc:sldChg>
      <pc:sldChg chg="modSp modAnim">
        <pc:chgData name="Tobias Lock" userId="534c2465-fbd0-4288-bb2d-42d154e453f7" providerId="ADAL" clId="{0E08FF70-2BD8-7D40-948D-4E35C25B00AF}" dt="2021-10-11T09:32:32.564" v="57" actId="207"/>
        <pc:sldMkLst>
          <pc:docMk/>
          <pc:sldMk cId="3612513995" sldId="389"/>
        </pc:sldMkLst>
        <pc:spChg chg="mod">
          <ac:chgData name="Tobias Lock" userId="534c2465-fbd0-4288-bb2d-42d154e453f7" providerId="ADAL" clId="{0E08FF70-2BD8-7D40-948D-4E35C25B00AF}" dt="2021-10-11T09:32:32.564" v="57" actId="207"/>
          <ac:spMkLst>
            <pc:docMk/>
            <pc:sldMk cId="3612513995" sldId="389"/>
            <ac:spMk id="3" creationId="{CEB539CD-5404-2F4F-A881-E1952ED6EEFC}"/>
          </ac:spMkLst>
        </pc:spChg>
      </pc:sldChg>
      <pc:sldChg chg="modSp mod modAnim">
        <pc:chgData name="Tobias Lock" userId="534c2465-fbd0-4288-bb2d-42d154e453f7" providerId="ADAL" clId="{0E08FF70-2BD8-7D40-948D-4E35C25B00AF}" dt="2021-10-11T10:16:42.847" v="161" actId="20577"/>
        <pc:sldMkLst>
          <pc:docMk/>
          <pc:sldMk cId="2345625148" sldId="390"/>
        </pc:sldMkLst>
        <pc:spChg chg="mod">
          <ac:chgData name="Tobias Lock" userId="534c2465-fbd0-4288-bb2d-42d154e453f7" providerId="ADAL" clId="{0E08FF70-2BD8-7D40-948D-4E35C25B00AF}" dt="2021-10-11T10:16:42.847" v="161" actId="20577"/>
          <ac:spMkLst>
            <pc:docMk/>
            <pc:sldMk cId="2345625148" sldId="390"/>
            <ac:spMk id="3" creationId="{95ACC452-1B11-7C45-9DD8-5396A3648425}"/>
          </ac:spMkLst>
        </pc:spChg>
      </pc:sldChg>
      <pc:sldChg chg="modSp mod modAnim">
        <pc:chgData name="Tobias Lock" userId="534c2465-fbd0-4288-bb2d-42d154e453f7" providerId="ADAL" clId="{0E08FF70-2BD8-7D40-948D-4E35C25B00AF}" dt="2021-10-11T10:24:35.822" v="262" actId="27636"/>
        <pc:sldMkLst>
          <pc:docMk/>
          <pc:sldMk cId="3122274277" sldId="391"/>
        </pc:sldMkLst>
        <pc:spChg chg="mod">
          <ac:chgData name="Tobias Lock" userId="534c2465-fbd0-4288-bb2d-42d154e453f7" providerId="ADAL" clId="{0E08FF70-2BD8-7D40-948D-4E35C25B00AF}" dt="2021-10-11T10:24:35.822" v="262" actId="27636"/>
          <ac:spMkLst>
            <pc:docMk/>
            <pc:sldMk cId="3122274277" sldId="391"/>
            <ac:spMk id="3" creationId="{95ACC452-1B11-7C45-9DD8-5396A3648425}"/>
          </ac:spMkLst>
        </pc:spChg>
      </pc:sldChg>
      <pc:sldChg chg="modAnim">
        <pc:chgData name="Tobias Lock" userId="534c2465-fbd0-4288-bb2d-42d154e453f7" providerId="ADAL" clId="{0E08FF70-2BD8-7D40-948D-4E35C25B00AF}" dt="2021-10-11T09:33:51.380" v="65"/>
        <pc:sldMkLst>
          <pc:docMk/>
          <pc:sldMk cId="984063625" sldId="393"/>
        </pc:sldMkLst>
      </pc:sldChg>
      <pc:sldChg chg="del">
        <pc:chgData name="Tobias Lock" userId="534c2465-fbd0-4288-bb2d-42d154e453f7" providerId="ADAL" clId="{0E08FF70-2BD8-7D40-948D-4E35C25B00AF}" dt="2021-10-11T09:34:01.100" v="66" actId="2696"/>
        <pc:sldMkLst>
          <pc:docMk/>
          <pc:sldMk cId="2493139300" sldId="394"/>
        </pc:sldMkLst>
      </pc:sldChg>
      <pc:sldChg chg="modSp mod modAnim">
        <pc:chgData name="Tobias Lock" userId="534c2465-fbd0-4288-bb2d-42d154e453f7" providerId="ADAL" clId="{0E08FF70-2BD8-7D40-948D-4E35C25B00AF}" dt="2021-10-11T09:48:10.113" v="120" actId="1076"/>
        <pc:sldMkLst>
          <pc:docMk/>
          <pc:sldMk cId="280383452" sldId="395"/>
        </pc:sldMkLst>
        <pc:spChg chg="mod">
          <ac:chgData name="Tobias Lock" userId="534c2465-fbd0-4288-bb2d-42d154e453f7" providerId="ADAL" clId="{0E08FF70-2BD8-7D40-948D-4E35C25B00AF}" dt="2021-10-11T09:48:04.574" v="119" actId="1076"/>
          <ac:spMkLst>
            <pc:docMk/>
            <pc:sldMk cId="280383452" sldId="395"/>
            <ac:spMk id="2" creationId="{7665BDC8-6DBE-934D-98A2-48624D0B37A4}"/>
          </ac:spMkLst>
        </pc:spChg>
        <pc:spChg chg="mod">
          <ac:chgData name="Tobias Lock" userId="534c2465-fbd0-4288-bb2d-42d154e453f7" providerId="ADAL" clId="{0E08FF70-2BD8-7D40-948D-4E35C25B00AF}" dt="2021-10-11T09:48:10.113" v="120" actId="1076"/>
          <ac:spMkLst>
            <pc:docMk/>
            <pc:sldMk cId="280383452" sldId="395"/>
            <ac:spMk id="3" creationId="{E17D1365-C675-0F46-9B87-BA7A19D1ABE6}"/>
          </ac:spMkLst>
        </pc:spChg>
      </pc:sldChg>
      <pc:sldChg chg="modSp modAnim">
        <pc:chgData name="Tobias Lock" userId="534c2465-fbd0-4288-bb2d-42d154e453f7" providerId="ADAL" clId="{0E08FF70-2BD8-7D40-948D-4E35C25B00AF}" dt="2021-10-11T09:45:24.238" v="89" actId="113"/>
        <pc:sldMkLst>
          <pc:docMk/>
          <pc:sldMk cId="1725817967" sldId="396"/>
        </pc:sldMkLst>
        <pc:spChg chg="mod">
          <ac:chgData name="Tobias Lock" userId="534c2465-fbd0-4288-bb2d-42d154e453f7" providerId="ADAL" clId="{0E08FF70-2BD8-7D40-948D-4E35C25B00AF}" dt="2021-10-11T09:45:24.238" v="89" actId="113"/>
          <ac:spMkLst>
            <pc:docMk/>
            <pc:sldMk cId="1725817967" sldId="396"/>
            <ac:spMk id="3" creationId="{E17D1365-C675-0F46-9B87-BA7A19D1ABE6}"/>
          </ac:spMkLst>
        </pc:spChg>
      </pc:sldChg>
    </pc:docChg>
  </pc:docChgLst>
  <pc:docChgLst>
    <pc:chgData name="Tobias Lock" userId="534c2465-fbd0-4288-bb2d-42d154e453f7" providerId="ADAL" clId="{6FDA28F5-6511-5940-80B4-D778671F09D9}"/>
    <pc:docChg chg="undo redo custSel addSld delSld modSld sldOrd modSection">
      <pc:chgData name="Tobias Lock" userId="534c2465-fbd0-4288-bb2d-42d154e453f7" providerId="ADAL" clId="{6FDA28F5-6511-5940-80B4-D778671F09D9}" dt="2021-09-29T13:41:17.086" v="5620"/>
      <pc:docMkLst>
        <pc:docMk/>
      </pc:docMkLst>
      <pc:sldChg chg="modSp mod">
        <pc:chgData name="Tobias Lock" userId="534c2465-fbd0-4288-bb2d-42d154e453f7" providerId="ADAL" clId="{6FDA28F5-6511-5940-80B4-D778671F09D9}" dt="2021-09-28T14:05:11.919" v="5465" actId="20577"/>
        <pc:sldMkLst>
          <pc:docMk/>
          <pc:sldMk cId="1587252431" sldId="352"/>
        </pc:sldMkLst>
        <pc:spChg chg="mod">
          <ac:chgData name="Tobias Lock" userId="534c2465-fbd0-4288-bb2d-42d154e453f7" providerId="ADAL" clId="{6FDA28F5-6511-5940-80B4-D778671F09D9}" dt="2021-09-28T14:05:11.919" v="5465" actId="20577"/>
          <ac:spMkLst>
            <pc:docMk/>
            <pc:sldMk cId="1587252431" sldId="352"/>
            <ac:spMk id="3" creationId="{9D0FDA85-A832-BC4E-B29D-E53D4A238A24}"/>
          </ac:spMkLst>
        </pc:spChg>
      </pc:sldChg>
      <pc:sldChg chg="addSp modSp mod">
        <pc:chgData name="Tobias Lock" userId="534c2465-fbd0-4288-bb2d-42d154e453f7" providerId="ADAL" clId="{6FDA28F5-6511-5940-80B4-D778671F09D9}" dt="2021-09-29T13:40:39.726" v="5618" actId="2710"/>
        <pc:sldMkLst>
          <pc:docMk/>
          <pc:sldMk cId="783877728" sldId="353"/>
        </pc:sldMkLst>
        <pc:spChg chg="mod">
          <ac:chgData name="Tobias Lock" userId="534c2465-fbd0-4288-bb2d-42d154e453f7" providerId="ADAL" clId="{6FDA28F5-6511-5940-80B4-D778671F09D9}" dt="2021-09-29T13:40:39.726" v="5618" actId="2710"/>
          <ac:spMkLst>
            <pc:docMk/>
            <pc:sldMk cId="783877728" sldId="353"/>
            <ac:spMk id="3" creationId="{DFE8BF3C-E5EC-5A45-99A7-EACB2B9363B5}"/>
          </ac:spMkLst>
        </pc:spChg>
        <pc:spChg chg="add mod">
          <ac:chgData name="Tobias Lock" userId="534c2465-fbd0-4288-bb2d-42d154e453f7" providerId="ADAL" clId="{6FDA28F5-6511-5940-80B4-D778671F09D9}" dt="2021-09-29T13:40:35.038" v="5617" actId="1076"/>
          <ac:spMkLst>
            <pc:docMk/>
            <pc:sldMk cId="783877728" sldId="353"/>
            <ac:spMk id="4" creationId="{EA8B1FCD-2A88-7A4C-B0F9-F19FB4ADC267}"/>
          </ac:spMkLst>
        </pc:spChg>
      </pc:sldChg>
      <pc:sldChg chg="del">
        <pc:chgData name="Tobias Lock" userId="534c2465-fbd0-4288-bb2d-42d154e453f7" providerId="ADAL" clId="{6FDA28F5-6511-5940-80B4-D778671F09D9}" dt="2021-09-28T09:16:34.912" v="313" actId="2696"/>
        <pc:sldMkLst>
          <pc:docMk/>
          <pc:sldMk cId="3099321990" sldId="355"/>
        </pc:sldMkLst>
      </pc:sldChg>
      <pc:sldChg chg="del">
        <pc:chgData name="Tobias Lock" userId="534c2465-fbd0-4288-bb2d-42d154e453f7" providerId="ADAL" clId="{6FDA28F5-6511-5940-80B4-D778671F09D9}" dt="2021-09-28T09:16:35.409" v="314" actId="2696"/>
        <pc:sldMkLst>
          <pc:docMk/>
          <pc:sldMk cId="2129709112" sldId="356"/>
        </pc:sldMkLst>
      </pc:sldChg>
      <pc:sldChg chg="del">
        <pc:chgData name="Tobias Lock" userId="534c2465-fbd0-4288-bb2d-42d154e453f7" providerId="ADAL" clId="{6FDA28F5-6511-5940-80B4-D778671F09D9}" dt="2021-09-28T09:16:35.945" v="315" actId="2696"/>
        <pc:sldMkLst>
          <pc:docMk/>
          <pc:sldMk cId="2368832647" sldId="357"/>
        </pc:sldMkLst>
      </pc:sldChg>
      <pc:sldChg chg="del">
        <pc:chgData name="Tobias Lock" userId="534c2465-fbd0-4288-bb2d-42d154e453f7" providerId="ADAL" clId="{6FDA28F5-6511-5940-80B4-D778671F09D9}" dt="2021-09-28T09:16:36.479" v="316" actId="2696"/>
        <pc:sldMkLst>
          <pc:docMk/>
          <pc:sldMk cId="3136567563" sldId="359"/>
        </pc:sldMkLst>
      </pc:sldChg>
      <pc:sldChg chg="del">
        <pc:chgData name="Tobias Lock" userId="534c2465-fbd0-4288-bb2d-42d154e453f7" providerId="ADAL" clId="{6FDA28F5-6511-5940-80B4-D778671F09D9}" dt="2021-09-28T09:16:37.007" v="317" actId="2696"/>
        <pc:sldMkLst>
          <pc:docMk/>
          <pc:sldMk cId="1171361696" sldId="362"/>
        </pc:sldMkLst>
      </pc:sldChg>
      <pc:sldChg chg="addSp modSp add mod modAnim">
        <pc:chgData name="Tobias Lock" userId="534c2465-fbd0-4288-bb2d-42d154e453f7" providerId="ADAL" clId="{6FDA28F5-6511-5940-80B4-D778671F09D9}" dt="2021-09-28T09:31:13.282" v="361"/>
        <pc:sldMkLst>
          <pc:docMk/>
          <pc:sldMk cId="3688611891" sldId="362"/>
        </pc:sldMkLst>
        <pc:spChg chg="mod">
          <ac:chgData name="Tobias Lock" userId="534c2465-fbd0-4288-bb2d-42d154e453f7" providerId="ADAL" clId="{6FDA28F5-6511-5940-80B4-D778671F09D9}" dt="2021-09-28T09:30:41.833" v="353" actId="14100"/>
          <ac:spMkLst>
            <pc:docMk/>
            <pc:sldMk cId="3688611891" sldId="362"/>
            <ac:spMk id="3" creationId="{6DA4BDEB-9D55-DC43-AA24-DAE34638B3D8}"/>
          </ac:spMkLst>
        </pc:spChg>
        <pc:spChg chg="add mod">
          <ac:chgData name="Tobias Lock" userId="534c2465-fbd0-4288-bb2d-42d154e453f7" providerId="ADAL" clId="{6FDA28F5-6511-5940-80B4-D778671F09D9}" dt="2021-09-28T09:29:25.736" v="336" actId="21"/>
          <ac:spMkLst>
            <pc:docMk/>
            <pc:sldMk cId="3688611891" sldId="362"/>
            <ac:spMk id="4" creationId="{A1CD5FFA-85EA-7740-928F-DFB4884D6259}"/>
          </ac:spMkLst>
        </pc:spChg>
        <pc:spChg chg="add mod">
          <ac:chgData name="Tobias Lock" userId="534c2465-fbd0-4288-bb2d-42d154e453f7" providerId="ADAL" clId="{6FDA28F5-6511-5940-80B4-D778671F09D9}" dt="2021-09-28T09:30:17.108" v="350" actId="6549"/>
          <ac:spMkLst>
            <pc:docMk/>
            <pc:sldMk cId="3688611891" sldId="362"/>
            <ac:spMk id="5" creationId="{4F77CA66-8467-754E-B564-3BCC39214D4C}"/>
          </ac:spMkLst>
        </pc:spChg>
        <pc:spChg chg="add mod">
          <ac:chgData name="Tobias Lock" userId="534c2465-fbd0-4288-bb2d-42d154e453f7" providerId="ADAL" clId="{6FDA28F5-6511-5940-80B4-D778671F09D9}" dt="2021-09-28T09:31:00.510" v="359" actId="1076"/>
          <ac:spMkLst>
            <pc:docMk/>
            <pc:sldMk cId="3688611891" sldId="362"/>
            <ac:spMk id="6" creationId="{6C29A582-E2B2-014F-AFBB-4FA5B057447B}"/>
          </ac:spMkLst>
        </pc:spChg>
      </pc:sldChg>
      <pc:sldChg chg="modSp add mod">
        <pc:chgData name="Tobias Lock" userId="534c2465-fbd0-4288-bb2d-42d154e453f7" providerId="ADAL" clId="{6FDA28F5-6511-5940-80B4-D778671F09D9}" dt="2021-09-28T09:50:06.904" v="794" actId="113"/>
        <pc:sldMkLst>
          <pc:docMk/>
          <pc:sldMk cId="450976488" sldId="364"/>
        </pc:sldMkLst>
        <pc:spChg chg="mod">
          <ac:chgData name="Tobias Lock" userId="534c2465-fbd0-4288-bb2d-42d154e453f7" providerId="ADAL" clId="{6FDA28F5-6511-5940-80B4-D778671F09D9}" dt="2021-09-28T09:47:50.270" v="779" actId="20577"/>
          <ac:spMkLst>
            <pc:docMk/>
            <pc:sldMk cId="450976488" sldId="364"/>
            <ac:spMk id="2" creationId="{B58F23C0-0D69-0047-A9BB-68D8AFB0949A}"/>
          </ac:spMkLst>
        </pc:spChg>
        <pc:spChg chg="mod">
          <ac:chgData name="Tobias Lock" userId="534c2465-fbd0-4288-bb2d-42d154e453f7" providerId="ADAL" clId="{6FDA28F5-6511-5940-80B4-D778671F09D9}" dt="2021-09-28T09:50:06.904" v="794" actId="113"/>
          <ac:spMkLst>
            <pc:docMk/>
            <pc:sldMk cId="450976488" sldId="364"/>
            <ac:spMk id="3" creationId="{6DA4BDEB-9D55-DC43-AA24-DAE34638B3D8}"/>
          </ac:spMkLst>
        </pc:spChg>
      </pc:sldChg>
      <pc:sldChg chg="modSp add mod modAnim">
        <pc:chgData name="Tobias Lock" userId="534c2465-fbd0-4288-bb2d-42d154e453f7" providerId="ADAL" clId="{6FDA28F5-6511-5940-80B4-D778671F09D9}" dt="2021-09-28T09:59:47.972" v="815" actId="113"/>
        <pc:sldMkLst>
          <pc:docMk/>
          <pc:sldMk cId="3891026258" sldId="365"/>
        </pc:sldMkLst>
        <pc:spChg chg="mod">
          <ac:chgData name="Tobias Lock" userId="534c2465-fbd0-4288-bb2d-42d154e453f7" providerId="ADAL" clId="{6FDA28F5-6511-5940-80B4-D778671F09D9}" dt="2021-09-28T09:47:55.022" v="780"/>
          <ac:spMkLst>
            <pc:docMk/>
            <pc:sldMk cId="3891026258" sldId="365"/>
            <ac:spMk id="2" creationId="{B58F23C0-0D69-0047-A9BB-68D8AFB0949A}"/>
          </ac:spMkLst>
        </pc:spChg>
        <pc:spChg chg="mod">
          <ac:chgData name="Tobias Lock" userId="534c2465-fbd0-4288-bb2d-42d154e453f7" providerId="ADAL" clId="{6FDA28F5-6511-5940-80B4-D778671F09D9}" dt="2021-09-28T09:59:47.972" v="815" actId="113"/>
          <ac:spMkLst>
            <pc:docMk/>
            <pc:sldMk cId="3891026258" sldId="365"/>
            <ac:spMk id="3" creationId="{6DA4BDEB-9D55-DC43-AA24-DAE34638B3D8}"/>
          </ac:spMkLst>
        </pc:spChg>
      </pc:sldChg>
      <pc:sldChg chg="del">
        <pc:chgData name="Tobias Lock" userId="534c2465-fbd0-4288-bb2d-42d154e453f7" providerId="ADAL" clId="{6FDA28F5-6511-5940-80B4-D778671F09D9}" dt="2021-09-28T09:16:32.470" v="308" actId="2696"/>
        <pc:sldMkLst>
          <pc:docMk/>
          <pc:sldMk cId="2650086501" sldId="366"/>
        </pc:sldMkLst>
      </pc:sldChg>
      <pc:sldChg chg="modSp add mod modAnim">
        <pc:chgData name="Tobias Lock" userId="534c2465-fbd0-4288-bb2d-42d154e453f7" providerId="ADAL" clId="{6FDA28F5-6511-5940-80B4-D778671F09D9}" dt="2021-09-28T10:02:11.819" v="1048" actId="20577"/>
        <pc:sldMkLst>
          <pc:docMk/>
          <pc:sldMk cId="3792513441" sldId="366"/>
        </pc:sldMkLst>
        <pc:spChg chg="mod">
          <ac:chgData name="Tobias Lock" userId="534c2465-fbd0-4288-bb2d-42d154e453f7" providerId="ADAL" clId="{6FDA28F5-6511-5940-80B4-D778671F09D9}" dt="2021-09-28T09:47:58.397" v="781"/>
          <ac:spMkLst>
            <pc:docMk/>
            <pc:sldMk cId="3792513441" sldId="366"/>
            <ac:spMk id="2" creationId="{B58F23C0-0D69-0047-A9BB-68D8AFB0949A}"/>
          </ac:spMkLst>
        </pc:spChg>
        <pc:spChg chg="mod">
          <ac:chgData name="Tobias Lock" userId="534c2465-fbd0-4288-bb2d-42d154e453f7" providerId="ADAL" clId="{6FDA28F5-6511-5940-80B4-D778671F09D9}" dt="2021-09-28T10:02:11.819" v="1048" actId="20577"/>
          <ac:spMkLst>
            <pc:docMk/>
            <pc:sldMk cId="3792513441" sldId="366"/>
            <ac:spMk id="3" creationId="{6DA4BDEB-9D55-DC43-AA24-DAE34638B3D8}"/>
          </ac:spMkLst>
        </pc:spChg>
      </pc:sldChg>
      <pc:sldChg chg="modSp add mod">
        <pc:chgData name="Tobias Lock" userId="534c2465-fbd0-4288-bb2d-42d154e453f7" providerId="ADAL" clId="{6FDA28F5-6511-5940-80B4-D778671F09D9}" dt="2021-09-28T10:05:53.695" v="1115" actId="20577"/>
        <pc:sldMkLst>
          <pc:docMk/>
          <pc:sldMk cId="1342306752" sldId="367"/>
        </pc:sldMkLst>
        <pc:spChg chg="mod">
          <ac:chgData name="Tobias Lock" userId="534c2465-fbd0-4288-bb2d-42d154e453f7" providerId="ADAL" clId="{6FDA28F5-6511-5940-80B4-D778671F09D9}" dt="2021-09-28T09:48:06.828" v="783" actId="1076"/>
          <ac:spMkLst>
            <pc:docMk/>
            <pc:sldMk cId="1342306752" sldId="367"/>
            <ac:spMk id="2" creationId="{B58F23C0-0D69-0047-A9BB-68D8AFB0949A}"/>
          </ac:spMkLst>
        </pc:spChg>
        <pc:spChg chg="mod">
          <ac:chgData name="Tobias Lock" userId="534c2465-fbd0-4288-bb2d-42d154e453f7" providerId="ADAL" clId="{6FDA28F5-6511-5940-80B4-D778671F09D9}" dt="2021-09-28T10:05:53.695" v="1115" actId="20577"/>
          <ac:spMkLst>
            <pc:docMk/>
            <pc:sldMk cId="1342306752" sldId="367"/>
            <ac:spMk id="3" creationId="{6DA4BDEB-9D55-DC43-AA24-DAE34638B3D8}"/>
          </ac:spMkLst>
        </pc:spChg>
      </pc:sldChg>
      <pc:sldChg chg="modSp add mod ord">
        <pc:chgData name="Tobias Lock" userId="534c2465-fbd0-4288-bb2d-42d154e453f7" providerId="ADAL" clId="{6FDA28F5-6511-5940-80B4-D778671F09D9}" dt="2021-09-28T10:05:41.999" v="1090" actId="20578"/>
        <pc:sldMkLst>
          <pc:docMk/>
          <pc:sldMk cId="2479172614" sldId="368"/>
        </pc:sldMkLst>
        <pc:spChg chg="mod">
          <ac:chgData name="Tobias Lock" userId="534c2465-fbd0-4288-bb2d-42d154e453f7" providerId="ADAL" clId="{6FDA28F5-6511-5940-80B4-D778671F09D9}" dt="2021-09-28T09:48:14.693" v="784"/>
          <ac:spMkLst>
            <pc:docMk/>
            <pc:sldMk cId="2479172614" sldId="368"/>
            <ac:spMk id="2" creationId="{B58F23C0-0D69-0047-A9BB-68D8AFB0949A}"/>
          </ac:spMkLst>
        </pc:spChg>
        <pc:spChg chg="mod">
          <ac:chgData name="Tobias Lock" userId="534c2465-fbd0-4288-bb2d-42d154e453f7" providerId="ADAL" clId="{6FDA28F5-6511-5940-80B4-D778671F09D9}" dt="2021-09-28T10:05:14.399" v="1089" actId="113"/>
          <ac:spMkLst>
            <pc:docMk/>
            <pc:sldMk cId="2479172614" sldId="368"/>
            <ac:spMk id="3" creationId="{6DA4BDEB-9D55-DC43-AA24-DAE34638B3D8}"/>
          </ac:spMkLst>
        </pc:spChg>
      </pc:sldChg>
      <pc:sldChg chg="modSp add">
        <pc:chgData name="Tobias Lock" userId="534c2465-fbd0-4288-bb2d-42d154e453f7" providerId="ADAL" clId="{6FDA28F5-6511-5940-80B4-D778671F09D9}" dt="2021-09-28T10:07:13.911" v="1146"/>
        <pc:sldMkLst>
          <pc:docMk/>
          <pc:sldMk cId="1813867730" sldId="369"/>
        </pc:sldMkLst>
        <pc:spChg chg="mod">
          <ac:chgData name="Tobias Lock" userId="534c2465-fbd0-4288-bb2d-42d154e453f7" providerId="ADAL" clId="{6FDA28F5-6511-5940-80B4-D778671F09D9}" dt="2021-09-28T10:07:13.911" v="1146"/>
          <ac:spMkLst>
            <pc:docMk/>
            <pc:sldMk cId="1813867730" sldId="369"/>
            <ac:spMk id="2" creationId="{B58F23C0-0D69-0047-A9BB-68D8AFB0949A}"/>
          </ac:spMkLst>
        </pc:spChg>
      </pc:sldChg>
      <pc:sldChg chg="modSp add mod">
        <pc:chgData name="Tobias Lock" userId="534c2465-fbd0-4288-bb2d-42d154e453f7" providerId="ADAL" clId="{6FDA28F5-6511-5940-80B4-D778671F09D9}" dt="2021-09-28T10:07:08.661" v="1145" actId="20577"/>
        <pc:sldMkLst>
          <pc:docMk/>
          <pc:sldMk cId="4066576953" sldId="370"/>
        </pc:sldMkLst>
        <pc:spChg chg="mod">
          <ac:chgData name="Tobias Lock" userId="534c2465-fbd0-4288-bb2d-42d154e453f7" providerId="ADAL" clId="{6FDA28F5-6511-5940-80B4-D778671F09D9}" dt="2021-09-28T10:07:08.661" v="1145" actId="20577"/>
          <ac:spMkLst>
            <pc:docMk/>
            <pc:sldMk cId="4066576953" sldId="370"/>
            <ac:spMk id="2" creationId="{B58F23C0-0D69-0047-A9BB-68D8AFB0949A}"/>
          </ac:spMkLst>
        </pc:spChg>
      </pc:sldChg>
      <pc:sldChg chg="modSp mod">
        <pc:chgData name="Tobias Lock" userId="534c2465-fbd0-4288-bb2d-42d154e453f7" providerId="ADAL" clId="{6FDA28F5-6511-5940-80B4-D778671F09D9}" dt="2021-09-28T09:13:41.388" v="106" actId="20577"/>
        <pc:sldMkLst>
          <pc:docMk/>
          <pc:sldMk cId="3746566222" sldId="381"/>
        </pc:sldMkLst>
        <pc:spChg chg="mod">
          <ac:chgData name="Tobias Lock" userId="534c2465-fbd0-4288-bb2d-42d154e453f7" providerId="ADAL" clId="{6FDA28F5-6511-5940-80B4-D778671F09D9}" dt="2021-09-28T09:13:41.388" v="106" actId="20577"/>
          <ac:spMkLst>
            <pc:docMk/>
            <pc:sldMk cId="3746566222" sldId="381"/>
            <ac:spMk id="2" creationId="{00000000-0000-0000-0000-000000000000}"/>
          </ac:spMkLst>
        </pc:spChg>
      </pc:sldChg>
      <pc:sldChg chg="modSp new mod">
        <pc:chgData name="Tobias Lock" userId="534c2465-fbd0-4288-bb2d-42d154e453f7" providerId="ADAL" clId="{6FDA28F5-6511-5940-80B4-D778671F09D9}" dt="2021-09-28T09:33:16.440" v="393" actId="14"/>
        <pc:sldMkLst>
          <pc:docMk/>
          <pc:sldMk cId="1986054869" sldId="382"/>
        </pc:sldMkLst>
        <pc:spChg chg="mod">
          <ac:chgData name="Tobias Lock" userId="534c2465-fbd0-4288-bb2d-42d154e453f7" providerId="ADAL" clId="{6FDA28F5-6511-5940-80B4-D778671F09D9}" dt="2021-09-28T09:33:01.909" v="390"/>
          <ac:spMkLst>
            <pc:docMk/>
            <pc:sldMk cId="1986054869" sldId="382"/>
            <ac:spMk id="2" creationId="{A46A5946-3048-D448-8F3C-C37803EA7D56}"/>
          </ac:spMkLst>
        </pc:spChg>
        <pc:spChg chg="mod">
          <ac:chgData name="Tobias Lock" userId="534c2465-fbd0-4288-bb2d-42d154e453f7" providerId="ADAL" clId="{6FDA28F5-6511-5940-80B4-D778671F09D9}" dt="2021-09-28T09:33:16.440" v="393" actId="14"/>
          <ac:spMkLst>
            <pc:docMk/>
            <pc:sldMk cId="1986054869" sldId="382"/>
            <ac:spMk id="3" creationId="{C028DD9A-2F57-FD47-B683-5A7D8B38B24A}"/>
          </ac:spMkLst>
        </pc:spChg>
      </pc:sldChg>
      <pc:sldChg chg="modSp new del mod">
        <pc:chgData name="Tobias Lock" userId="534c2465-fbd0-4288-bb2d-42d154e453f7" providerId="ADAL" clId="{6FDA28F5-6511-5940-80B4-D778671F09D9}" dt="2021-09-28T09:47:36.341" v="751" actId="2696"/>
        <pc:sldMkLst>
          <pc:docMk/>
          <pc:sldMk cId="683328231" sldId="383"/>
        </pc:sldMkLst>
        <pc:spChg chg="mod">
          <ac:chgData name="Tobias Lock" userId="534c2465-fbd0-4288-bb2d-42d154e453f7" providerId="ADAL" clId="{6FDA28F5-6511-5940-80B4-D778671F09D9}" dt="2021-09-28T09:34:02.685" v="417" actId="122"/>
          <ac:spMkLst>
            <pc:docMk/>
            <pc:sldMk cId="683328231" sldId="383"/>
            <ac:spMk id="2" creationId="{770B8DF5-90A0-AD4E-9FBE-313A4208684A}"/>
          </ac:spMkLst>
        </pc:spChg>
      </pc:sldChg>
      <pc:sldChg chg="del">
        <pc:chgData name="Tobias Lock" userId="534c2465-fbd0-4288-bb2d-42d154e453f7" providerId="ADAL" clId="{6FDA28F5-6511-5940-80B4-D778671F09D9}" dt="2021-09-28T09:16:38.914" v="320" actId="2696"/>
        <pc:sldMkLst>
          <pc:docMk/>
          <pc:sldMk cId="913214832" sldId="384"/>
        </pc:sldMkLst>
      </pc:sldChg>
      <pc:sldChg chg="addSp delSp modSp new mod modAnim">
        <pc:chgData name="Tobias Lock" userId="534c2465-fbd0-4288-bb2d-42d154e453f7" providerId="ADAL" clId="{6FDA28F5-6511-5940-80B4-D778671F09D9}" dt="2021-09-28T09:46:32.978" v="749" actId="20577"/>
        <pc:sldMkLst>
          <pc:docMk/>
          <pc:sldMk cId="3838848506" sldId="384"/>
        </pc:sldMkLst>
        <pc:spChg chg="mod">
          <ac:chgData name="Tobias Lock" userId="534c2465-fbd0-4288-bb2d-42d154e453f7" providerId="ADAL" clId="{6FDA28F5-6511-5940-80B4-D778671F09D9}" dt="2021-09-28T09:44:07.544" v="456" actId="122"/>
          <ac:spMkLst>
            <pc:docMk/>
            <pc:sldMk cId="3838848506" sldId="384"/>
            <ac:spMk id="2" creationId="{FD3A933A-F650-5040-B351-43DFACFE8D2B}"/>
          </ac:spMkLst>
        </pc:spChg>
        <pc:spChg chg="del">
          <ac:chgData name="Tobias Lock" userId="534c2465-fbd0-4288-bb2d-42d154e453f7" providerId="ADAL" clId="{6FDA28F5-6511-5940-80B4-D778671F09D9}" dt="2021-09-28T09:44:09.187" v="457"/>
          <ac:spMkLst>
            <pc:docMk/>
            <pc:sldMk cId="3838848506" sldId="384"/>
            <ac:spMk id="3" creationId="{B33692F8-4E0F-4C4D-8A42-E08D3956817D}"/>
          </ac:spMkLst>
        </pc:spChg>
        <pc:spChg chg="add mod">
          <ac:chgData name="Tobias Lock" userId="534c2465-fbd0-4288-bb2d-42d154e453f7" providerId="ADAL" clId="{6FDA28F5-6511-5940-80B4-D778671F09D9}" dt="2021-09-28T09:46:32.978" v="749" actId="20577"/>
          <ac:spMkLst>
            <pc:docMk/>
            <pc:sldMk cId="3838848506" sldId="384"/>
            <ac:spMk id="4" creationId="{2B76370D-69E5-6445-8917-C24F67E4652B}"/>
          </ac:spMkLst>
        </pc:spChg>
      </pc:sldChg>
      <pc:sldChg chg="modSp new mod">
        <pc:chgData name="Tobias Lock" userId="534c2465-fbd0-4288-bb2d-42d154e453f7" providerId="ADAL" clId="{6FDA28F5-6511-5940-80B4-D778671F09D9}" dt="2021-09-29T13:41:17.086" v="5620"/>
        <pc:sldMkLst>
          <pc:docMk/>
          <pc:sldMk cId="3429980089" sldId="385"/>
        </pc:sldMkLst>
        <pc:spChg chg="mod">
          <ac:chgData name="Tobias Lock" userId="534c2465-fbd0-4288-bb2d-42d154e453f7" providerId="ADAL" clId="{6FDA28F5-6511-5940-80B4-D778671F09D9}" dt="2021-09-28T10:00:18.874" v="874" actId="20577"/>
          <ac:spMkLst>
            <pc:docMk/>
            <pc:sldMk cId="3429980089" sldId="385"/>
            <ac:spMk id="2" creationId="{48A72D83-58E6-EB41-BDDC-DEDE7D0A8794}"/>
          </ac:spMkLst>
        </pc:spChg>
        <pc:spChg chg="mod">
          <ac:chgData name="Tobias Lock" userId="534c2465-fbd0-4288-bb2d-42d154e453f7" providerId="ADAL" clId="{6FDA28F5-6511-5940-80B4-D778671F09D9}" dt="2021-09-29T13:41:17.086" v="5620"/>
          <ac:spMkLst>
            <pc:docMk/>
            <pc:sldMk cId="3429980089" sldId="385"/>
            <ac:spMk id="3" creationId="{3991E11D-80FC-4E42-856D-687E1EF966ED}"/>
          </ac:spMkLst>
        </pc:spChg>
      </pc:sldChg>
      <pc:sldChg chg="del">
        <pc:chgData name="Tobias Lock" userId="534c2465-fbd0-4288-bb2d-42d154e453f7" providerId="ADAL" clId="{6FDA28F5-6511-5940-80B4-D778671F09D9}" dt="2021-09-28T09:16:38.363" v="319" actId="2696"/>
        <pc:sldMkLst>
          <pc:docMk/>
          <pc:sldMk cId="363749122" sldId="386"/>
        </pc:sldMkLst>
      </pc:sldChg>
      <pc:sldChg chg="modSp add mod">
        <pc:chgData name="Tobias Lock" userId="534c2465-fbd0-4288-bb2d-42d154e453f7" providerId="ADAL" clId="{6FDA28F5-6511-5940-80B4-D778671F09D9}" dt="2021-09-28T10:07:46.626" v="1148" actId="20577"/>
        <pc:sldMkLst>
          <pc:docMk/>
          <pc:sldMk cId="884223131" sldId="386"/>
        </pc:sldMkLst>
        <pc:spChg chg="mod">
          <ac:chgData name="Tobias Lock" userId="534c2465-fbd0-4288-bb2d-42d154e453f7" providerId="ADAL" clId="{6FDA28F5-6511-5940-80B4-D778671F09D9}" dt="2021-09-28T10:07:46.626" v="1148" actId="20577"/>
          <ac:spMkLst>
            <pc:docMk/>
            <pc:sldMk cId="884223131" sldId="386"/>
            <ac:spMk id="2" creationId="{00000000-0000-0000-0000-000000000000}"/>
          </ac:spMkLst>
        </pc:spChg>
      </pc:sldChg>
      <pc:sldChg chg="del">
        <pc:chgData name="Tobias Lock" userId="534c2465-fbd0-4288-bb2d-42d154e453f7" providerId="ADAL" clId="{6FDA28F5-6511-5940-80B4-D778671F09D9}" dt="2021-09-28T09:16:31.948" v="307" actId="2696"/>
        <pc:sldMkLst>
          <pc:docMk/>
          <pc:sldMk cId="2722300973" sldId="387"/>
        </pc:sldMkLst>
      </pc:sldChg>
      <pc:sldChg chg="modSp add mod">
        <pc:chgData name="Tobias Lock" userId="534c2465-fbd0-4288-bb2d-42d154e453f7" providerId="ADAL" clId="{6FDA28F5-6511-5940-80B4-D778671F09D9}" dt="2021-09-28T10:24:57.716" v="1719" actId="20577"/>
        <pc:sldMkLst>
          <pc:docMk/>
          <pc:sldMk cId="3610961182" sldId="387"/>
        </pc:sldMkLst>
        <pc:spChg chg="mod">
          <ac:chgData name="Tobias Lock" userId="534c2465-fbd0-4288-bb2d-42d154e453f7" providerId="ADAL" clId="{6FDA28F5-6511-5940-80B4-D778671F09D9}" dt="2021-09-28T10:22:26.705" v="1318" actId="20577"/>
          <ac:spMkLst>
            <pc:docMk/>
            <pc:sldMk cId="3610961182" sldId="387"/>
            <ac:spMk id="2" creationId="{B58F23C0-0D69-0047-A9BB-68D8AFB0949A}"/>
          </ac:spMkLst>
        </pc:spChg>
        <pc:spChg chg="mod">
          <ac:chgData name="Tobias Lock" userId="534c2465-fbd0-4288-bb2d-42d154e453f7" providerId="ADAL" clId="{6FDA28F5-6511-5940-80B4-D778671F09D9}" dt="2021-09-28T10:24:57.716" v="1719" actId="20577"/>
          <ac:spMkLst>
            <pc:docMk/>
            <pc:sldMk cId="3610961182" sldId="387"/>
            <ac:spMk id="3" creationId="{6DA4BDEB-9D55-DC43-AA24-DAE34638B3D8}"/>
          </ac:spMkLst>
        </pc:spChg>
      </pc:sldChg>
      <pc:sldChg chg="del">
        <pc:chgData name="Tobias Lock" userId="534c2465-fbd0-4288-bb2d-42d154e453f7" providerId="ADAL" clId="{6FDA28F5-6511-5940-80B4-D778671F09D9}" dt="2021-09-28T09:16:33.432" v="310" actId="2696"/>
        <pc:sldMkLst>
          <pc:docMk/>
          <pc:sldMk cId="1342820261" sldId="388"/>
        </pc:sldMkLst>
      </pc:sldChg>
      <pc:sldChg chg="modSp add mod">
        <pc:chgData name="Tobias Lock" userId="534c2465-fbd0-4288-bb2d-42d154e453f7" providerId="ADAL" clId="{6FDA28F5-6511-5940-80B4-D778671F09D9}" dt="2021-09-28T10:56:06.881" v="2281" actId="15"/>
        <pc:sldMkLst>
          <pc:docMk/>
          <pc:sldMk cId="3330448711" sldId="388"/>
        </pc:sldMkLst>
        <pc:spChg chg="mod">
          <ac:chgData name="Tobias Lock" userId="534c2465-fbd0-4288-bb2d-42d154e453f7" providerId="ADAL" clId="{6FDA28F5-6511-5940-80B4-D778671F09D9}" dt="2021-09-28T10:56:06.881" v="2281" actId="15"/>
          <ac:spMkLst>
            <pc:docMk/>
            <pc:sldMk cId="3330448711" sldId="388"/>
            <ac:spMk id="3" creationId="{6DA4BDEB-9D55-DC43-AA24-DAE34638B3D8}"/>
          </ac:spMkLst>
        </pc:spChg>
      </pc:sldChg>
      <pc:sldChg chg="del">
        <pc:chgData name="Tobias Lock" userId="534c2465-fbd0-4288-bb2d-42d154e453f7" providerId="ADAL" clId="{6FDA28F5-6511-5940-80B4-D778671F09D9}" dt="2021-09-28T09:16:39.636" v="321" actId="2696"/>
        <pc:sldMkLst>
          <pc:docMk/>
          <pc:sldMk cId="3184984972" sldId="389"/>
        </pc:sldMkLst>
      </pc:sldChg>
      <pc:sldChg chg="modSp new mod">
        <pc:chgData name="Tobias Lock" userId="534c2465-fbd0-4288-bb2d-42d154e453f7" providerId="ADAL" clId="{6FDA28F5-6511-5940-80B4-D778671F09D9}" dt="2021-09-28T12:47:40.560" v="2873" actId="20577"/>
        <pc:sldMkLst>
          <pc:docMk/>
          <pc:sldMk cId="3612513995" sldId="389"/>
        </pc:sldMkLst>
        <pc:spChg chg="mod">
          <ac:chgData name="Tobias Lock" userId="534c2465-fbd0-4288-bb2d-42d154e453f7" providerId="ADAL" clId="{6FDA28F5-6511-5940-80B4-D778671F09D9}" dt="2021-09-28T12:47:40.560" v="2873" actId="20577"/>
          <ac:spMkLst>
            <pc:docMk/>
            <pc:sldMk cId="3612513995" sldId="389"/>
            <ac:spMk id="2" creationId="{94409485-53DE-4342-846B-41A97C857A23}"/>
          </ac:spMkLst>
        </pc:spChg>
        <pc:spChg chg="mod">
          <ac:chgData name="Tobias Lock" userId="534c2465-fbd0-4288-bb2d-42d154e453f7" providerId="ADAL" clId="{6FDA28F5-6511-5940-80B4-D778671F09D9}" dt="2021-09-28T12:47:21.728" v="2858" actId="20577"/>
          <ac:spMkLst>
            <pc:docMk/>
            <pc:sldMk cId="3612513995" sldId="389"/>
            <ac:spMk id="3" creationId="{CEB539CD-5404-2F4F-A881-E1952ED6EEFC}"/>
          </ac:spMkLst>
        </pc:spChg>
      </pc:sldChg>
      <pc:sldChg chg="modSp new mod">
        <pc:chgData name="Tobias Lock" userId="534c2465-fbd0-4288-bb2d-42d154e453f7" providerId="ADAL" clId="{6FDA28F5-6511-5940-80B4-D778671F09D9}" dt="2021-09-28T12:49:50.700" v="3083" actId="20577"/>
        <pc:sldMkLst>
          <pc:docMk/>
          <pc:sldMk cId="2345625148" sldId="390"/>
        </pc:sldMkLst>
        <pc:spChg chg="mod">
          <ac:chgData name="Tobias Lock" userId="534c2465-fbd0-4288-bb2d-42d154e453f7" providerId="ADAL" clId="{6FDA28F5-6511-5940-80B4-D778671F09D9}" dt="2021-09-28T12:49:10.278" v="3050" actId="20577"/>
          <ac:spMkLst>
            <pc:docMk/>
            <pc:sldMk cId="2345625148" sldId="390"/>
            <ac:spMk id="2" creationId="{54B3BD05-DEB6-6748-874D-3FE84694F419}"/>
          </ac:spMkLst>
        </pc:spChg>
        <pc:spChg chg="mod">
          <ac:chgData name="Tobias Lock" userId="534c2465-fbd0-4288-bb2d-42d154e453f7" providerId="ADAL" clId="{6FDA28F5-6511-5940-80B4-D778671F09D9}" dt="2021-09-28T12:49:50.700" v="3083" actId="20577"/>
          <ac:spMkLst>
            <pc:docMk/>
            <pc:sldMk cId="2345625148" sldId="390"/>
            <ac:spMk id="3" creationId="{95ACC452-1B11-7C45-9DD8-5396A3648425}"/>
          </ac:spMkLst>
        </pc:spChg>
      </pc:sldChg>
      <pc:sldChg chg="modSp add mod">
        <pc:chgData name="Tobias Lock" userId="534c2465-fbd0-4288-bb2d-42d154e453f7" providerId="ADAL" clId="{6FDA28F5-6511-5940-80B4-D778671F09D9}" dt="2021-09-28T13:00:29.788" v="3333" actId="20577"/>
        <pc:sldMkLst>
          <pc:docMk/>
          <pc:sldMk cId="3122274277" sldId="391"/>
        </pc:sldMkLst>
        <pc:spChg chg="mod">
          <ac:chgData name="Tobias Lock" userId="534c2465-fbd0-4288-bb2d-42d154e453f7" providerId="ADAL" clId="{6FDA28F5-6511-5940-80B4-D778671F09D9}" dt="2021-09-28T12:50:44.873" v="3109" actId="5793"/>
          <ac:spMkLst>
            <pc:docMk/>
            <pc:sldMk cId="3122274277" sldId="391"/>
            <ac:spMk id="2" creationId="{54B3BD05-DEB6-6748-874D-3FE84694F419}"/>
          </ac:spMkLst>
        </pc:spChg>
        <pc:spChg chg="mod">
          <ac:chgData name="Tobias Lock" userId="534c2465-fbd0-4288-bb2d-42d154e453f7" providerId="ADAL" clId="{6FDA28F5-6511-5940-80B4-D778671F09D9}" dt="2021-09-28T13:00:29.788" v="3333" actId="20577"/>
          <ac:spMkLst>
            <pc:docMk/>
            <pc:sldMk cId="3122274277" sldId="391"/>
            <ac:spMk id="3" creationId="{95ACC452-1B11-7C45-9DD8-5396A3648425}"/>
          </ac:spMkLst>
        </pc:spChg>
      </pc:sldChg>
      <pc:sldChg chg="modSp new del mod">
        <pc:chgData name="Tobias Lock" userId="534c2465-fbd0-4288-bb2d-42d154e453f7" providerId="ADAL" clId="{6FDA28F5-6511-5940-80B4-D778671F09D9}" dt="2021-09-28T13:44:27.731" v="5285" actId="2696"/>
        <pc:sldMkLst>
          <pc:docMk/>
          <pc:sldMk cId="1142983184" sldId="392"/>
        </pc:sldMkLst>
        <pc:spChg chg="mod">
          <ac:chgData name="Tobias Lock" userId="534c2465-fbd0-4288-bb2d-42d154e453f7" providerId="ADAL" clId="{6FDA28F5-6511-5940-80B4-D778671F09D9}" dt="2021-09-28T13:01:56.777" v="3376" actId="122"/>
          <ac:spMkLst>
            <pc:docMk/>
            <pc:sldMk cId="1142983184" sldId="392"/>
            <ac:spMk id="2" creationId="{2AA344A6-BF3B-8940-97ED-06EED71AF6CA}"/>
          </ac:spMkLst>
        </pc:spChg>
        <pc:spChg chg="mod">
          <ac:chgData name="Tobias Lock" userId="534c2465-fbd0-4288-bb2d-42d154e453f7" providerId="ADAL" clId="{6FDA28F5-6511-5940-80B4-D778671F09D9}" dt="2021-09-28T13:44:11.787" v="5284" actId="20577"/>
          <ac:spMkLst>
            <pc:docMk/>
            <pc:sldMk cId="1142983184" sldId="392"/>
            <ac:spMk id="3" creationId="{53FC1073-105B-1442-933F-C85B05E9ED77}"/>
          </ac:spMkLst>
        </pc:spChg>
      </pc:sldChg>
      <pc:sldChg chg="add">
        <pc:chgData name="Tobias Lock" userId="534c2465-fbd0-4288-bb2d-42d154e453f7" providerId="ADAL" clId="{6FDA28F5-6511-5940-80B4-D778671F09D9}" dt="2021-09-28T13:45:35.633" v="5327"/>
        <pc:sldMkLst>
          <pc:docMk/>
          <pc:sldMk cId="3046796515" sldId="392"/>
        </pc:sldMkLst>
      </pc:sldChg>
      <pc:sldChg chg="del">
        <pc:chgData name="Tobias Lock" userId="534c2465-fbd0-4288-bb2d-42d154e453f7" providerId="ADAL" clId="{6FDA28F5-6511-5940-80B4-D778671F09D9}" dt="2021-09-28T09:16:34.417" v="312" actId="2696"/>
        <pc:sldMkLst>
          <pc:docMk/>
          <pc:sldMk cId="4014966163" sldId="392"/>
        </pc:sldMkLst>
      </pc:sldChg>
      <pc:sldChg chg="modSp add del mod">
        <pc:chgData name="Tobias Lock" userId="534c2465-fbd0-4288-bb2d-42d154e453f7" providerId="ADAL" clId="{6FDA28F5-6511-5940-80B4-D778671F09D9}" dt="2021-09-28T13:45:32.475" v="5326" actId="2696"/>
        <pc:sldMkLst>
          <pc:docMk/>
          <pc:sldMk cId="4242529124" sldId="392"/>
        </pc:sldMkLst>
        <pc:spChg chg="mod">
          <ac:chgData name="Tobias Lock" userId="534c2465-fbd0-4288-bb2d-42d154e453f7" providerId="ADAL" clId="{6FDA28F5-6511-5940-80B4-D778671F09D9}" dt="2021-09-28T13:45:25.635" v="5325" actId="20577"/>
          <ac:spMkLst>
            <pc:docMk/>
            <pc:sldMk cId="4242529124" sldId="392"/>
            <ac:spMk id="2" creationId="{2AA344A6-BF3B-8940-97ED-06EED71AF6CA}"/>
          </ac:spMkLst>
        </pc:spChg>
        <pc:spChg chg="mod">
          <ac:chgData name="Tobias Lock" userId="534c2465-fbd0-4288-bb2d-42d154e453f7" providerId="ADAL" clId="{6FDA28F5-6511-5940-80B4-D778671F09D9}" dt="2021-09-28T13:45:15.094" v="5310" actId="20577"/>
          <ac:spMkLst>
            <pc:docMk/>
            <pc:sldMk cId="4242529124" sldId="392"/>
            <ac:spMk id="3" creationId="{53FC1073-105B-1442-933F-C85B05E9ED77}"/>
          </ac:spMkLst>
        </pc:spChg>
      </pc:sldChg>
      <pc:sldChg chg="modSp new mod">
        <pc:chgData name="Tobias Lock" userId="534c2465-fbd0-4288-bb2d-42d154e453f7" providerId="ADAL" clId="{6FDA28F5-6511-5940-80B4-D778671F09D9}" dt="2021-09-28T13:08:56.460" v="4440" actId="27636"/>
        <pc:sldMkLst>
          <pc:docMk/>
          <pc:sldMk cId="984063625" sldId="393"/>
        </pc:sldMkLst>
        <pc:spChg chg="mod">
          <ac:chgData name="Tobias Lock" userId="534c2465-fbd0-4288-bb2d-42d154e453f7" providerId="ADAL" clId="{6FDA28F5-6511-5940-80B4-D778671F09D9}" dt="2021-09-28T13:02:32.359" v="3453" actId="122"/>
          <ac:spMkLst>
            <pc:docMk/>
            <pc:sldMk cId="984063625" sldId="393"/>
            <ac:spMk id="2" creationId="{7665BDC8-6DBE-934D-98A2-48624D0B37A4}"/>
          </ac:spMkLst>
        </pc:spChg>
        <pc:spChg chg="mod">
          <ac:chgData name="Tobias Lock" userId="534c2465-fbd0-4288-bb2d-42d154e453f7" providerId="ADAL" clId="{6FDA28F5-6511-5940-80B4-D778671F09D9}" dt="2021-09-28T13:08:56.460" v="4440" actId="27636"/>
          <ac:spMkLst>
            <pc:docMk/>
            <pc:sldMk cId="984063625" sldId="393"/>
            <ac:spMk id="3" creationId="{E17D1365-C675-0F46-9B87-BA7A19D1ABE6}"/>
          </ac:spMkLst>
        </pc:spChg>
      </pc:sldChg>
      <pc:sldChg chg="del">
        <pc:chgData name="Tobias Lock" userId="534c2465-fbd0-4288-bb2d-42d154e453f7" providerId="ADAL" clId="{6FDA28F5-6511-5940-80B4-D778671F09D9}" dt="2021-09-28T09:16:33.909" v="311" actId="2696"/>
        <pc:sldMkLst>
          <pc:docMk/>
          <pc:sldMk cId="3223092060" sldId="393"/>
        </pc:sldMkLst>
      </pc:sldChg>
      <pc:sldChg chg="del">
        <pc:chgData name="Tobias Lock" userId="534c2465-fbd0-4288-bb2d-42d154e453f7" providerId="ADAL" clId="{6FDA28F5-6511-5940-80B4-D778671F09D9}" dt="2021-09-28T09:16:37.679" v="318" actId="2696"/>
        <pc:sldMkLst>
          <pc:docMk/>
          <pc:sldMk cId="857882393" sldId="394"/>
        </pc:sldMkLst>
      </pc:sldChg>
      <pc:sldChg chg="modSp add mod">
        <pc:chgData name="Tobias Lock" userId="534c2465-fbd0-4288-bb2d-42d154e453f7" providerId="ADAL" clId="{6FDA28F5-6511-5940-80B4-D778671F09D9}" dt="2021-09-28T13:09:27.388" v="4461" actId="20577"/>
        <pc:sldMkLst>
          <pc:docMk/>
          <pc:sldMk cId="2493139300" sldId="394"/>
        </pc:sldMkLst>
        <pc:spChg chg="mod">
          <ac:chgData name="Tobias Lock" userId="534c2465-fbd0-4288-bb2d-42d154e453f7" providerId="ADAL" clId="{6FDA28F5-6511-5940-80B4-D778671F09D9}" dt="2021-09-28T13:09:27.388" v="4461" actId="20577"/>
          <ac:spMkLst>
            <pc:docMk/>
            <pc:sldMk cId="2493139300" sldId="394"/>
            <ac:spMk id="3" creationId="{E17D1365-C675-0F46-9B87-BA7A19D1ABE6}"/>
          </ac:spMkLst>
        </pc:spChg>
      </pc:sldChg>
      <pc:sldChg chg="modSp add mod">
        <pc:chgData name="Tobias Lock" userId="534c2465-fbd0-4288-bb2d-42d154e453f7" providerId="ADAL" clId="{6FDA28F5-6511-5940-80B4-D778671F09D9}" dt="2021-09-28T13:34:28.278" v="4628" actId="20577"/>
        <pc:sldMkLst>
          <pc:docMk/>
          <pc:sldMk cId="280383452" sldId="395"/>
        </pc:sldMkLst>
        <pc:spChg chg="mod">
          <ac:chgData name="Tobias Lock" userId="534c2465-fbd0-4288-bb2d-42d154e453f7" providerId="ADAL" clId="{6FDA28F5-6511-5940-80B4-D778671F09D9}" dt="2021-09-28T13:34:28.278" v="4628" actId="20577"/>
          <ac:spMkLst>
            <pc:docMk/>
            <pc:sldMk cId="280383452" sldId="395"/>
            <ac:spMk id="3" creationId="{E17D1365-C675-0F46-9B87-BA7A19D1ABE6}"/>
          </ac:spMkLst>
        </pc:spChg>
      </pc:sldChg>
      <pc:sldChg chg="del">
        <pc:chgData name="Tobias Lock" userId="534c2465-fbd0-4288-bb2d-42d154e453f7" providerId="ADAL" clId="{6FDA28F5-6511-5940-80B4-D778671F09D9}" dt="2021-09-28T09:16:32.966" v="309" actId="2696"/>
        <pc:sldMkLst>
          <pc:docMk/>
          <pc:sldMk cId="839651794" sldId="396"/>
        </pc:sldMkLst>
      </pc:sldChg>
      <pc:sldChg chg="addSp delSp modSp add mod">
        <pc:chgData name="Tobias Lock" userId="534c2465-fbd0-4288-bb2d-42d154e453f7" providerId="ADAL" clId="{6FDA28F5-6511-5940-80B4-D778671F09D9}" dt="2021-09-28T13:37:21.473" v="4712"/>
        <pc:sldMkLst>
          <pc:docMk/>
          <pc:sldMk cId="1725817967" sldId="396"/>
        </pc:sldMkLst>
        <pc:spChg chg="mod">
          <ac:chgData name="Tobias Lock" userId="534c2465-fbd0-4288-bb2d-42d154e453f7" providerId="ADAL" clId="{6FDA28F5-6511-5940-80B4-D778671F09D9}" dt="2021-09-28T13:36:35.462" v="4704" actId="1076"/>
          <ac:spMkLst>
            <pc:docMk/>
            <pc:sldMk cId="1725817967" sldId="396"/>
            <ac:spMk id="2" creationId="{7665BDC8-6DBE-934D-98A2-48624D0B37A4}"/>
          </ac:spMkLst>
        </pc:spChg>
        <pc:spChg chg="mod">
          <ac:chgData name="Tobias Lock" userId="534c2465-fbd0-4288-bb2d-42d154e453f7" providerId="ADAL" clId="{6FDA28F5-6511-5940-80B4-D778671F09D9}" dt="2021-09-28T13:36:58.358" v="4710" actId="1076"/>
          <ac:spMkLst>
            <pc:docMk/>
            <pc:sldMk cId="1725817967" sldId="396"/>
            <ac:spMk id="3" creationId="{E17D1365-C675-0F46-9B87-BA7A19D1ABE6}"/>
          </ac:spMkLst>
        </pc:spChg>
        <pc:spChg chg="add del mod">
          <ac:chgData name="Tobias Lock" userId="534c2465-fbd0-4288-bb2d-42d154e453f7" providerId="ADAL" clId="{6FDA28F5-6511-5940-80B4-D778671F09D9}" dt="2021-09-28T13:37:21.473" v="4712"/>
          <ac:spMkLst>
            <pc:docMk/>
            <pc:sldMk cId="1725817967" sldId="396"/>
            <ac:spMk id="4" creationId="{F603CBEE-2AEF-DE4F-90D4-84487479013B}"/>
          </ac:spMkLst>
        </pc:spChg>
      </pc:sldChg>
      <pc:sldChg chg="addSp delSp modSp new mod">
        <pc:chgData name="Tobias Lock" userId="534c2465-fbd0-4288-bb2d-42d154e453f7" providerId="ADAL" clId="{6FDA28F5-6511-5940-80B4-D778671F09D9}" dt="2021-09-28T14:05:23.861" v="5467"/>
        <pc:sldMkLst>
          <pc:docMk/>
          <pc:sldMk cId="165868978" sldId="397"/>
        </pc:sldMkLst>
        <pc:spChg chg="mod">
          <ac:chgData name="Tobias Lock" userId="534c2465-fbd0-4288-bb2d-42d154e453f7" providerId="ADAL" clId="{6FDA28F5-6511-5940-80B4-D778671F09D9}" dt="2021-09-28T13:46:57.594" v="5341" actId="122"/>
          <ac:spMkLst>
            <pc:docMk/>
            <pc:sldMk cId="165868978" sldId="397"/>
            <ac:spMk id="2" creationId="{95CED33C-8883-3949-99AF-E9903057DBED}"/>
          </ac:spMkLst>
        </pc:spChg>
        <pc:spChg chg="mod">
          <ac:chgData name="Tobias Lock" userId="534c2465-fbd0-4288-bb2d-42d154e453f7" providerId="ADAL" clId="{6FDA28F5-6511-5940-80B4-D778671F09D9}" dt="2021-09-28T13:47:34.634" v="5409" actId="114"/>
          <ac:spMkLst>
            <pc:docMk/>
            <pc:sldMk cId="165868978" sldId="397"/>
            <ac:spMk id="3" creationId="{C3DF7EEF-36D9-424E-9AC5-206D3DA73A2F}"/>
          </ac:spMkLst>
        </pc:spChg>
        <pc:spChg chg="add del mod">
          <ac:chgData name="Tobias Lock" userId="534c2465-fbd0-4288-bb2d-42d154e453f7" providerId="ADAL" clId="{6FDA28F5-6511-5940-80B4-D778671F09D9}" dt="2021-09-28T14:05:23.861" v="5467"/>
          <ac:spMkLst>
            <pc:docMk/>
            <pc:sldMk cId="165868978" sldId="397"/>
            <ac:spMk id="4" creationId="{42687AFA-A58F-844C-A806-9CA0D86D38BE}"/>
          </ac:spMkLst>
        </pc:spChg>
      </pc:sldChg>
      <pc:sldChg chg="addSp modSp new mod modAnim">
        <pc:chgData name="Tobias Lock" userId="534c2465-fbd0-4288-bb2d-42d154e453f7" providerId="ADAL" clId="{6FDA28F5-6511-5940-80B4-D778671F09D9}" dt="2021-09-28T14:10:49.469" v="5496"/>
        <pc:sldMkLst>
          <pc:docMk/>
          <pc:sldMk cId="1852235118" sldId="398"/>
        </pc:sldMkLst>
        <pc:spChg chg="mod">
          <ac:chgData name="Tobias Lock" userId="534c2465-fbd0-4288-bb2d-42d154e453f7" providerId="ADAL" clId="{6FDA28F5-6511-5940-80B4-D778671F09D9}" dt="2021-09-28T13:48:55.896" v="5430" actId="122"/>
          <ac:spMkLst>
            <pc:docMk/>
            <pc:sldMk cId="1852235118" sldId="398"/>
            <ac:spMk id="2" creationId="{2201858C-15B5-A741-8BC6-494E32C56E4C}"/>
          </ac:spMkLst>
        </pc:spChg>
        <pc:spChg chg="mod">
          <ac:chgData name="Tobias Lock" userId="534c2465-fbd0-4288-bb2d-42d154e453f7" providerId="ADAL" clId="{6FDA28F5-6511-5940-80B4-D778671F09D9}" dt="2021-09-28T14:06:06.627" v="5492" actId="20577"/>
          <ac:spMkLst>
            <pc:docMk/>
            <pc:sldMk cId="1852235118" sldId="398"/>
            <ac:spMk id="3" creationId="{A687F9E0-1CE9-0646-8D3E-770B5AF02BB1}"/>
          </ac:spMkLst>
        </pc:spChg>
        <pc:picChg chg="add mod">
          <ac:chgData name="Tobias Lock" userId="534c2465-fbd0-4288-bb2d-42d154e453f7" providerId="ADAL" clId="{6FDA28F5-6511-5940-80B4-D778671F09D9}" dt="2021-09-28T14:10:18.644" v="5493"/>
          <ac:picMkLst>
            <pc:docMk/>
            <pc:sldMk cId="1852235118" sldId="398"/>
            <ac:picMk id="4" creationId="{55F52735-EA51-D846-8208-1E910449F18A}"/>
          </ac:picMkLst>
        </pc:picChg>
        <pc:picChg chg="add mod">
          <ac:chgData name="Tobias Lock" userId="534c2465-fbd0-4288-bb2d-42d154e453f7" providerId="ADAL" clId="{6FDA28F5-6511-5940-80B4-D778671F09D9}" dt="2021-09-28T14:10:18.644" v="5493"/>
          <ac:picMkLst>
            <pc:docMk/>
            <pc:sldMk cId="1852235118" sldId="398"/>
            <ac:picMk id="5" creationId="{93167E6E-B36D-224C-8A84-E69E3DEC8B96}"/>
          </ac:picMkLst>
        </pc:picChg>
      </pc:sldChg>
      <pc:sldChg chg="add">
        <pc:chgData name="Tobias Lock" userId="534c2465-fbd0-4288-bb2d-42d154e453f7" providerId="ADAL" clId="{6FDA28F5-6511-5940-80B4-D778671F09D9}" dt="2021-09-28T14:11:15.403" v="5497"/>
        <pc:sldMkLst>
          <pc:docMk/>
          <pc:sldMk cId="2294284834" sldId="399"/>
        </pc:sldMkLst>
      </pc:sldChg>
    </pc:docChg>
  </pc:docChgLst>
  <pc:docChgLst>
    <pc:chgData name="Tobias Lock" userId="534c2465-fbd0-4288-bb2d-42d154e453f7" providerId="ADAL" clId="{DF79FEF0-8AE0-774A-8DBC-C2D92C3D750C}"/>
    <pc:docChg chg="custSel modSld modShowInfo">
      <pc:chgData name="Tobias Lock" userId="534c2465-fbd0-4288-bb2d-42d154e453f7" providerId="ADAL" clId="{DF79FEF0-8AE0-774A-8DBC-C2D92C3D750C}" dt="2021-10-12T08:28:26.004" v="3177" actId="20577"/>
      <pc:docMkLst>
        <pc:docMk/>
      </pc:docMkLst>
      <pc:sldChg chg="modSp">
        <pc:chgData name="Tobias Lock" userId="534c2465-fbd0-4288-bb2d-42d154e453f7" providerId="ADAL" clId="{DF79FEF0-8AE0-774A-8DBC-C2D92C3D750C}" dt="2021-10-12T08:18:31.607" v="3072" actId="207"/>
        <pc:sldMkLst>
          <pc:docMk/>
          <pc:sldMk cId="3688611891" sldId="362"/>
        </pc:sldMkLst>
        <pc:spChg chg="mod">
          <ac:chgData name="Tobias Lock" userId="534c2465-fbd0-4288-bb2d-42d154e453f7" providerId="ADAL" clId="{DF79FEF0-8AE0-774A-8DBC-C2D92C3D750C}" dt="2021-10-12T08:18:31.607" v="3072" actId="207"/>
          <ac:spMkLst>
            <pc:docMk/>
            <pc:sldMk cId="3688611891" sldId="362"/>
            <ac:spMk id="6" creationId="{6C29A582-E2B2-014F-AFBB-4FA5B057447B}"/>
          </ac:spMkLst>
        </pc:spChg>
      </pc:sldChg>
      <pc:sldChg chg="modSp">
        <pc:chgData name="Tobias Lock" userId="534c2465-fbd0-4288-bb2d-42d154e453f7" providerId="ADAL" clId="{DF79FEF0-8AE0-774A-8DBC-C2D92C3D750C}" dt="2021-10-12T08:23:23.646" v="3090" actId="6549"/>
        <pc:sldMkLst>
          <pc:docMk/>
          <pc:sldMk cId="3792513441" sldId="366"/>
        </pc:sldMkLst>
        <pc:spChg chg="mod">
          <ac:chgData name="Tobias Lock" userId="534c2465-fbd0-4288-bb2d-42d154e453f7" providerId="ADAL" clId="{DF79FEF0-8AE0-774A-8DBC-C2D92C3D750C}" dt="2021-10-12T08:23:23.646" v="3090" actId="6549"/>
          <ac:spMkLst>
            <pc:docMk/>
            <pc:sldMk cId="3792513441" sldId="366"/>
            <ac:spMk id="3" creationId="{6DA4BDEB-9D55-DC43-AA24-DAE34638B3D8}"/>
          </ac:spMkLst>
        </pc:spChg>
      </pc:sldChg>
      <pc:sldChg chg="modSp mod modAnim">
        <pc:chgData name="Tobias Lock" userId="534c2465-fbd0-4288-bb2d-42d154e453f7" providerId="ADAL" clId="{DF79FEF0-8AE0-774A-8DBC-C2D92C3D750C}" dt="2021-10-12T08:26:10.766" v="3176"/>
        <pc:sldMkLst>
          <pc:docMk/>
          <pc:sldMk cId="1342306752" sldId="367"/>
        </pc:sldMkLst>
        <pc:spChg chg="mod">
          <ac:chgData name="Tobias Lock" userId="534c2465-fbd0-4288-bb2d-42d154e453f7" providerId="ADAL" clId="{DF79FEF0-8AE0-774A-8DBC-C2D92C3D750C}" dt="2021-10-12T08:25:33.268" v="3174" actId="113"/>
          <ac:spMkLst>
            <pc:docMk/>
            <pc:sldMk cId="1342306752" sldId="367"/>
            <ac:spMk id="3" creationId="{6DA4BDEB-9D55-DC43-AA24-DAE34638B3D8}"/>
          </ac:spMkLst>
        </pc:spChg>
      </pc:sldChg>
      <pc:sldChg chg="modSp">
        <pc:chgData name="Tobias Lock" userId="534c2465-fbd0-4288-bb2d-42d154e453f7" providerId="ADAL" clId="{DF79FEF0-8AE0-774A-8DBC-C2D92C3D750C}" dt="2021-10-11T12:59:29.808" v="8" actId="207"/>
        <pc:sldMkLst>
          <pc:docMk/>
          <pc:sldMk cId="2479172614" sldId="368"/>
        </pc:sldMkLst>
        <pc:spChg chg="mod">
          <ac:chgData name="Tobias Lock" userId="534c2465-fbd0-4288-bb2d-42d154e453f7" providerId="ADAL" clId="{DF79FEF0-8AE0-774A-8DBC-C2D92C3D750C}" dt="2021-10-11T12:59:29.808" v="8" actId="207"/>
          <ac:spMkLst>
            <pc:docMk/>
            <pc:sldMk cId="2479172614" sldId="368"/>
            <ac:spMk id="3" creationId="{6DA4BDEB-9D55-DC43-AA24-DAE34638B3D8}"/>
          </ac:spMkLst>
        </pc:spChg>
      </pc:sldChg>
      <pc:sldChg chg="modSp mod modNotesTx">
        <pc:chgData name="Tobias Lock" userId="534c2465-fbd0-4288-bb2d-42d154e453f7" providerId="ADAL" clId="{DF79FEF0-8AE0-774A-8DBC-C2D92C3D750C}" dt="2021-10-12T08:20:18.837" v="3079" actId="20577"/>
        <pc:sldMkLst>
          <pc:docMk/>
          <pc:sldMk cId="1986054869" sldId="382"/>
        </pc:sldMkLst>
        <pc:spChg chg="mod">
          <ac:chgData name="Tobias Lock" userId="534c2465-fbd0-4288-bb2d-42d154e453f7" providerId="ADAL" clId="{DF79FEF0-8AE0-774A-8DBC-C2D92C3D750C}" dt="2021-10-12T08:20:18.837" v="3079" actId="20577"/>
          <ac:spMkLst>
            <pc:docMk/>
            <pc:sldMk cId="1986054869" sldId="382"/>
            <ac:spMk id="3" creationId="{C028DD9A-2F57-FD47-B683-5A7D8B38B24A}"/>
          </ac:spMkLst>
        </pc:spChg>
      </pc:sldChg>
      <pc:sldChg chg="modSp">
        <pc:chgData name="Tobias Lock" userId="534c2465-fbd0-4288-bb2d-42d154e453f7" providerId="ADAL" clId="{DF79FEF0-8AE0-774A-8DBC-C2D92C3D750C}" dt="2021-10-11T12:58:41.896" v="7" actId="113"/>
        <pc:sldMkLst>
          <pc:docMk/>
          <pc:sldMk cId="3838848506" sldId="384"/>
        </pc:sldMkLst>
        <pc:spChg chg="mod">
          <ac:chgData name="Tobias Lock" userId="534c2465-fbd0-4288-bb2d-42d154e453f7" providerId="ADAL" clId="{DF79FEF0-8AE0-774A-8DBC-C2D92C3D750C}" dt="2021-10-11T12:58:41.896" v="7" actId="113"/>
          <ac:spMkLst>
            <pc:docMk/>
            <pc:sldMk cId="3838848506" sldId="384"/>
            <ac:spMk id="4" creationId="{2B76370D-69E5-6445-8917-C24F67E4652B}"/>
          </ac:spMkLst>
        </pc:spChg>
      </pc:sldChg>
      <pc:sldChg chg="modNotesTx">
        <pc:chgData name="Tobias Lock" userId="534c2465-fbd0-4288-bb2d-42d154e453f7" providerId="ADAL" clId="{DF79FEF0-8AE0-774A-8DBC-C2D92C3D750C}" dt="2021-10-12T08:28:26.004" v="3177" actId="20577"/>
        <pc:sldMkLst>
          <pc:docMk/>
          <pc:sldMk cId="3330448711" sldId="388"/>
        </pc:sldMkLst>
      </pc:sldChg>
      <pc:sldChg chg="modNotesTx">
        <pc:chgData name="Tobias Lock" userId="534c2465-fbd0-4288-bb2d-42d154e453f7" providerId="ADAL" clId="{DF79FEF0-8AE0-774A-8DBC-C2D92C3D750C}" dt="2021-10-11T13:11:15.658" v="1713" actId="20577"/>
        <pc:sldMkLst>
          <pc:docMk/>
          <pc:sldMk cId="3612513995" sldId="389"/>
        </pc:sldMkLst>
      </pc:sldChg>
      <pc:sldChg chg="modNotesTx">
        <pc:chgData name="Tobias Lock" userId="534c2465-fbd0-4288-bb2d-42d154e453f7" providerId="ADAL" clId="{DF79FEF0-8AE0-774A-8DBC-C2D92C3D750C}" dt="2021-10-11T13:12:40.026" v="2075" actId="20577"/>
        <pc:sldMkLst>
          <pc:docMk/>
          <pc:sldMk cId="2345625148" sldId="390"/>
        </pc:sldMkLst>
      </pc:sldChg>
      <pc:sldChg chg="modNotesTx">
        <pc:chgData name="Tobias Lock" userId="534c2465-fbd0-4288-bb2d-42d154e453f7" providerId="ADAL" clId="{DF79FEF0-8AE0-774A-8DBC-C2D92C3D750C}" dt="2021-10-11T13:13:28.899" v="2328" actId="20577"/>
        <pc:sldMkLst>
          <pc:docMk/>
          <pc:sldMk cId="3122274277" sldId="391"/>
        </pc:sldMkLst>
      </pc:sldChg>
      <pc:sldChg chg="modNotesTx">
        <pc:chgData name="Tobias Lock" userId="534c2465-fbd0-4288-bb2d-42d154e453f7" providerId="ADAL" clId="{DF79FEF0-8AE0-774A-8DBC-C2D92C3D750C}" dt="2021-10-11T13:17:36.939" v="2622" actId="20577"/>
        <pc:sldMkLst>
          <pc:docMk/>
          <pc:sldMk cId="280383452" sldId="395"/>
        </pc:sldMkLst>
      </pc:sldChg>
      <pc:sldChg chg="modNotesTx">
        <pc:chgData name="Tobias Lock" userId="534c2465-fbd0-4288-bb2d-42d154e453f7" providerId="ADAL" clId="{DF79FEF0-8AE0-774A-8DBC-C2D92C3D750C}" dt="2021-10-11T13:19:43.240" v="3070" actId="20577"/>
        <pc:sldMkLst>
          <pc:docMk/>
          <pc:sldMk cId="1852235118" sldId="398"/>
        </pc:sldMkLst>
      </pc:sldChg>
    </pc:docChg>
  </pc:docChgLst>
  <pc:docChgLst>
    <pc:chgData name="Tobias Lock" userId="534c2465-fbd0-4288-bb2d-42d154e453f7" providerId="ADAL" clId="{C3894CD8-8F0D-304D-BE5F-EAB659BA3275}"/>
    <pc:docChg chg="custSel delSld modSld modSection">
      <pc:chgData name="Tobias Lock" userId="534c2465-fbd0-4288-bb2d-42d154e453f7" providerId="ADAL" clId="{C3894CD8-8F0D-304D-BE5F-EAB659BA3275}" dt="2023-10-18T08:04:55.402" v="760" actId="2696"/>
      <pc:docMkLst>
        <pc:docMk/>
      </pc:docMkLst>
      <pc:sldChg chg="modSp mod modAnim modNotesTx">
        <pc:chgData name="Tobias Lock" userId="534c2465-fbd0-4288-bb2d-42d154e453f7" providerId="ADAL" clId="{C3894CD8-8F0D-304D-BE5F-EAB659BA3275}" dt="2023-10-18T08:03:09.993" v="458"/>
        <pc:sldMkLst>
          <pc:docMk/>
          <pc:sldMk cId="3330448711" sldId="388"/>
        </pc:sldMkLst>
        <pc:spChg chg="mod">
          <ac:chgData name="Tobias Lock" userId="534c2465-fbd0-4288-bb2d-42d154e453f7" providerId="ADAL" clId="{C3894CD8-8F0D-304D-BE5F-EAB659BA3275}" dt="2023-10-18T08:00:36.594" v="67" actId="20577"/>
          <ac:spMkLst>
            <pc:docMk/>
            <pc:sldMk cId="3330448711" sldId="388"/>
            <ac:spMk id="2" creationId="{B58F23C0-0D69-0047-A9BB-68D8AFB0949A}"/>
          </ac:spMkLst>
        </pc:spChg>
        <pc:spChg chg="mod">
          <ac:chgData name="Tobias Lock" userId="534c2465-fbd0-4288-bb2d-42d154e453f7" providerId="ADAL" clId="{C3894CD8-8F0D-304D-BE5F-EAB659BA3275}" dt="2023-10-18T08:03:03.236" v="457" actId="1076"/>
          <ac:spMkLst>
            <pc:docMk/>
            <pc:sldMk cId="3330448711" sldId="388"/>
            <ac:spMk id="3" creationId="{6DA4BDEB-9D55-DC43-AA24-DAE34638B3D8}"/>
          </ac:spMkLst>
        </pc:spChg>
      </pc:sldChg>
      <pc:sldChg chg="modSp mod">
        <pc:chgData name="Tobias Lock" userId="534c2465-fbd0-4288-bb2d-42d154e453f7" providerId="ADAL" clId="{C3894CD8-8F0D-304D-BE5F-EAB659BA3275}" dt="2023-10-18T08:00:16.105" v="25" actId="20577"/>
        <pc:sldMkLst>
          <pc:docMk/>
          <pc:sldMk cId="3612513995" sldId="389"/>
        </pc:sldMkLst>
        <pc:spChg chg="mod">
          <ac:chgData name="Tobias Lock" userId="534c2465-fbd0-4288-bb2d-42d154e453f7" providerId="ADAL" clId="{C3894CD8-8F0D-304D-BE5F-EAB659BA3275}" dt="2023-10-18T08:00:16.105" v="25" actId="20577"/>
          <ac:spMkLst>
            <pc:docMk/>
            <pc:sldMk cId="3612513995" sldId="389"/>
            <ac:spMk id="2" creationId="{94409485-53DE-4342-846B-41A97C857A23}"/>
          </ac:spMkLst>
        </pc:spChg>
      </pc:sldChg>
      <pc:sldChg chg="modNotesTx">
        <pc:chgData name="Tobias Lock" userId="534c2465-fbd0-4288-bb2d-42d154e453f7" providerId="ADAL" clId="{C3894CD8-8F0D-304D-BE5F-EAB659BA3275}" dt="2023-10-18T08:03:49.581" v="581" actId="20577"/>
        <pc:sldMkLst>
          <pc:docMk/>
          <pc:sldMk cId="2345625148" sldId="390"/>
        </pc:sldMkLst>
      </pc:sldChg>
      <pc:sldChg chg="modNotesTx">
        <pc:chgData name="Tobias Lock" userId="534c2465-fbd0-4288-bb2d-42d154e453f7" providerId="ADAL" clId="{C3894CD8-8F0D-304D-BE5F-EAB659BA3275}" dt="2023-10-18T08:04:29.496" v="759" actId="20577"/>
        <pc:sldMkLst>
          <pc:docMk/>
          <pc:sldMk cId="3122274277" sldId="391"/>
        </pc:sldMkLst>
      </pc:sldChg>
      <pc:sldChg chg="del">
        <pc:chgData name="Tobias Lock" userId="534c2465-fbd0-4288-bb2d-42d154e453f7" providerId="ADAL" clId="{C3894CD8-8F0D-304D-BE5F-EAB659BA3275}" dt="2023-10-18T08:04:55.402" v="760" actId="2696"/>
        <pc:sldMkLst>
          <pc:docMk/>
          <pc:sldMk cId="1852235118" sldId="398"/>
        </pc:sldMkLst>
      </pc:sldChg>
    </pc:docChg>
  </pc:docChgLst>
  <pc:docChgLst>
    <pc:chgData name="Tobias Lock" userId="534c2465-fbd0-4288-bb2d-42d154e453f7" providerId="ADAL" clId="{B5EA8D6E-9674-1E4C-91D4-BAD83DDC97C4}"/>
    <pc:docChg chg="custSel addSld modSld modSection">
      <pc:chgData name="Tobias Lock" userId="534c2465-fbd0-4288-bb2d-42d154e453f7" providerId="ADAL" clId="{B5EA8D6E-9674-1E4C-91D4-BAD83DDC97C4}" dt="2023-08-24T15:38:44.149" v="719" actId="27636"/>
      <pc:docMkLst>
        <pc:docMk/>
      </pc:docMkLst>
      <pc:sldChg chg="modSp">
        <pc:chgData name="Tobias Lock" userId="534c2465-fbd0-4288-bb2d-42d154e453f7" providerId="ADAL" clId="{B5EA8D6E-9674-1E4C-91D4-BAD83DDC97C4}" dt="2023-08-24T13:10:43.840" v="32" actId="20577"/>
        <pc:sldMkLst>
          <pc:docMk/>
          <pc:sldMk cId="450976488" sldId="364"/>
        </pc:sldMkLst>
        <pc:spChg chg="mod">
          <ac:chgData name="Tobias Lock" userId="534c2465-fbd0-4288-bb2d-42d154e453f7" providerId="ADAL" clId="{B5EA8D6E-9674-1E4C-91D4-BAD83DDC97C4}" dt="2023-08-24T13:10:43.840" v="32" actId="20577"/>
          <ac:spMkLst>
            <pc:docMk/>
            <pc:sldMk cId="450976488" sldId="364"/>
            <ac:spMk id="3" creationId="{6DA4BDEB-9D55-DC43-AA24-DAE34638B3D8}"/>
          </ac:spMkLst>
        </pc:spChg>
      </pc:sldChg>
      <pc:sldChg chg="modSp">
        <pc:chgData name="Tobias Lock" userId="534c2465-fbd0-4288-bb2d-42d154e453f7" providerId="ADAL" clId="{B5EA8D6E-9674-1E4C-91D4-BAD83DDC97C4}" dt="2023-08-24T13:11:13.471" v="35" actId="113"/>
        <pc:sldMkLst>
          <pc:docMk/>
          <pc:sldMk cId="3792513441" sldId="366"/>
        </pc:sldMkLst>
        <pc:spChg chg="mod">
          <ac:chgData name="Tobias Lock" userId="534c2465-fbd0-4288-bb2d-42d154e453f7" providerId="ADAL" clId="{B5EA8D6E-9674-1E4C-91D4-BAD83DDC97C4}" dt="2023-08-24T13:11:13.471" v="35" actId="113"/>
          <ac:spMkLst>
            <pc:docMk/>
            <pc:sldMk cId="3792513441" sldId="366"/>
            <ac:spMk id="3" creationId="{6DA4BDEB-9D55-DC43-AA24-DAE34638B3D8}"/>
          </ac:spMkLst>
        </pc:spChg>
      </pc:sldChg>
      <pc:sldChg chg="modSp">
        <pc:chgData name="Tobias Lock" userId="534c2465-fbd0-4288-bb2d-42d154e453f7" providerId="ADAL" clId="{B5EA8D6E-9674-1E4C-91D4-BAD83DDC97C4}" dt="2023-08-24T13:11:38.357" v="50" actId="115"/>
        <pc:sldMkLst>
          <pc:docMk/>
          <pc:sldMk cId="1342306752" sldId="367"/>
        </pc:sldMkLst>
        <pc:spChg chg="mod">
          <ac:chgData name="Tobias Lock" userId="534c2465-fbd0-4288-bb2d-42d154e453f7" providerId="ADAL" clId="{B5EA8D6E-9674-1E4C-91D4-BAD83DDC97C4}" dt="2023-08-24T13:11:38.357" v="50" actId="115"/>
          <ac:spMkLst>
            <pc:docMk/>
            <pc:sldMk cId="1342306752" sldId="367"/>
            <ac:spMk id="3" creationId="{6DA4BDEB-9D55-DC43-AA24-DAE34638B3D8}"/>
          </ac:spMkLst>
        </pc:spChg>
      </pc:sldChg>
      <pc:sldChg chg="modSp mod">
        <pc:chgData name="Tobias Lock" userId="534c2465-fbd0-4288-bb2d-42d154e453f7" providerId="ADAL" clId="{B5EA8D6E-9674-1E4C-91D4-BAD83DDC97C4}" dt="2023-08-24T13:09:23.768" v="14" actId="20577"/>
        <pc:sldMkLst>
          <pc:docMk/>
          <pc:sldMk cId="3746566222" sldId="381"/>
        </pc:sldMkLst>
        <pc:spChg chg="mod">
          <ac:chgData name="Tobias Lock" userId="534c2465-fbd0-4288-bb2d-42d154e453f7" providerId="ADAL" clId="{B5EA8D6E-9674-1E4C-91D4-BAD83DDC97C4}" dt="2023-08-24T13:09:23.768" v="14" actId="20577"/>
          <ac:spMkLst>
            <pc:docMk/>
            <pc:sldMk cId="3746566222" sldId="381"/>
            <ac:spMk id="2" creationId="{00000000-0000-0000-0000-000000000000}"/>
          </ac:spMkLst>
        </pc:spChg>
      </pc:sldChg>
      <pc:sldChg chg="modSp new mod">
        <pc:chgData name="Tobias Lock" userId="534c2465-fbd0-4288-bb2d-42d154e453f7" providerId="ADAL" clId="{B5EA8D6E-9674-1E4C-91D4-BAD83DDC97C4}" dt="2023-08-24T15:38:44.149" v="719" actId="27636"/>
        <pc:sldMkLst>
          <pc:docMk/>
          <pc:sldMk cId="3867555423" sldId="400"/>
        </pc:sldMkLst>
        <pc:spChg chg="mod">
          <ac:chgData name="Tobias Lock" userId="534c2465-fbd0-4288-bb2d-42d154e453f7" providerId="ADAL" clId="{B5EA8D6E-9674-1E4C-91D4-BAD83DDC97C4}" dt="2023-08-24T15:30:41.271" v="118" actId="27636"/>
          <ac:spMkLst>
            <pc:docMk/>
            <pc:sldMk cId="3867555423" sldId="400"/>
            <ac:spMk id="2" creationId="{F180231E-0C56-29BB-BDA9-97FE0E840BEF}"/>
          </ac:spMkLst>
        </pc:spChg>
        <pc:spChg chg="mod">
          <ac:chgData name="Tobias Lock" userId="534c2465-fbd0-4288-bb2d-42d154e453f7" providerId="ADAL" clId="{B5EA8D6E-9674-1E4C-91D4-BAD83DDC97C4}" dt="2023-08-24T15:38:44.149" v="719" actId="27636"/>
          <ac:spMkLst>
            <pc:docMk/>
            <pc:sldMk cId="3867555423" sldId="400"/>
            <ac:spMk id="3" creationId="{2E3E4D61-1208-39E4-07B6-E990318CE5AB}"/>
          </ac:spMkLst>
        </pc:spChg>
      </pc:sldChg>
    </pc:docChg>
  </pc:docChgLst>
  <pc:docChgLst>
    <pc:chgData name="Tobias Lock" userId="534c2465-fbd0-4288-bb2d-42d154e453f7" providerId="ADAL" clId="{1517FDB3-2FD6-C04B-B299-DFF4F4D6CFD1}"/>
    <pc:docChg chg="custSel addSld delSld modSld sldOrd modSection">
      <pc:chgData name="Tobias Lock" userId="534c2465-fbd0-4288-bb2d-42d154e453f7" providerId="ADAL" clId="{1517FDB3-2FD6-C04B-B299-DFF4F4D6CFD1}" dt="2023-10-06T08:37:48.206" v="427" actId="20577"/>
      <pc:docMkLst>
        <pc:docMk/>
      </pc:docMkLst>
      <pc:sldChg chg="del">
        <pc:chgData name="Tobias Lock" userId="534c2465-fbd0-4288-bb2d-42d154e453f7" providerId="ADAL" clId="{1517FDB3-2FD6-C04B-B299-DFF4F4D6CFD1}" dt="2023-10-06T08:29:29.259" v="54" actId="2696"/>
        <pc:sldMkLst>
          <pc:docMk/>
          <pc:sldMk cId="1587252431" sldId="352"/>
        </pc:sldMkLst>
      </pc:sldChg>
      <pc:sldChg chg="modSp mod">
        <pc:chgData name="Tobias Lock" userId="534c2465-fbd0-4288-bb2d-42d154e453f7" providerId="ADAL" clId="{1517FDB3-2FD6-C04B-B299-DFF4F4D6CFD1}" dt="2023-10-06T08:30:54.102" v="58" actId="20577"/>
        <pc:sldMkLst>
          <pc:docMk/>
          <pc:sldMk cId="783877728" sldId="353"/>
        </pc:sldMkLst>
        <pc:spChg chg="mod">
          <ac:chgData name="Tobias Lock" userId="534c2465-fbd0-4288-bb2d-42d154e453f7" providerId="ADAL" clId="{1517FDB3-2FD6-C04B-B299-DFF4F4D6CFD1}" dt="2023-10-06T08:30:52.277" v="57" actId="20577"/>
          <ac:spMkLst>
            <pc:docMk/>
            <pc:sldMk cId="783877728" sldId="353"/>
            <ac:spMk id="3" creationId="{DFE8BF3C-E5EC-5A45-99A7-EACB2B9363B5}"/>
          </ac:spMkLst>
        </pc:spChg>
        <pc:spChg chg="mod">
          <ac:chgData name="Tobias Lock" userId="534c2465-fbd0-4288-bb2d-42d154e453f7" providerId="ADAL" clId="{1517FDB3-2FD6-C04B-B299-DFF4F4D6CFD1}" dt="2023-10-06T08:30:54.102" v="58" actId="20577"/>
          <ac:spMkLst>
            <pc:docMk/>
            <pc:sldMk cId="783877728" sldId="353"/>
            <ac:spMk id="4" creationId="{EA8B1FCD-2A88-7A4C-B0F9-F19FB4ADC267}"/>
          </ac:spMkLst>
        </pc:spChg>
      </pc:sldChg>
      <pc:sldChg chg="addSp delSp modSp mod">
        <pc:chgData name="Tobias Lock" userId="534c2465-fbd0-4288-bb2d-42d154e453f7" providerId="ADAL" clId="{1517FDB3-2FD6-C04B-B299-DFF4F4D6CFD1}" dt="2023-10-06T08:25:13.504" v="17" actId="1076"/>
        <pc:sldMkLst>
          <pc:docMk/>
          <pc:sldMk cId="3746566222" sldId="381"/>
        </pc:sldMkLst>
        <pc:spChg chg="mod">
          <ac:chgData name="Tobias Lock" userId="534c2465-fbd0-4288-bb2d-42d154e453f7" providerId="ADAL" clId="{1517FDB3-2FD6-C04B-B299-DFF4F4D6CFD1}" dt="2023-10-06T08:24:01.452" v="3" actId="27636"/>
          <ac:spMkLst>
            <pc:docMk/>
            <pc:sldMk cId="3746566222" sldId="381"/>
            <ac:spMk id="2" creationId="{00000000-0000-0000-0000-000000000000}"/>
          </ac:spMkLst>
        </pc:spChg>
        <pc:spChg chg="del mod">
          <ac:chgData name="Tobias Lock" userId="534c2465-fbd0-4288-bb2d-42d154e453f7" providerId="ADAL" clId="{1517FDB3-2FD6-C04B-B299-DFF4F4D6CFD1}" dt="2023-10-06T08:24:36.082" v="7" actId="478"/>
          <ac:spMkLst>
            <pc:docMk/>
            <pc:sldMk cId="3746566222" sldId="381"/>
            <ac:spMk id="6" creationId="{3050AA91-BC3F-3740-9935-79467AFB4ED7}"/>
          </ac:spMkLst>
        </pc:spChg>
        <pc:picChg chg="add mod">
          <ac:chgData name="Tobias Lock" userId="534c2465-fbd0-4288-bb2d-42d154e453f7" providerId="ADAL" clId="{1517FDB3-2FD6-C04B-B299-DFF4F4D6CFD1}" dt="2023-10-06T08:24:47.200" v="12" actId="14100"/>
          <ac:picMkLst>
            <pc:docMk/>
            <pc:sldMk cId="3746566222" sldId="381"/>
            <ac:picMk id="4" creationId="{6B2A1BF4-1DBE-9DDF-53BB-CC40C2C3A0E3}"/>
          </ac:picMkLst>
        </pc:picChg>
        <pc:picChg chg="add mod">
          <ac:chgData name="Tobias Lock" userId="534c2465-fbd0-4288-bb2d-42d154e453f7" providerId="ADAL" clId="{1517FDB3-2FD6-C04B-B299-DFF4F4D6CFD1}" dt="2023-10-06T08:25:13.504" v="17" actId="1076"/>
          <ac:picMkLst>
            <pc:docMk/>
            <pc:sldMk cId="3746566222" sldId="381"/>
            <ac:picMk id="5" creationId="{AD20F7A7-AD75-1042-B152-E577D374B9D1}"/>
          </ac:picMkLst>
        </pc:picChg>
        <pc:picChg chg="del">
          <ac:chgData name="Tobias Lock" userId="534c2465-fbd0-4288-bb2d-42d154e453f7" providerId="ADAL" clId="{1517FDB3-2FD6-C04B-B299-DFF4F4D6CFD1}" dt="2023-10-06T08:24:34.077" v="5" actId="478"/>
          <ac:picMkLst>
            <pc:docMk/>
            <pc:sldMk cId="3746566222" sldId="381"/>
            <ac:picMk id="7" creationId="{27AFA7A8-E370-6144-B6A1-B3EF2667DDAB}"/>
          </ac:picMkLst>
        </pc:picChg>
      </pc:sldChg>
      <pc:sldChg chg="del">
        <pc:chgData name="Tobias Lock" userId="534c2465-fbd0-4288-bb2d-42d154e453f7" providerId="ADAL" clId="{1517FDB3-2FD6-C04B-B299-DFF4F4D6CFD1}" dt="2023-10-06T08:29:30.309" v="55" actId="2696"/>
        <pc:sldMkLst>
          <pc:docMk/>
          <pc:sldMk cId="884223131" sldId="386"/>
        </pc:sldMkLst>
      </pc:sldChg>
      <pc:sldChg chg="del">
        <pc:chgData name="Tobias Lock" userId="534c2465-fbd0-4288-bb2d-42d154e453f7" providerId="ADAL" clId="{1517FDB3-2FD6-C04B-B299-DFF4F4D6CFD1}" dt="2023-10-06T08:33:16.528" v="59" actId="2696"/>
        <pc:sldMkLst>
          <pc:docMk/>
          <pc:sldMk cId="3610961182" sldId="387"/>
        </pc:sldMkLst>
      </pc:sldChg>
      <pc:sldChg chg="ord">
        <pc:chgData name="Tobias Lock" userId="534c2465-fbd0-4288-bb2d-42d154e453f7" providerId="ADAL" clId="{1517FDB3-2FD6-C04B-B299-DFF4F4D6CFD1}" dt="2023-10-06T08:33:30.589" v="60" actId="20578"/>
        <pc:sldMkLst>
          <pc:docMk/>
          <pc:sldMk cId="3330448711" sldId="388"/>
        </pc:sldMkLst>
      </pc:sldChg>
      <pc:sldChg chg="ord">
        <pc:chgData name="Tobias Lock" userId="534c2465-fbd0-4288-bb2d-42d154e453f7" providerId="ADAL" clId="{1517FDB3-2FD6-C04B-B299-DFF4F4D6CFD1}" dt="2023-10-06T08:33:33.634" v="61" actId="20578"/>
        <pc:sldMkLst>
          <pc:docMk/>
          <pc:sldMk cId="3612513995" sldId="389"/>
        </pc:sldMkLst>
      </pc:sldChg>
      <pc:sldChg chg="modNotesTx">
        <pc:chgData name="Tobias Lock" userId="534c2465-fbd0-4288-bb2d-42d154e453f7" providerId="ADAL" clId="{1517FDB3-2FD6-C04B-B299-DFF4F4D6CFD1}" dt="2023-10-06T08:29:59.005" v="56" actId="313"/>
        <pc:sldMkLst>
          <pc:docMk/>
          <pc:sldMk cId="3122274277" sldId="391"/>
        </pc:sldMkLst>
      </pc:sldChg>
      <pc:sldChg chg="modSp mod">
        <pc:chgData name="Tobias Lock" userId="534c2465-fbd0-4288-bb2d-42d154e453f7" providerId="ADAL" clId="{1517FDB3-2FD6-C04B-B299-DFF4F4D6CFD1}" dt="2023-10-06T08:37:06.264" v="381" actId="1076"/>
        <pc:sldMkLst>
          <pc:docMk/>
          <pc:sldMk cId="3046796515" sldId="392"/>
        </pc:sldMkLst>
        <pc:spChg chg="mod">
          <ac:chgData name="Tobias Lock" userId="534c2465-fbd0-4288-bb2d-42d154e453f7" providerId="ADAL" clId="{1517FDB3-2FD6-C04B-B299-DFF4F4D6CFD1}" dt="2023-10-06T08:37:06.264" v="381" actId="1076"/>
          <ac:spMkLst>
            <pc:docMk/>
            <pc:sldMk cId="3046796515" sldId="392"/>
            <ac:spMk id="3" creationId="{53FC1073-105B-1442-933F-C85B05E9ED77}"/>
          </ac:spMkLst>
        </pc:spChg>
      </pc:sldChg>
      <pc:sldChg chg="del">
        <pc:chgData name="Tobias Lock" userId="534c2465-fbd0-4288-bb2d-42d154e453f7" providerId="ADAL" clId="{1517FDB3-2FD6-C04B-B299-DFF4F4D6CFD1}" dt="2023-10-06T08:34:30.690" v="62" actId="2696"/>
        <pc:sldMkLst>
          <pc:docMk/>
          <pc:sldMk cId="984063625" sldId="393"/>
        </pc:sldMkLst>
      </pc:sldChg>
      <pc:sldChg chg="del">
        <pc:chgData name="Tobias Lock" userId="534c2465-fbd0-4288-bb2d-42d154e453f7" providerId="ADAL" clId="{1517FDB3-2FD6-C04B-B299-DFF4F4D6CFD1}" dt="2023-10-06T08:34:31.418" v="63" actId="2696"/>
        <pc:sldMkLst>
          <pc:docMk/>
          <pc:sldMk cId="280383452" sldId="395"/>
        </pc:sldMkLst>
      </pc:sldChg>
      <pc:sldChg chg="del">
        <pc:chgData name="Tobias Lock" userId="534c2465-fbd0-4288-bb2d-42d154e453f7" providerId="ADAL" clId="{1517FDB3-2FD6-C04B-B299-DFF4F4D6CFD1}" dt="2023-10-06T08:34:32.481" v="64" actId="2696"/>
        <pc:sldMkLst>
          <pc:docMk/>
          <pc:sldMk cId="1725817967" sldId="396"/>
        </pc:sldMkLst>
      </pc:sldChg>
      <pc:sldChg chg="modSp mod">
        <pc:chgData name="Tobias Lock" userId="534c2465-fbd0-4288-bb2d-42d154e453f7" providerId="ADAL" clId="{1517FDB3-2FD6-C04B-B299-DFF4F4D6CFD1}" dt="2023-10-06T08:37:48.206" v="427" actId="20577"/>
        <pc:sldMkLst>
          <pc:docMk/>
          <pc:sldMk cId="165868978" sldId="397"/>
        </pc:sldMkLst>
        <pc:spChg chg="mod">
          <ac:chgData name="Tobias Lock" userId="534c2465-fbd0-4288-bb2d-42d154e453f7" providerId="ADAL" clId="{1517FDB3-2FD6-C04B-B299-DFF4F4D6CFD1}" dt="2023-10-06T08:37:48.206" v="427" actId="20577"/>
          <ac:spMkLst>
            <pc:docMk/>
            <pc:sldMk cId="165868978" sldId="397"/>
            <ac:spMk id="3" creationId="{C3DF7EEF-36D9-424E-9AC5-206D3DA73A2F}"/>
          </ac:spMkLst>
        </pc:spChg>
      </pc:sldChg>
      <pc:sldChg chg="modSp mod">
        <pc:chgData name="Tobias Lock" userId="534c2465-fbd0-4288-bb2d-42d154e453f7" providerId="ADAL" clId="{1517FDB3-2FD6-C04B-B299-DFF4F4D6CFD1}" dt="2023-10-06T08:35:35.198" v="142" actId="20577"/>
        <pc:sldMkLst>
          <pc:docMk/>
          <pc:sldMk cId="1852235118" sldId="398"/>
        </pc:sldMkLst>
        <pc:spChg chg="mod">
          <ac:chgData name="Tobias Lock" userId="534c2465-fbd0-4288-bb2d-42d154e453f7" providerId="ADAL" clId="{1517FDB3-2FD6-C04B-B299-DFF4F4D6CFD1}" dt="2023-10-06T08:35:35.198" v="142" actId="20577"/>
          <ac:spMkLst>
            <pc:docMk/>
            <pc:sldMk cId="1852235118" sldId="398"/>
            <ac:spMk id="2" creationId="{2201858C-15B5-A741-8BC6-494E32C56E4C}"/>
          </ac:spMkLst>
        </pc:spChg>
      </pc:sldChg>
      <pc:sldChg chg="add">
        <pc:chgData name="Tobias Lock" userId="534c2465-fbd0-4288-bb2d-42d154e453f7" providerId="ADAL" clId="{1517FDB3-2FD6-C04B-B299-DFF4F4D6CFD1}" dt="2023-10-06T08:35:15.464" v="66"/>
        <pc:sldMkLst>
          <pc:docMk/>
          <pc:sldMk cId="2436998772" sldId="400"/>
        </pc:sldMkLst>
      </pc:sldChg>
      <pc:sldChg chg="modSp del mod modNotesTx">
        <pc:chgData name="Tobias Lock" userId="534c2465-fbd0-4288-bb2d-42d154e453f7" providerId="ADAL" clId="{1517FDB3-2FD6-C04B-B299-DFF4F4D6CFD1}" dt="2023-10-06T08:35:11.017" v="65" actId="2696"/>
        <pc:sldMkLst>
          <pc:docMk/>
          <pc:sldMk cId="3867555423" sldId="400"/>
        </pc:sldMkLst>
        <pc:spChg chg="mod">
          <ac:chgData name="Tobias Lock" userId="534c2465-fbd0-4288-bb2d-42d154e453f7" providerId="ADAL" clId="{1517FDB3-2FD6-C04B-B299-DFF4F4D6CFD1}" dt="2023-10-06T08:26:21.946" v="18" actId="20577"/>
          <ac:spMkLst>
            <pc:docMk/>
            <pc:sldMk cId="3867555423" sldId="400"/>
            <ac:spMk id="3" creationId="{2E3E4D61-1208-39E4-07B6-E990318CE5AB}"/>
          </ac:spMkLst>
        </pc:spChg>
      </pc:sldChg>
      <pc:sldChg chg="add del">
        <pc:chgData name="Tobias Lock" userId="534c2465-fbd0-4288-bb2d-42d154e453f7" providerId="ADAL" clId="{1517FDB3-2FD6-C04B-B299-DFF4F4D6CFD1}" dt="2023-10-06T08:36:56.255" v="373"/>
        <pc:sldMkLst>
          <pc:docMk/>
          <pc:sldMk cId="3367995820" sldId="4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1C7A5-854B-428D-8E25-893EF1C4373B}" type="datetimeFigureOut">
              <a:rPr lang="en-GB" smtClean="0"/>
              <a:t>18/10/2023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6B4549-F26C-4AB6-9C21-D94B4BCACF96}" type="slidenum">
              <a:rPr lang="en-GB" smtClean="0"/>
              <a:t>‹#›</a:t>
            </a:fld>
            <a:endParaRPr lang="en-GB"/>
          </a:p>
        </p:txBody>
      </p:sp>
    </p:spTree>
    <p:extLst>
      <p:ext uri="{BB962C8B-B14F-4D97-AF65-F5344CB8AC3E}">
        <p14:creationId xmlns:p14="http://schemas.microsoft.com/office/powerpoint/2010/main" val="253792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6B4549-F26C-4AB6-9C21-D94B4BCACF96}" type="slidenum">
              <a:rPr lang="en-GB" smtClean="0"/>
              <a:t>1</a:t>
            </a:fld>
            <a:endParaRPr lang="en-GB"/>
          </a:p>
        </p:txBody>
      </p:sp>
    </p:spTree>
    <p:extLst>
      <p:ext uri="{BB962C8B-B14F-4D97-AF65-F5344CB8AC3E}">
        <p14:creationId xmlns:p14="http://schemas.microsoft.com/office/powerpoint/2010/main" val="2940012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Wachauf</a:t>
            </a:r>
            <a:r>
              <a:rPr lang="en-US" b="0" dirty="0"/>
              <a:t>: </a:t>
            </a:r>
          </a:p>
          <a:p>
            <a:pPr marL="171450" indent="-171450">
              <a:buFont typeface="Arial" panose="020B0604020202020204" pitchFamily="34" charset="0"/>
              <a:buChar char="•"/>
            </a:pPr>
            <a:r>
              <a:rPr lang="en-US" b="0" dirty="0"/>
              <a:t>compensation for agreeing to discontinue milk production</a:t>
            </a:r>
          </a:p>
          <a:p>
            <a:pPr marL="171450" indent="-171450">
              <a:buFont typeface="Arial" panose="020B0604020202020204" pitchFamily="34" charset="0"/>
              <a:buChar char="•"/>
            </a:pPr>
            <a:r>
              <a:rPr lang="en-US" b="0" dirty="0"/>
              <a:t>German scheme was based on an EU Regulation</a:t>
            </a:r>
          </a:p>
          <a:p>
            <a:pPr marL="171450" indent="-171450">
              <a:buFont typeface="Arial" panose="020B0604020202020204" pitchFamily="34" charset="0"/>
              <a:buChar char="•"/>
            </a:pPr>
            <a:r>
              <a:rPr lang="en-US" b="0" dirty="0"/>
              <a:t>However: the </a:t>
            </a:r>
            <a:r>
              <a:rPr lang="en-US" b="0" dirty="0" err="1"/>
              <a:t>german</a:t>
            </a:r>
            <a:r>
              <a:rPr lang="en-US" b="0" dirty="0"/>
              <a:t> scheme excluded tenant farmers from receiving the compensation unless they could produce the proprietor’s written consent</a:t>
            </a:r>
          </a:p>
          <a:p>
            <a:pPr marL="171450" indent="-171450">
              <a:buFont typeface="Arial" panose="020B0604020202020204" pitchFamily="34" charset="0"/>
              <a:buChar char="•"/>
            </a:pPr>
            <a:r>
              <a:rPr lang="en-US" b="0" dirty="0"/>
              <a:t>Question: scope of EU law</a:t>
            </a:r>
          </a:p>
          <a:p>
            <a:pPr marL="628650" lvl="1" indent="-171450">
              <a:buFont typeface="Arial" panose="020B0604020202020204" pitchFamily="34" charset="0"/>
              <a:buChar char="•"/>
            </a:pPr>
            <a:r>
              <a:rPr lang="en-US" b="0" dirty="0"/>
              <a:t>Yes, because implementing</a:t>
            </a:r>
          </a:p>
          <a:p>
            <a:pPr marL="171450" lvl="0" indent="-171450">
              <a:buFont typeface="Arial" panose="020B0604020202020204" pitchFamily="34" charset="0"/>
              <a:buChar char="•"/>
            </a:pPr>
            <a:r>
              <a:rPr lang="en-US" b="0" dirty="0"/>
              <a:t>Here: rules contrary to FR (property) because the tenant farmer would be deprived of the fruits of his </a:t>
            </a:r>
            <a:r>
              <a:rPr lang="en-US" b="0" dirty="0" err="1"/>
              <a:t>labour</a:t>
            </a:r>
            <a:r>
              <a:rPr lang="en-US" b="0" dirty="0"/>
              <a:t> if no compensation was paid</a:t>
            </a:r>
            <a:endParaRPr lang="en-US" b="1" dirty="0"/>
          </a:p>
          <a:p>
            <a:pPr marL="171450" lvl="0" indent="-171450">
              <a:buFont typeface="Arial" panose="020B0604020202020204" pitchFamily="34" charset="0"/>
              <a:buChar char="•"/>
            </a:pPr>
            <a:endParaRPr lang="en-US" b="0" dirty="0"/>
          </a:p>
          <a:p>
            <a:pPr marL="0" lvl="0" indent="0">
              <a:buFont typeface="Arial" panose="020B0604020202020204" pitchFamily="34" charset="0"/>
              <a:buNone/>
            </a:pPr>
            <a:r>
              <a:rPr lang="en-US" b="1" dirty="0"/>
              <a:t>ERT:</a:t>
            </a:r>
          </a:p>
          <a:p>
            <a:pPr marL="171450" lvl="0" indent="-171450">
              <a:buFont typeface="Arial" panose="020B0604020202020204" pitchFamily="34" charset="0"/>
              <a:buChar char="•"/>
            </a:pPr>
            <a:r>
              <a:rPr lang="en-US" b="0" dirty="0"/>
              <a:t>Broadcasting monopoly for ERT in Greek legislation</a:t>
            </a:r>
          </a:p>
          <a:p>
            <a:pPr marL="171450" lvl="0" indent="-171450">
              <a:buFont typeface="Arial" panose="020B0604020202020204" pitchFamily="34" charset="0"/>
              <a:buChar char="•"/>
            </a:pPr>
            <a:r>
              <a:rPr lang="en-US" b="0" dirty="0"/>
              <a:t>Challenged by a private broadcaster quoting inter alia freedom to provide services and freedom of speech</a:t>
            </a:r>
          </a:p>
          <a:p>
            <a:pPr marL="171450" lvl="0" indent="-171450">
              <a:buFont typeface="Arial" panose="020B0604020202020204" pitchFamily="34" charset="0"/>
              <a:buChar char="•"/>
            </a:pPr>
            <a:r>
              <a:rPr lang="en-US" b="0" dirty="0"/>
              <a:t>Court: Freedom of speech (FR) must be respected where a MS seeks to invoke derogation provisions to free movement rights</a:t>
            </a:r>
          </a:p>
          <a:p>
            <a:pPr marL="171450" lvl="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066B4549-F26C-4AB6-9C21-D94B4BCACF96}" type="slidenum">
              <a:rPr lang="en-GB" smtClean="0"/>
              <a:t>6</a:t>
            </a:fld>
            <a:endParaRPr lang="en-GB"/>
          </a:p>
        </p:txBody>
      </p:sp>
    </p:spTree>
    <p:extLst>
      <p:ext uri="{BB962C8B-B14F-4D97-AF65-F5344CB8AC3E}">
        <p14:creationId xmlns:p14="http://schemas.microsoft.com/office/powerpoint/2010/main" val="2702805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Aranyosi</a:t>
            </a:r>
            <a:r>
              <a:rPr lang="en-US" dirty="0"/>
              <a:t>: Hungary</a:t>
            </a:r>
          </a:p>
          <a:p>
            <a:r>
              <a:rPr lang="en-US" dirty="0" err="1"/>
              <a:t>Caldararu</a:t>
            </a:r>
            <a:r>
              <a:rPr lang="en-US" dirty="0"/>
              <a:t>: Romania</a:t>
            </a:r>
          </a:p>
        </p:txBody>
      </p:sp>
      <p:sp>
        <p:nvSpPr>
          <p:cNvPr id="4" name="Slide Number Placeholder 3"/>
          <p:cNvSpPr>
            <a:spLocks noGrp="1"/>
          </p:cNvSpPr>
          <p:nvPr>
            <p:ph type="sldNum" sz="quarter" idx="5"/>
          </p:nvPr>
        </p:nvSpPr>
        <p:spPr/>
        <p:txBody>
          <a:bodyPr/>
          <a:lstStyle/>
          <a:p>
            <a:fld id="{066B4549-F26C-4AB6-9C21-D94B4BCACF96}" type="slidenum">
              <a:rPr lang="en-GB" smtClean="0"/>
              <a:t>14</a:t>
            </a:fld>
            <a:endParaRPr lang="en-GB"/>
          </a:p>
        </p:txBody>
      </p:sp>
    </p:spTree>
    <p:extLst>
      <p:ext uri="{BB962C8B-B14F-4D97-AF65-F5344CB8AC3E}">
        <p14:creationId xmlns:p14="http://schemas.microsoft.com/office/powerpoint/2010/main" val="18021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Sayn</a:t>
            </a:r>
            <a:r>
              <a:rPr lang="en-US" b="1" dirty="0"/>
              <a:t>-Wittgenstein:</a:t>
            </a:r>
            <a:r>
              <a:rPr lang="en-US" b="0" dirty="0"/>
              <a:t> </a:t>
            </a:r>
          </a:p>
          <a:p>
            <a:pPr marL="171450" indent="-171450">
              <a:buFont typeface="Arial" panose="020B0604020202020204" pitchFamily="34" charset="0"/>
              <a:buChar char="•"/>
            </a:pPr>
            <a:r>
              <a:rPr lang="en-IE" dirty="0" err="1"/>
              <a:t>Fürstin</a:t>
            </a:r>
            <a:r>
              <a:rPr lang="en-IE" dirty="0"/>
              <a:t> von </a:t>
            </a:r>
            <a:r>
              <a:rPr lang="en-IE" dirty="0" err="1"/>
              <a:t>Sayn</a:t>
            </a:r>
            <a:r>
              <a:rPr lang="en-IE" dirty="0"/>
              <a:t>‑Wittgenstein</a:t>
            </a:r>
            <a:endParaRPr lang="en-US" b="0" dirty="0"/>
          </a:p>
          <a:p>
            <a:pPr marL="171450" indent="-171450">
              <a:buFont typeface="Arial" panose="020B0604020202020204" pitchFamily="34" charset="0"/>
              <a:buChar char="•"/>
            </a:pPr>
            <a:r>
              <a:rPr lang="en-US" b="0" dirty="0"/>
              <a:t>Law on the abolition of the nobility</a:t>
            </a:r>
          </a:p>
          <a:p>
            <a:pPr marL="171450" indent="-171450">
              <a:buFont typeface="Arial" panose="020B0604020202020204" pitchFamily="34" charset="0"/>
              <a:buChar char="•"/>
            </a:pPr>
            <a:r>
              <a:rPr lang="en-US" b="0" dirty="0"/>
              <a:t>Naming conventions are within the exclusive competence of the MS</a:t>
            </a:r>
          </a:p>
          <a:p>
            <a:pPr marL="171450" indent="-171450">
              <a:buFont typeface="Arial" panose="020B0604020202020204" pitchFamily="34" charset="0"/>
              <a:buChar char="•"/>
            </a:pPr>
            <a:r>
              <a:rPr lang="en-US" b="0" dirty="0"/>
              <a:t>BUT: EU citizenship law constrains the exercise of that competence</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err="1"/>
              <a:t>Hérnandez</a:t>
            </a:r>
            <a:r>
              <a:rPr lang="en-US" b="1" dirty="0"/>
              <a:t>:</a:t>
            </a:r>
          </a:p>
          <a:p>
            <a:pPr marL="171450" indent="-171450">
              <a:buFont typeface="Arial" panose="020B0604020202020204" pitchFamily="34" charset="0"/>
              <a:buChar char="•"/>
            </a:pPr>
            <a:r>
              <a:rPr lang="en-US" b="0" dirty="0"/>
              <a:t>For facts see slide below </a:t>
            </a:r>
          </a:p>
          <a:p>
            <a:pPr marL="171450" indent="-171450">
              <a:buFont typeface="Arial" panose="020B0604020202020204" pitchFamily="34" charset="0"/>
              <a:buChar char="•"/>
            </a:pPr>
            <a:r>
              <a:rPr lang="en-US" b="0" dirty="0"/>
              <a:t>For here: only relevant that this was a </a:t>
            </a:r>
            <a:r>
              <a:rPr lang="en-US" b="0" dirty="0" err="1"/>
              <a:t>labour</a:t>
            </a:r>
            <a:r>
              <a:rPr lang="en-US" b="0" dirty="0"/>
              <a:t> dispute (EU has legislative competence in the area)</a:t>
            </a:r>
          </a:p>
        </p:txBody>
      </p:sp>
      <p:sp>
        <p:nvSpPr>
          <p:cNvPr id="4" name="Slide Number Placeholder 3"/>
          <p:cNvSpPr>
            <a:spLocks noGrp="1"/>
          </p:cNvSpPr>
          <p:nvPr>
            <p:ph type="sldNum" sz="quarter" idx="5"/>
          </p:nvPr>
        </p:nvSpPr>
        <p:spPr/>
        <p:txBody>
          <a:bodyPr/>
          <a:lstStyle/>
          <a:p>
            <a:fld id="{066B4549-F26C-4AB6-9C21-D94B4BCACF96}" type="slidenum">
              <a:rPr lang="en-GB" smtClean="0"/>
              <a:t>15</a:t>
            </a:fld>
            <a:endParaRPr lang="en-GB"/>
          </a:p>
        </p:txBody>
      </p:sp>
    </p:spTree>
    <p:extLst>
      <p:ext uri="{BB962C8B-B14F-4D97-AF65-F5344CB8AC3E}">
        <p14:creationId xmlns:p14="http://schemas.microsoft.com/office/powerpoint/2010/main" val="1328503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Kamberaj</a:t>
            </a:r>
            <a:r>
              <a:rPr lang="en-US" b="1" dirty="0"/>
              <a:t>: </a:t>
            </a:r>
            <a:r>
              <a:rPr lang="en-US" dirty="0"/>
              <a:t>Albanian national living in Bolzano/</a:t>
            </a:r>
            <a:r>
              <a:rPr lang="en-US" dirty="0" err="1"/>
              <a:t>Bozen</a:t>
            </a:r>
            <a:r>
              <a:rPr lang="en-US" dirty="0"/>
              <a:t> in Italy. </a:t>
            </a:r>
          </a:p>
          <a:p>
            <a:pPr marL="171450" indent="-171450">
              <a:buFont typeface="Arial" panose="020B0604020202020204" pitchFamily="34" charset="0"/>
              <a:buChar char="•"/>
            </a:pPr>
            <a:r>
              <a:rPr lang="en-US" dirty="0"/>
              <a:t>Was applying for housing benefit there</a:t>
            </a:r>
          </a:p>
          <a:p>
            <a:pPr marL="171450" indent="-171450">
              <a:buFont typeface="Arial" panose="020B0604020202020204" pitchFamily="34" charset="0"/>
              <a:buChar char="•"/>
            </a:pPr>
            <a:r>
              <a:rPr lang="en-US" dirty="0"/>
              <a:t>Housing benefit was allocated according to two groups: one pot of money for EU citizens (incl Italians) and another for third country nationals (TCNs)</a:t>
            </a:r>
          </a:p>
          <a:p>
            <a:pPr marL="171450" indent="-171450">
              <a:buFont typeface="Arial" panose="020B0604020202020204" pitchFamily="34" charset="0"/>
              <a:buChar char="•"/>
            </a:pPr>
            <a:r>
              <a:rPr lang="en-US" dirty="0"/>
              <a:t>Problem was: the TCN fund was underfunded compared with the others (pro rata</a:t>
            </a:r>
          </a:p>
        </p:txBody>
      </p:sp>
      <p:sp>
        <p:nvSpPr>
          <p:cNvPr id="4" name="Slide Number Placeholder 3"/>
          <p:cNvSpPr>
            <a:spLocks noGrp="1"/>
          </p:cNvSpPr>
          <p:nvPr>
            <p:ph type="sldNum" sz="quarter" idx="5"/>
          </p:nvPr>
        </p:nvSpPr>
        <p:spPr/>
        <p:txBody>
          <a:bodyPr/>
          <a:lstStyle/>
          <a:p>
            <a:fld id="{066B4549-F26C-4AB6-9C21-D94B4BCACF96}" type="slidenum">
              <a:rPr lang="en-GB" smtClean="0"/>
              <a:t>16</a:t>
            </a:fld>
            <a:endParaRPr lang="en-GB"/>
          </a:p>
        </p:txBody>
      </p:sp>
    </p:spTree>
    <p:extLst>
      <p:ext uri="{BB962C8B-B14F-4D97-AF65-F5344CB8AC3E}">
        <p14:creationId xmlns:p14="http://schemas.microsoft.com/office/powerpoint/2010/main" val="1197672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Stefan:</a:t>
            </a:r>
          </a:p>
          <a:p>
            <a:pPr marL="171450" indent="-171450">
              <a:buFont typeface="Arial" panose="020B0604020202020204" pitchFamily="34" charset="0"/>
              <a:buChar char="•"/>
            </a:pPr>
            <a:r>
              <a:rPr lang="en-US" dirty="0"/>
              <a:t>Prosecutions took place for negligent operation of river/canal locks during a flood.</a:t>
            </a:r>
          </a:p>
          <a:p>
            <a:pPr marL="171450" indent="-171450">
              <a:buFont typeface="Arial" panose="020B0604020202020204" pitchFamily="34" charset="0"/>
              <a:buChar char="•"/>
            </a:pPr>
            <a:r>
              <a:rPr lang="en-US" dirty="0"/>
              <a:t>Stefan – random punter – required environmental information; authorities wanted to wait until the criminal proceedings were over</a:t>
            </a:r>
          </a:p>
          <a:p>
            <a:pPr marL="171450" indent="-171450">
              <a:buFont typeface="Arial" panose="020B0604020202020204" pitchFamily="34" charset="0"/>
              <a:buChar char="•"/>
            </a:pPr>
            <a:r>
              <a:rPr lang="en-US" dirty="0"/>
              <a:t>Stefan argued that the Directive was contrary to Art 47</a:t>
            </a:r>
          </a:p>
          <a:p>
            <a:pPr marL="171450" indent="-171450">
              <a:buFont typeface="Arial" panose="020B0604020202020204" pitchFamily="34" charset="0"/>
              <a:buChar char="•"/>
            </a:pPr>
            <a:r>
              <a:rPr lang="en-US" dirty="0"/>
              <a:t>Court (in an Order, not Judgment) held that it was not, but that it had to be interpreted in line with Article 47 CFR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6B4549-F26C-4AB6-9C21-D94B4BCACF96}" type="slidenum">
              <a:rPr lang="en-GB" smtClean="0"/>
              <a:t>17</a:t>
            </a:fld>
            <a:endParaRPr lang="en-GB"/>
          </a:p>
        </p:txBody>
      </p:sp>
    </p:spTree>
    <p:extLst>
      <p:ext uri="{BB962C8B-B14F-4D97-AF65-F5344CB8AC3E}">
        <p14:creationId xmlns:p14="http://schemas.microsoft.com/office/powerpoint/2010/main" val="1287157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Hernández:</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claimants in this case had been dismissed by their respective employers, which the labour court declared to be invalid. This invalidity would have resulted in the employees being reinstated had the employers not ceased activity due to insolvency. Thus instead of payment of outstanding wages and reinstatement, the labour court ordered payment of outstanding wages and a compensation. Due to the insolvency of the employers, the applicants were not able to enforce those payments against them. They obtained partial compensation from the Spanish Wages Guarantee Fund – set up to comply with Directive 2008/94 – and were now seeking further payment from the Spanish state. Their argument was that if their dismissal had been classed as “unfair” rather than “invalid” they would have been able to claim such compensation. The reason for this was that their employer – now insolvent – would have been entitled to payment of those wages from the 60</a:t>
            </a:r>
            <a:r>
              <a:rPr lang="en-GB"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working day following the date on which the action challenging the dismissal was brought (so as to incentivise the judiciary to speed up proceedings); and because the employer was insolvent they would have been able to claim these payments themselves by way of subrogation. The case therefore turned on the question whether the distinction in Spanish law between “unfair” dismissal – which would have given rise to a claim of unpaid wages from the 60</a:t>
            </a:r>
            <a:r>
              <a:rPr lang="en-GB"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working day onwards by way of subrogation – and “invalid” dismissal, where no such payment to the employer would have been due, was compatible with the right to equal treatment contained in Article 20 CFR.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Court held that the Charter did not apply in this case. The main reason was that the national legislation at issue did not constitute an implementation of EU law, notably not of Directive 2008/94. This was the case for two main reasons: first, the objective of the national legislation was not to protect the employee against the employer’s insolvency – this would have arguably been in the scope of Directive 2008/94 – but to protect the employer from “irregularities in the administration of justice”, notably slow proceedings. Furthermore, the national legislation only provides for payment of remuneration after 60 working days, whereas the Directive requires as a minimum protection  for the last three months of the employment relationship; in other words, the national legislation is only operational after the minimum period has already passed. Furthermore, Article 11 of the Directive contained a “shall not affect”-clause, which stated that the Directive “shall not affect the option of Member States to apply or introduce laws […] which are more favourable”, which the Court considered to mean that this does not grant the Member States an option of legislating by virtue of EU law, but merely “recognises the power which the Member States enjoy under national law to provide for such more favourable provisions outside the framework of the […] directive.”</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6B4549-F26C-4AB6-9C21-D94B4BCACF96}" type="slidenum">
              <a:rPr lang="en-GB" smtClean="0"/>
              <a:t>18</a:t>
            </a:fld>
            <a:endParaRPr lang="en-GB"/>
          </a:p>
        </p:txBody>
      </p:sp>
    </p:spTree>
    <p:extLst>
      <p:ext uri="{BB962C8B-B14F-4D97-AF65-F5344CB8AC3E}">
        <p14:creationId xmlns:p14="http://schemas.microsoft.com/office/powerpoint/2010/main" val="1130873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6B4549-F26C-4AB6-9C21-D94B4BCACF96}" type="slidenum">
              <a:rPr lang="en-GB" smtClean="0"/>
              <a:t>21</a:t>
            </a:fld>
            <a:endParaRPr lang="en-GB"/>
          </a:p>
        </p:txBody>
      </p:sp>
    </p:spTree>
    <p:extLst>
      <p:ext uri="{BB962C8B-B14F-4D97-AF65-F5344CB8AC3E}">
        <p14:creationId xmlns:p14="http://schemas.microsoft.com/office/powerpoint/2010/main" val="4155782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7977-F567-46F9-BA0A-719C71A75A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961F0C-2C45-4E47-8F77-D0C22780B7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9D4F1F-EFF4-41A3-938A-C8E0F558776B}"/>
              </a:ext>
            </a:extLst>
          </p:cNvPr>
          <p:cNvSpPr>
            <a:spLocks noGrp="1"/>
          </p:cNvSpPr>
          <p:nvPr>
            <p:ph type="dt" sz="half" idx="10"/>
          </p:nvPr>
        </p:nvSpPr>
        <p:spPr/>
        <p:txBody>
          <a:bodyPr/>
          <a:lstStyle/>
          <a:p>
            <a:fld id="{28AAC8F0-4441-469F-936B-68D7BF105A3F}" type="datetimeFigureOut">
              <a:rPr lang="en-GB" smtClean="0"/>
              <a:t>18/10/2023</a:t>
            </a:fld>
            <a:endParaRPr lang="en-GB"/>
          </a:p>
        </p:txBody>
      </p:sp>
      <p:sp>
        <p:nvSpPr>
          <p:cNvPr id="5" name="Footer Placeholder 4">
            <a:extLst>
              <a:ext uri="{FF2B5EF4-FFF2-40B4-BE49-F238E27FC236}">
                <a16:creationId xmlns:a16="http://schemas.microsoft.com/office/drawing/2014/main" id="{E262C48C-0C83-4BB0-8451-F06A7524DB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CEDD1-424F-4D93-A316-10CC8E4AE1A2}"/>
              </a:ext>
            </a:extLst>
          </p:cNvPr>
          <p:cNvSpPr>
            <a:spLocks noGrp="1"/>
          </p:cNvSpPr>
          <p:nvPr>
            <p:ph type="sldNum" sz="quarter" idx="12"/>
          </p:nvPr>
        </p:nvSpPr>
        <p:spPr/>
        <p:txBody>
          <a:bodyPr/>
          <a:lstStyle/>
          <a:p>
            <a:fld id="{B9F7B8CE-999F-45AC-BAC3-9A988C0FBE8B}" type="slidenum">
              <a:rPr lang="en-GB" smtClean="0"/>
              <a:t>‹#›</a:t>
            </a:fld>
            <a:endParaRPr lang="en-GB"/>
          </a:p>
        </p:txBody>
      </p:sp>
    </p:spTree>
    <p:extLst>
      <p:ext uri="{BB962C8B-B14F-4D97-AF65-F5344CB8AC3E}">
        <p14:creationId xmlns:p14="http://schemas.microsoft.com/office/powerpoint/2010/main" val="86092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893D-D49B-4E1B-9397-ED22BCEB1B3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66A94B-1E5C-4C60-8336-4746937037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51C8FD-88BC-45A5-8409-D08878D8974A}"/>
              </a:ext>
            </a:extLst>
          </p:cNvPr>
          <p:cNvSpPr>
            <a:spLocks noGrp="1"/>
          </p:cNvSpPr>
          <p:nvPr>
            <p:ph type="dt" sz="half" idx="10"/>
          </p:nvPr>
        </p:nvSpPr>
        <p:spPr/>
        <p:txBody>
          <a:bodyPr/>
          <a:lstStyle/>
          <a:p>
            <a:fld id="{28AAC8F0-4441-469F-936B-68D7BF105A3F}" type="datetimeFigureOut">
              <a:rPr lang="en-GB" smtClean="0"/>
              <a:t>18/10/2023</a:t>
            </a:fld>
            <a:endParaRPr lang="en-GB"/>
          </a:p>
        </p:txBody>
      </p:sp>
      <p:sp>
        <p:nvSpPr>
          <p:cNvPr id="5" name="Footer Placeholder 4">
            <a:extLst>
              <a:ext uri="{FF2B5EF4-FFF2-40B4-BE49-F238E27FC236}">
                <a16:creationId xmlns:a16="http://schemas.microsoft.com/office/drawing/2014/main" id="{3F08090E-375C-461E-8A4B-7D7D9C6FF7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48F901-5FC7-4614-B7C0-14627481D546}"/>
              </a:ext>
            </a:extLst>
          </p:cNvPr>
          <p:cNvSpPr>
            <a:spLocks noGrp="1"/>
          </p:cNvSpPr>
          <p:nvPr>
            <p:ph type="sldNum" sz="quarter" idx="12"/>
          </p:nvPr>
        </p:nvSpPr>
        <p:spPr/>
        <p:txBody>
          <a:bodyPr/>
          <a:lstStyle/>
          <a:p>
            <a:fld id="{B9F7B8CE-999F-45AC-BAC3-9A988C0FBE8B}" type="slidenum">
              <a:rPr lang="en-GB" smtClean="0"/>
              <a:t>‹#›</a:t>
            </a:fld>
            <a:endParaRPr lang="en-GB"/>
          </a:p>
        </p:txBody>
      </p:sp>
    </p:spTree>
    <p:extLst>
      <p:ext uri="{BB962C8B-B14F-4D97-AF65-F5344CB8AC3E}">
        <p14:creationId xmlns:p14="http://schemas.microsoft.com/office/powerpoint/2010/main" val="104894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0987A0-73A5-4EE9-A8AF-6B1C6B2B7F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4111DE-02B2-453D-9094-B49A5912FE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2BF566-B953-4557-B643-1D394813BA65}"/>
              </a:ext>
            </a:extLst>
          </p:cNvPr>
          <p:cNvSpPr>
            <a:spLocks noGrp="1"/>
          </p:cNvSpPr>
          <p:nvPr>
            <p:ph type="dt" sz="half" idx="10"/>
          </p:nvPr>
        </p:nvSpPr>
        <p:spPr/>
        <p:txBody>
          <a:bodyPr/>
          <a:lstStyle/>
          <a:p>
            <a:fld id="{28AAC8F0-4441-469F-936B-68D7BF105A3F}" type="datetimeFigureOut">
              <a:rPr lang="en-GB" smtClean="0"/>
              <a:t>18/10/2023</a:t>
            </a:fld>
            <a:endParaRPr lang="en-GB"/>
          </a:p>
        </p:txBody>
      </p:sp>
      <p:sp>
        <p:nvSpPr>
          <p:cNvPr id="5" name="Footer Placeholder 4">
            <a:extLst>
              <a:ext uri="{FF2B5EF4-FFF2-40B4-BE49-F238E27FC236}">
                <a16:creationId xmlns:a16="http://schemas.microsoft.com/office/drawing/2014/main" id="{EE704908-4E1F-4397-BC86-A22B47B9CF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D958E7-F01B-470D-BB0D-37043C9233C2}"/>
              </a:ext>
            </a:extLst>
          </p:cNvPr>
          <p:cNvSpPr>
            <a:spLocks noGrp="1"/>
          </p:cNvSpPr>
          <p:nvPr>
            <p:ph type="sldNum" sz="quarter" idx="12"/>
          </p:nvPr>
        </p:nvSpPr>
        <p:spPr/>
        <p:txBody>
          <a:bodyPr/>
          <a:lstStyle/>
          <a:p>
            <a:fld id="{B9F7B8CE-999F-45AC-BAC3-9A988C0FBE8B}" type="slidenum">
              <a:rPr lang="en-GB" smtClean="0"/>
              <a:t>‹#›</a:t>
            </a:fld>
            <a:endParaRPr lang="en-GB"/>
          </a:p>
        </p:txBody>
      </p:sp>
    </p:spTree>
    <p:extLst>
      <p:ext uri="{BB962C8B-B14F-4D97-AF65-F5344CB8AC3E}">
        <p14:creationId xmlns:p14="http://schemas.microsoft.com/office/powerpoint/2010/main" val="3103154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Books">
    <p:spTree>
      <p:nvGrpSpPr>
        <p:cNvPr id="1" name=""/>
        <p:cNvGrpSpPr/>
        <p:nvPr/>
      </p:nvGrpSpPr>
      <p:grpSpPr>
        <a:xfrm>
          <a:off x="0" y="0"/>
          <a:ext cx="0" cy="0"/>
          <a:chOff x="0" y="0"/>
          <a:chExt cx="0" cy="0"/>
        </a:xfrm>
      </p:grpSpPr>
      <p:sp>
        <p:nvSpPr>
          <p:cNvPr id="5" name="Rectangle 4"/>
          <p:cNvSpPr/>
          <p:nvPr/>
        </p:nvSpPr>
        <p:spPr>
          <a:xfrm flipV="1">
            <a:off x="719668" y="6453189"/>
            <a:ext cx="4271433"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Rectangle 5"/>
          <p:cNvSpPr/>
          <p:nvPr/>
        </p:nvSpPr>
        <p:spPr>
          <a:xfrm flipV="1">
            <a:off x="5344584" y="6453189"/>
            <a:ext cx="6239933"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pic>
        <p:nvPicPr>
          <p:cNvPr id="10" name="Picture 2" descr="C:\Users\Rowan\Documents\Maynooth\Powerpoint Template\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184" y="115888"/>
            <a:ext cx="4191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815413" y="3140969"/>
            <a:ext cx="4032448" cy="2232025"/>
          </a:xfrm>
          <a:prstGeom prst="rect">
            <a:avLst/>
          </a:prstGeom>
        </p:spPr>
        <p:txBody>
          <a:bodyPr/>
          <a:lstStyle>
            <a:lvl1pPr marL="0" indent="0">
              <a:buNone/>
              <a:defRPr sz="4000" b="1">
                <a:solidFill>
                  <a:srgbClr val="822327"/>
                </a:solidFill>
                <a:latin typeface="+mn-lt"/>
              </a:defRPr>
            </a:lvl1pPr>
            <a:lvl3pPr>
              <a:defRPr>
                <a:solidFill>
                  <a:srgbClr val="822327"/>
                </a:solidFill>
              </a:defRPr>
            </a:lvl3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814919" y="5661026"/>
            <a:ext cx="4032944" cy="720725"/>
          </a:xfrm>
          <a:prstGeom prst="rect">
            <a:avLst/>
          </a:prstGeom>
        </p:spPr>
        <p:txBody>
          <a:bodyPr/>
          <a:lstStyle>
            <a:lvl1pPr marL="0" indent="0">
              <a:buNone/>
              <a:defRPr sz="2400">
                <a:solidFill>
                  <a:srgbClr val="822327"/>
                </a:solidFill>
              </a:defRPr>
            </a:lvl1pPr>
          </a:lstStyle>
          <a:p>
            <a:pPr lvl="0"/>
            <a:r>
              <a:rPr lang="en-US" dirty="0"/>
              <a:t>Click to edit Master text styles</a:t>
            </a:r>
          </a:p>
        </p:txBody>
      </p:sp>
    </p:spTree>
    <p:extLst>
      <p:ext uri="{BB962C8B-B14F-4D97-AF65-F5344CB8AC3E}">
        <p14:creationId xmlns:p14="http://schemas.microsoft.com/office/powerpoint/2010/main" val="14936005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Library">
    <p:spTree>
      <p:nvGrpSpPr>
        <p:cNvPr id="1" name=""/>
        <p:cNvGrpSpPr/>
        <p:nvPr/>
      </p:nvGrpSpPr>
      <p:grpSpPr>
        <a:xfrm>
          <a:off x="0" y="0"/>
          <a:ext cx="0" cy="0"/>
          <a:chOff x="0" y="0"/>
          <a:chExt cx="0" cy="0"/>
        </a:xfrm>
      </p:grpSpPr>
      <p:sp>
        <p:nvSpPr>
          <p:cNvPr id="5" name="Rectangle 4"/>
          <p:cNvSpPr/>
          <p:nvPr/>
        </p:nvSpPr>
        <p:spPr>
          <a:xfrm flipV="1">
            <a:off x="719668" y="6453189"/>
            <a:ext cx="4271433"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Rectangle 5"/>
          <p:cNvSpPr/>
          <p:nvPr/>
        </p:nvSpPr>
        <p:spPr>
          <a:xfrm flipV="1">
            <a:off x="5344584" y="6453189"/>
            <a:ext cx="6239933"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pic>
        <p:nvPicPr>
          <p:cNvPr id="9" name="Picture 2" descr="C:\Users\Rowan\Documents\Maynooth\Powerpoint Template\K7917 - Maynooth University_PowerPoint (Burgundy) Option 1-2-2.jpg"/>
          <p:cNvPicPr>
            <a:picLocks noChangeAspect="1" noChangeArrowheads="1"/>
          </p:cNvPicPr>
          <p:nvPr/>
        </p:nvPicPr>
        <p:blipFill>
          <a:blip r:embed="rId2" cstate="print">
            <a:extLst>
              <a:ext uri="{28A0092B-C50C-407E-A947-70E740481C1C}">
                <a14:useLocalDpi xmlns:a14="http://schemas.microsoft.com/office/drawing/2010/main" val="0"/>
              </a:ext>
            </a:extLst>
          </a:blip>
          <a:srcRect l="19310" t="-320" r="27138"/>
          <a:stretch>
            <a:fillRect/>
          </a:stretch>
        </p:blipFill>
        <p:spPr bwMode="auto">
          <a:xfrm>
            <a:off x="5344584" y="549276"/>
            <a:ext cx="6239933"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Rowan\Documents\Maynooth\Powerpoint Template\K7384 Maynooth University Logo_RGB_300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184" y="115888"/>
            <a:ext cx="4191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815413" y="3140969"/>
            <a:ext cx="4032448" cy="2232025"/>
          </a:xfrm>
          <a:prstGeom prst="rect">
            <a:avLst/>
          </a:prstGeom>
        </p:spPr>
        <p:txBody>
          <a:bodyPr/>
          <a:lstStyle>
            <a:lvl1pPr marL="0" indent="0">
              <a:buNone/>
              <a:defRPr sz="4000" b="1">
                <a:solidFill>
                  <a:srgbClr val="822327"/>
                </a:solidFill>
                <a:latin typeface="+mn-lt"/>
              </a:defRPr>
            </a:lvl1pPr>
            <a:lvl3pPr>
              <a:defRPr>
                <a:solidFill>
                  <a:srgbClr val="822327"/>
                </a:solidFill>
              </a:defRPr>
            </a:lvl3pPr>
            <a:lvl5pPr marL="1828800" indent="0">
              <a:buNone/>
              <a:defRPr/>
            </a:lvl5pPr>
          </a:lstStyle>
          <a:p>
            <a:pPr lvl="0"/>
            <a:r>
              <a:rPr lang="en-US"/>
              <a:t>Click to edit Master text styles</a:t>
            </a:r>
          </a:p>
        </p:txBody>
      </p:sp>
      <p:sp>
        <p:nvSpPr>
          <p:cNvPr id="7" name="Text Placeholder 6"/>
          <p:cNvSpPr>
            <a:spLocks noGrp="1"/>
          </p:cNvSpPr>
          <p:nvPr>
            <p:ph type="body" sz="quarter" idx="11"/>
          </p:nvPr>
        </p:nvSpPr>
        <p:spPr>
          <a:xfrm>
            <a:off x="814919" y="5661026"/>
            <a:ext cx="4032944" cy="720725"/>
          </a:xfrm>
          <a:prstGeom prst="rect">
            <a:avLst/>
          </a:prstGeom>
        </p:spPr>
        <p:txBody>
          <a:bodyPr/>
          <a:lstStyle>
            <a:lvl1pPr marL="0" indent="0">
              <a:buNone/>
              <a:defRPr sz="2400">
                <a:solidFill>
                  <a:srgbClr val="822327"/>
                </a:solidFill>
              </a:defRPr>
            </a:lvl1pPr>
          </a:lstStyle>
          <a:p>
            <a:pPr lvl="0"/>
            <a:r>
              <a:rPr lang="en-US"/>
              <a:t>Click to edit Master text styles</a:t>
            </a:r>
          </a:p>
        </p:txBody>
      </p:sp>
    </p:spTree>
    <p:extLst>
      <p:ext uri="{BB962C8B-B14F-4D97-AF65-F5344CB8AC3E}">
        <p14:creationId xmlns:p14="http://schemas.microsoft.com/office/powerpoint/2010/main" val="36760686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search paper title/Alternative title slide">
    <p:spTree>
      <p:nvGrpSpPr>
        <p:cNvPr id="1" name=""/>
        <p:cNvGrpSpPr/>
        <p:nvPr/>
      </p:nvGrpSpPr>
      <p:grpSpPr>
        <a:xfrm>
          <a:off x="0" y="0"/>
          <a:ext cx="0" cy="0"/>
          <a:chOff x="0" y="0"/>
          <a:chExt cx="0" cy="0"/>
        </a:xfrm>
      </p:grpSpPr>
      <p:sp>
        <p:nvSpPr>
          <p:cNvPr id="5" name="Rectangle 4"/>
          <p:cNvSpPr/>
          <p:nvPr/>
        </p:nvSpPr>
        <p:spPr>
          <a:xfrm flipV="1">
            <a:off x="4129617" y="5884864"/>
            <a:ext cx="6959600"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Rectangle 5"/>
          <p:cNvSpPr/>
          <p:nvPr/>
        </p:nvSpPr>
        <p:spPr>
          <a:xfrm flipV="1">
            <a:off x="527051" y="5884864"/>
            <a:ext cx="11089216"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8" name="TextBox 7"/>
          <p:cNvSpPr txBox="1">
            <a:spLocks noChangeArrowheads="1"/>
          </p:cNvSpPr>
          <p:nvPr/>
        </p:nvSpPr>
        <p:spPr bwMode="auto">
          <a:xfrm>
            <a:off x="9563100" y="6448425"/>
            <a:ext cx="151355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100" b="1" dirty="0">
                <a:solidFill>
                  <a:prstClr val="black"/>
                </a:solidFill>
                <a:cs typeface="Arial" charset="0"/>
              </a:rPr>
              <a:t>maynoothuniversity.ie</a:t>
            </a:r>
            <a:endParaRPr lang="en-GB" altLang="en-US" sz="1800" b="1" dirty="0">
              <a:solidFill>
                <a:prstClr val="black"/>
              </a:solidFill>
              <a:cs typeface="Arial" charset="0"/>
            </a:endParaRPr>
          </a:p>
        </p:txBody>
      </p:sp>
      <p:pic>
        <p:nvPicPr>
          <p:cNvPr id="11" name="Picture 2" descr="C:\Users\Rowan\Documents\Maynooth\Powerpoint Template\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184" y="115888"/>
            <a:ext cx="4191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4751918" y="1628800"/>
            <a:ext cx="6625167" cy="1873250"/>
          </a:xfrm>
          <a:prstGeom prst="rect">
            <a:avLst/>
          </a:prstGeom>
        </p:spPr>
        <p:txBody>
          <a:bodyPr/>
          <a:lstStyle>
            <a:lvl1pPr marL="0" indent="0">
              <a:buNone/>
              <a:defRPr sz="2800" b="1">
                <a:solidFill>
                  <a:srgbClr val="822327"/>
                </a:solidFill>
              </a:defRPr>
            </a:lvl1pPr>
          </a:lstStyle>
          <a:p>
            <a:pPr lvl="0"/>
            <a:r>
              <a:rPr lang="en-US"/>
              <a:t>Click to edit Master text styles</a:t>
            </a:r>
          </a:p>
        </p:txBody>
      </p:sp>
      <p:sp>
        <p:nvSpPr>
          <p:cNvPr id="9" name="Text Placeholder 8"/>
          <p:cNvSpPr>
            <a:spLocks noGrp="1"/>
          </p:cNvSpPr>
          <p:nvPr>
            <p:ph type="body" sz="quarter" idx="11"/>
          </p:nvPr>
        </p:nvSpPr>
        <p:spPr>
          <a:xfrm>
            <a:off x="4751852" y="3645024"/>
            <a:ext cx="6433409" cy="575940"/>
          </a:xfrm>
          <a:prstGeom prst="rect">
            <a:avLst/>
          </a:prstGeom>
        </p:spPr>
        <p:txBody>
          <a:bodyPr/>
          <a:lstStyle>
            <a:lvl1pPr marL="0" indent="0">
              <a:buNone/>
              <a:defRPr sz="2000">
                <a:solidFill>
                  <a:srgbClr val="822327"/>
                </a:solidFill>
              </a:defRPr>
            </a:lvl1pPr>
          </a:lstStyle>
          <a:p>
            <a:pPr lvl="0"/>
            <a:r>
              <a:rPr lang="en-US"/>
              <a:t>Click to edit Master text styles</a:t>
            </a:r>
          </a:p>
        </p:txBody>
      </p:sp>
      <p:sp>
        <p:nvSpPr>
          <p:cNvPr id="10" name="Text Placeholder 8"/>
          <p:cNvSpPr>
            <a:spLocks noGrp="1"/>
          </p:cNvSpPr>
          <p:nvPr>
            <p:ph type="body" sz="quarter" idx="12"/>
          </p:nvPr>
        </p:nvSpPr>
        <p:spPr>
          <a:xfrm>
            <a:off x="4751852" y="5085184"/>
            <a:ext cx="6433409" cy="575940"/>
          </a:xfrm>
          <a:prstGeom prst="rect">
            <a:avLst/>
          </a:prstGeom>
        </p:spPr>
        <p:txBody>
          <a:bodyPr/>
          <a:lstStyle>
            <a:lvl1pPr marL="0" indent="0">
              <a:buNone/>
              <a:defRPr sz="14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7383242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blank image right">
    <p:spTree>
      <p:nvGrpSpPr>
        <p:cNvPr id="1" name=""/>
        <p:cNvGrpSpPr/>
        <p:nvPr/>
      </p:nvGrpSpPr>
      <p:grpSpPr>
        <a:xfrm>
          <a:off x="0" y="0"/>
          <a:ext cx="0" cy="0"/>
          <a:chOff x="0" y="0"/>
          <a:chExt cx="0" cy="0"/>
        </a:xfrm>
      </p:grpSpPr>
      <p:sp>
        <p:nvSpPr>
          <p:cNvPr id="5" name="Rectangle 4"/>
          <p:cNvSpPr/>
          <p:nvPr/>
        </p:nvSpPr>
        <p:spPr>
          <a:xfrm flipV="1">
            <a:off x="719668" y="6453189"/>
            <a:ext cx="4271433"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Rectangle 5"/>
          <p:cNvSpPr/>
          <p:nvPr/>
        </p:nvSpPr>
        <p:spPr>
          <a:xfrm flipV="1">
            <a:off x="5344584" y="6453189"/>
            <a:ext cx="6239933"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pic>
        <p:nvPicPr>
          <p:cNvPr id="9" name="Picture 2" descr="C:\Users\Rowan\Documents\Maynooth\Powerpoint Template\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184" y="115888"/>
            <a:ext cx="4191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815413" y="3140969"/>
            <a:ext cx="4032448" cy="2232025"/>
          </a:xfrm>
          <a:prstGeom prst="rect">
            <a:avLst/>
          </a:prstGeom>
        </p:spPr>
        <p:txBody>
          <a:bodyPr/>
          <a:lstStyle>
            <a:lvl1pPr marL="0" indent="0">
              <a:buNone/>
              <a:defRPr sz="4000" b="1">
                <a:solidFill>
                  <a:srgbClr val="822327"/>
                </a:solidFill>
                <a:latin typeface="+mn-lt"/>
              </a:defRPr>
            </a:lvl1pPr>
            <a:lvl3pPr>
              <a:defRPr>
                <a:solidFill>
                  <a:srgbClr val="822327"/>
                </a:solidFill>
              </a:defRPr>
            </a:lvl3pPr>
            <a:lvl5pPr marL="1828800" indent="0">
              <a:buNone/>
              <a:defRPr/>
            </a:lvl5pPr>
          </a:lstStyle>
          <a:p>
            <a:pPr lvl="0"/>
            <a:r>
              <a:rPr lang="en-US"/>
              <a:t>Click to edit Master text styles</a:t>
            </a:r>
          </a:p>
        </p:txBody>
      </p:sp>
      <p:sp>
        <p:nvSpPr>
          <p:cNvPr id="7" name="Text Placeholder 6"/>
          <p:cNvSpPr>
            <a:spLocks noGrp="1"/>
          </p:cNvSpPr>
          <p:nvPr>
            <p:ph type="body" sz="quarter" idx="11"/>
          </p:nvPr>
        </p:nvSpPr>
        <p:spPr>
          <a:xfrm>
            <a:off x="814919" y="5661026"/>
            <a:ext cx="4032944" cy="720725"/>
          </a:xfrm>
          <a:prstGeom prst="rect">
            <a:avLst/>
          </a:prstGeom>
        </p:spPr>
        <p:txBody>
          <a:bodyPr/>
          <a:lstStyle>
            <a:lvl1pPr marL="0" indent="0">
              <a:buNone/>
              <a:defRPr sz="2400">
                <a:solidFill>
                  <a:srgbClr val="822327"/>
                </a:solidFill>
              </a:defRPr>
            </a:lvl1pPr>
          </a:lstStyle>
          <a:p>
            <a:pPr lvl="0"/>
            <a:r>
              <a:rPr lang="en-US"/>
              <a:t>Click to edit Master text styles</a:t>
            </a:r>
          </a:p>
        </p:txBody>
      </p:sp>
      <p:sp>
        <p:nvSpPr>
          <p:cNvPr id="3" name="Picture Placeholder 2"/>
          <p:cNvSpPr>
            <a:spLocks noGrp="1"/>
          </p:cNvSpPr>
          <p:nvPr>
            <p:ph type="pic" sz="quarter" idx="12"/>
          </p:nvPr>
        </p:nvSpPr>
        <p:spPr>
          <a:xfrm>
            <a:off x="5344584" y="549276"/>
            <a:ext cx="6239933" cy="5832475"/>
          </a:xfrm>
          <a:prstGeom prst="rect">
            <a:avLst/>
          </a:prstGeom>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18529561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Research">
    <p:spTree>
      <p:nvGrpSpPr>
        <p:cNvPr id="1" name=""/>
        <p:cNvGrpSpPr/>
        <p:nvPr/>
      </p:nvGrpSpPr>
      <p:grpSpPr>
        <a:xfrm>
          <a:off x="0" y="0"/>
          <a:ext cx="0" cy="0"/>
          <a:chOff x="0" y="0"/>
          <a:chExt cx="0" cy="0"/>
        </a:xfrm>
      </p:grpSpPr>
      <p:sp>
        <p:nvSpPr>
          <p:cNvPr id="5" name="Rectangle 4"/>
          <p:cNvSpPr/>
          <p:nvPr/>
        </p:nvSpPr>
        <p:spPr>
          <a:xfrm flipV="1">
            <a:off x="719668" y="6453189"/>
            <a:ext cx="4271433"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Rectangle 5"/>
          <p:cNvSpPr/>
          <p:nvPr/>
        </p:nvSpPr>
        <p:spPr>
          <a:xfrm flipV="1">
            <a:off x="5344584" y="6453189"/>
            <a:ext cx="6239933"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pic>
        <p:nvPicPr>
          <p:cNvPr id="9" name="Picture 2" descr="C:\Users\Rowan\Documents\Maynooth\Powerpoint Template\K7917 - Maynooth University_PowerPoint (Burgundy) Option 1-2-3.jpg"/>
          <p:cNvPicPr>
            <a:picLocks noChangeAspect="1" noChangeArrowheads="1"/>
          </p:cNvPicPr>
          <p:nvPr/>
        </p:nvPicPr>
        <p:blipFill>
          <a:blip r:embed="rId2" cstate="print">
            <a:extLst>
              <a:ext uri="{28A0092B-C50C-407E-A947-70E740481C1C}">
                <a14:useLocalDpi xmlns:a14="http://schemas.microsoft.com/office/drawing/2010/main" val="0"/>
              </a:ext>
            </a:extLst>
          </a:blip>
          <a:srcRect l="21201" r="25652"/>
          <a:stretch>
            <a:fillRect/>
          </a:stretch>
        </p:blipFill>
        <p:spPr bwMode="auto">
          <a:xfrm>
            <a:off x="5344584" y="536576"/>
            <a:ext cx="6239933"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Rowan\Documents\Maynooth\Powerpoint Template\K7384 Maynooth University Logo_RGB_300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184" y="115888"/>
            <a:ext cx="4191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815413" y="3140969"/>
            <a:ext cx="4032448" cy="2232025"/>
          </a:xfrm>
          <a:prstGeom prst="rect">
            <a:avLst/>
          </a:prstGeom>
        </p:spPr>
        <p:txBody>
          <a:bodyPr/>
          <a:lstStyle>
            <a:lvl1pPr marL="0" indent="0">
              <a:buNone/>
              <a:defRPr sz="4000" b="1">
                <a:solidFill>
                  <a:srgbClr val="822327"/>
                </a:solidFill>
                <a:latin typeface="+mn-lt"/>
              </a:defRPr>
            </a:lvl1pPr>
            <a:lvl3pPr>
              <a:defRPr>
                <a:solidFill>
                  <a:srgbClr val="822327"/>
                </a:solidFill>
              </a:defRPr>
            </a:lvl3pPr>
            <a:lvl5pPr marL="1828800" indent="0">
              <a:buNone/>
              <a:defRPr/>
            </a:lvl5pPr>
          </a:lstStyle>
          <a:p>
            <a:pPr lvl="0"/>
            <a:r>
              <a:rPr lang="en-US"/>
              <a:t>Click to edit Master text styles</a:t>
            </a:r>
          </a:p>
        </p:txBody>
      </p:sp>
      <p:sp>
        <p:nvSpPr>
          <p:cNvPr id="7" name="Text Placeholder 6"/>
          <p:cNvSpPr>
            <a:spLocks noGrp="1"/>
          </p:cNvSpPr>
          <p:nvPr>
            <p:ph type="body" sz="quarter" idx="11"/>
          </p:nvPr>
        </p:nvSpPr>
        <p:spPr>
          <a:xfrm>
            <a:off x="814919" y="5661026"/>
            <a:ext cx="4032944" cy="720725"/>
          </a:xfrm>
          <a:prstGeom prst="rect">
            <a:avLst/>
          </a:prstGeom>
        </p:spPr>
        <p:txBody>
          <a:bodyPr/>
          <a:lstStyle>
            <a:lvl1pPr marL="0" indent="0">
              <a:buNone/>
              <a:defRPr sz="2400">
                <a:solidFill>
                  <a:srgbClr val="822327"/>
                </a:solidFill>
              </a:defRPr>
            </a:lvl1pPr>
          </a:lstStyle>
          <a:p>
            <a:pPr lvl="0"/>
            <a:r>
              <a:rPr lang="en-US"/>
              <a:t>Click to edit Master text styles</a:t>
            </a:r>
          </a:p>
        </p:txBody>
      </p:sp>
    </p:spTree>
    <p:extLst>
      <p:ext uri="{BB962C8B-B14F-4D97-AF65-F5344CB8AC3E}">
        <p14:creationId xmlns:p14="http://schemas.microsoft.com/office/powerpoint/2010/main" val="40724767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Science">
    <p:spTree>
      <p:nvGrpSpPr>
        <p:cNvPr id="1" name=""/>
        <p:cNvGrpSpPr/>
        <p:nvPr/>
      </p:nvGrpSpPr>
      <p:grpSpPr>
        <a:xfrm>
          <a:off x="0" y="0"/>
          <a:ext cx="0" cy="0"/>
          <a:chOff x="0" y="0"/>
          <a:chExt cx="0" cy="0"/>
        </a:xfrm>
      </p:grpSpPr>
      <p:pic>
        <p:nvPicPr>
          <p:cNvPr id="5" name="Picture 2" descr="C:\Users\Rowan\Documents\Maynooth\Powerpoint Template\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184" y="115888"/>
            <a:ext cx="4191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flipV="1">
            <a:off x="719668" y="6453189"/>
            <a:ext cx="4271433"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9" name="Rectangle 8"/>
          <p:cNvSpPr/>
          <p:nvPr/>
        </p:nvSpPr>
        <p:spPr>
          <a:xfrm flipV="1">
            <a:off x="5344584" y="6453189"/>
            <a:ext cx="6239933"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pic>
        <p:nvPicPr>
          <p:cNvPr id="10" name="Picture 2" descr="C:\Users\Rowan\Documents\Maynooth\Powerpoint Template\K7917 - Maynooth University_PowerPoint (Burgundy) Option 1-2-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47182" r="-2"/>
          <a:stretch>
            <a:fillRect/>
          </a:stretch>
        </p:blipFill>
        <p:spPr bwMode="auto">
          <a:xfrm>
            <a:off x="5344584" y="515939"/>
            <a:ext cx="6239933" cy="590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815413" y="3140969"/>
            <a:ext cx="4032448" cy="2232025"/>
          </a:xfrm>
          <a:prstGeom prst="rect">
            <a:avLst/>
          </a:prstGeom>
        </p:spPr>
        <p:txBody>
          <a:bodyPr/>
          <a:lstStyle>
            <a:lvl1pPr marL="0" indent="0">
              <a:buNone/>
              <a:defRPr sz="4000" b="1">
                <a:solidFill>
                  <a:srgbClr val="822327"/>
                </a:solidFill>
                <a:latin typeface="+mn-lt"/>
              </a:defRPr>
            </a:lvl1pPr>
            <a:lvl3pPr>
              <a:defRPr>
                <a:solidFill>
                  <a:srgbClr val="822327"/>
                </a:solidFill>
              </a:defRPr>
            </a:lvl3pPr>
            <a:lvl5pPr marL="1828800" indent="0">
              <a:buNone/>
              <a:defRPr/>
            </a:lvl5pPr>
          </a:lstStyle>
          <a:p>
            <a:pPr lvl="0"/>
            <a:r>
              <a:rPr lang="en-US"/>
              <a:t>Click to edit Master text styles</a:t>
            </a:r>
          </a:p>
        </p:txBody>
      </p:sp>
      <p:sp>
        <p:nvSpPr>
          <p:cNvPr id="7" name="Text Placeholder 6"/>
          <p:cNvSpPr>
            <a:spLocks noGrp="1"/>
          </p:cNvSpPr>
          <p:nvPr>
            <p:ph type="body" sz="quarter" idx="11"/>
          </p:nvPr>
        </p:nvSpPr>
        <p:spPr>
          <a:xfrm>
            <a:off x="814919" y="5661026"/>
            <a:ext cx="4032944" cy="720725"/>
          </a:xfrm>
          <a:prstGeom prst="rect">
            <a:avLst/>
          </a:prstGeom>
        </p:spPr>
        <p:txBody>
          <a:bodyPr/>
          <a:lstStyle>
            <a:lvl1pPr marL="0" indent="0">
              <a:buNone/>
              <a:defRPr sz="2400">
                <a:solidFill>
                  <a:srgbClr val="822327"/>
                </a:solidFill>
              </a:defRPr>
            </a:lvl1pPr>
          </a:lstStyle>
          <a:p>
            <a:pPr lvl="0"/>
            <a:r>
              <a:rPr lang="en-US"/>
              <a:t>Click to edit Master text styles</a:t>
            </a:r>
          </a:p>
        </p:txBody>
      </p:sp>
    </p:spTree>
    <p:extLst>
      <p:ext uri="{BB962C8B-B14F-4D97-AF65-F5344CB8AC3E}">
        <p14:creationId xmlns:p14="http://schemas.microsoft.com/office/powerpoint/2010/main" val="2305595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colour background">
    <p:spTree>
      <p:nvGrpSpPr>
        <p:cNvPr id="1" name=""/>
        <p:cNvGrpSpPr/>
        <p:nvPr/>
      </p:nvGrpSpPr>
      <p:grpSpPr>
        <a:xfrm>
          <a:off x="0" y="0"/>
          <a:ext cx="0" cy="0"/>
          <a:chOff x="0" y="0"/>
          <a:chExt cx="0" cy="0"/>
        </a:xfrm>
      </p:grpSpPr>
      <p:sp>
        <p:nvSpPr>
          <p:cNvPr id="4" name="Rectangle 3"/>
          <p:cNvSpPr/>
          <p:nvPr/>
        </p:nvSpPr>
        <p:spPr>
          <a:xfrm>
            <a:off x="455085" y="404814"/>
            <a:ext cx="11161183" cy="5400675"/>
          </a:xfrm>
          <a:prstGeom prst="rect">
            <a:avLst/>
          </a:prstGeom>
          <a:solidFill>
            <a:srgbClr val="822327"/>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1800">
              <a:solidFill>
                <a:prstClr val="white"/>
              </a:solidFill>
            </a:endParaRPr>
          </a:p>
        </p:txBody>
      </p:sp>
      <p:sp>
        <p:nvSpPr>
          <p:cNvPr id="5" name="Rectangle 4"/>
          <p:cNvSpPr/>
          <p:nvPr/>
        </p:nvSpPr>
        <p:spPr>
          <a:xfrm flipV="1">
            <a:off x="527051" y="5884864"/>
            <a:ext cx="11089216"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pic>
        <p:nvPicPr>
          <p:cNvPr id="6"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9563100" y="6448425"/>
            <a:ext cx="151355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100" b="1" dirty="0">
                <a:solidFill>
                  <a:prstClr val="black"/>
                </a:solidFill>
                <a:cs typeface="Arial" charset="0"/>
              </a:rPr>
              <a:t>maynoothuniversity.ie</a:t>
            </a:r>
            <a:endParaRPr lang="en-GB" altLang="en-US" sz="1800" b="1" dirty="0">
              <a:solidFill>
                <a:prstClr val="black"/>
              </a:solidFill>
              <a:cs typeface="Arial" charset="0"/>
            </a:endParaRPr>
          </a:p>
        </p:txBody>
      </p:sp>
      <p:sp>
        <p:nvSpPr>
          <p:cNvPr id="7" name="Text Placeholder 6"/>
          <p:cNvSpPr>
            <a:spLocks noGrp="1"/>
          </p:cNvSpPr>
          <p:nvPr>
            <p:ph type="body" sz="quarter" idx="10"/>
          </p:nvPr>
        </p:nvSpPr>
        <p:spPr>
          <a:xfrm>
            <a:off x="995081" y="620688"/>
            <a:ext cx="10081187" cy="1008112"/>
          </a:xfrm>
          <a:prstGeom prst="rect">
            <a:avLst/>
          </a:prstGeom>
        </p:spPr>
        <p:txBody>
          <a:bodyPr/>
          <a:lstStyle>
            <a:lvl1pPr marL="0" indent="0">
              <a:buNone/>
              <a:defRPr sz="4000" b="1">
                <a:solidFill>
                  <a:schemeClr val="bg1"/>
                </a:solidFill>
                <a:latin typeface="+mn-lt"/>
              </a:defRPr>
            </a:lvl1pPr>
            <a:lvl3pPr>
              <a:defRPr>
                <a:solidFill>
                  <a:schemeClr val="bg1"/>
                </a:solidFill>
              </a:defRPr>
            </a:lvl3pPr>
          </a:lstStyle>
          <a:p>
            <a:pPr lvl="0"/>
            <a:r>
              <a:rPr lang="en-US"/>
              <a:t>Click to edit Master text styles</a:t>
            </a:r>
          </a:p>
        </p:txBody>
      </p:sp>
      <p:sp>
        <p:nvSpPr>
          <p:cNvPr id="3" name="Content Placeholder 2"/>
          <p:cNvSpPr>
            <a:spLocks noGrp="1"/>
          </p:cNvSpPr>
          <p:nvPr>
            <p:ph sz="quarter" idx="11"/>
          </p:nvPr>
        </p:nvSpPr>
        <p:spPr>
          <a:xfrm>
            <a:off x="1007534" y="1844675"/>
            <a:ext cx="10081684" cy="3816350"/>
          </a:xfrm>
          <a:prstGeom prst="rect">
            <a:avLst/>
          </a:prstGeom>
        </p:spPr>
        <p:txBody>
          <a:bodyPr/>
          <a:lstStyle>
            <a:lvl1pPr marL="342900" indent="-342900">
              <a:buFont typeface="Arial" panose="020B0604020202020204" pitchFamily="34" charset="0"/>
              <a:buChar char="•"/>
              <a:defRPr sz="24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1740555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blank background">
    <p:spTree>
      <p:nvGrpSpPr>
        <p:cNvPr id="1" name=""/>
        <p:cNvGrpSpPr/>
        <p:nvPr/>
      </p:nvGrpSpPr>
      <p:grpSpPr>
        <a:xfrm>
          <a:off x="0" y="0"/>
          <a:ext cx="0" cy="0"/>
          <a:chOff x="0" y="0"/>
          <a:chExt cx="0" cy="0"/>
        </a:xfrm>
      </p:grpSpPr>
      <p:sp>
        <p:nvSpPr>
          <p:cNvPr id="4" name="Rectangle 3"/>
          <p:cNvSpPr/>
          <p:nvPr/>
        </p:nvSpPr>
        <p:spPr>
          <a:xfrm flipV="1">
            <a:off x="527051" y="5884864"/>
            <a:ext cx="11089216"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pic>
        <p:nvPicPr>
          <p:cNvPr id="5"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563100" y="6448425"/>
            <a:ext cx="151355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100" b="1" dirty="0">
                <a:solidFill>
                  <a:prstClr val="black"/>
                </a:solidFill>
                <a:cs typeface="Arial" charset="0"/>
              </a:rPr>
              <a:t>maynoothuniversity.ie</a:t>
            </a:r>
            <a:endParaRPr lang="en-GB" altLang="en-US" sz="1800" b="1" dirty="0">
              <a:solidFill>
                <a:prstClr val="black"/>
              </a:solidFill>
              <a:cs typeface="Arial" charset="0"/>
            </a:endParaRPr>
          </a:p>
        </p:txBody>
      </p:sp>
      <p:sp>
        <p:nvSpPr>
          <p:cNvPr id="7" name="Text Placeholder 6"/>
          <p:cNvSpPr>
            <a:spLocks noGrp="1"/>
          </p:cNvSpPr>
          <p:nvPr>
            <p:ph type="body" sz="quarter" idx="10"/>
          </p:nvPr>
        </p:nvSpPr>
        <p:spPr>
          <a:xfrm>
            <a:off x="995081" y="620688"/>
            <a:ext cx="10081187" cy="1008112"/>
          </a:xfrm>
          <a:prstGeom prst="rect">
            <a:avLst/>
          </a:prstGeom>
        </p:spPr>
        <p:txBody>
          <a:bodyPr/>
          <a:lstStyle>
            <a:lvl1pPr marL="0" indent="0">
              <a:buNone/>
              <a:defRPr sz="4000" b="1">
                <a:solidFill>
                  <a:srgbClr val="822327"/>
                </a:solidFill>
                <a:latin typeface="+mn-lt"/>
              </a:defRPr>
            </a:lvl1pPr>
            <a:lvl3pPr>
              <a:defRPr>
                <a:solidFill>
                  <a:schemeClr val="bg1"/>
                </a:solidFill>
              </a:defRPr>
            </a:lvl3pPr>
          </a:lstStyle>
          <a:p>
            <a:pPr lvl="0"/>
            <a:r>
              <a:rPr lang="en-US"/>
              <a:t>Click to edit Master text styles</a:t>
            </a:r>
          </a:p>
        </p:txBody>
      </p:sp>
      <p:sp>
        <p:nvSpPr>
          <p:cNvPr id="3" name="Content Placeholder 2"/>
          <p:cNvSpPr>
            <a:spLocks noGrp="1"/>
          </p:cNvSpPr>
          <p:nvPr>
            <p:ph sz="quarter" idx="11"/>
          </p:nvPr>
        </p:nvSpPr>
        <p:spPr>
          <a:xfrm>
            <a:off x="1007534" y="1844675"/>
            <a:ext cx="10081684" cy="3816350"/>
          </a:xfrm>
          <a:prstGeom prst="rect">
            <a:avLst/>
          </a:prstGeom>
        </p:spPr>
        <p:txBody>
          <a:bodyPr/>
          <a:lstStyle>
            <a:lvl1pPr marL="342900" indent="-342900">
              <a:buFont typeface="Arial" panose="020B0604020202020204" pitchFamily="34" charset="0"/>
              <a:buChar char="•"/>
              <a:defRPr sz="2400"/>
            </a:lvl1pPr>
          </a:lstStyle>
          <a:p>
            <a:pPr lvl="0"/>
            <a:r>
              <a:rPr lang="en-US" dirty="0"/>
              <a:t>Click to edit Master text styles</a:t>
            </a:r>
          </a:p>
        </p:txBody>
      </p:sp>
    </p:spTree>
    <p:extLst>
      <p:ext uri="{BB962C8B-B14F-4D97-AF65-F5344CB8AC3E}">
        <p14:creationId xmlns:p14="http://schemas.microsoft.com/office/powerpoint/2010/main" val="20315658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F6A99-1C18-4C97-88DA-147FDD6AB0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3E5748-6F47-4F2A-B949-39F7042BC47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00978E-4263-4600-BA53-BBE010312C17}"/>
              </a:ext>
            </a:extLst>
          </p:cNvPr>
          <p:cNvSpPr>
            <a:spLocks noGrp="1"/>
          </p:cNvSpPr>
          <p:nvPr>
            <p:ph type="dt" sz="half" idx="10"/>
          </p:nvPr>
        </p:nvSpPr>
        <p:spPr/>
        <p:txBody>
          <a:bodyPr/>
          <a:lstStyle/>
          <a:p>
            <a:fld id="{28AAC8F0-4441-469F-936B-68D7BF105A3F}" type="datetimeFigureOut">
              <a:rPr lang="en-GB" smtClean="0"/>
              <a:t>18/10/2023</a:t>
            </a:fld>
            <a:endParaRPr lang="en-GB"/>
          </a:p>
        </p:txBody>
      </p:sp>
      <p:sp>
        <p:nvSpPr>
          <p:cNvPr id="5" name="Footer Placeholder 4">
            <a:extLst>
              <a:ext uri="{FF2B5EF4-FFF2-40B4-BE49-F238E27FC236}">
                <a16:creationId xmlns:a16="http://schemas.microsoft.com/office/drawing/2014/main" id="{C95C7D64-22FC-43C6-A408-A02A817258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D76336-1400-4B44-A0A6-08DED8D1060B}"/>
              </a:ext>
            </a:extLst>
          </p:cNvPr>
          <p:cNvSpPr>
            <a:spLocks noGrp="1"/>
          </p:cNvSpPr>
          <p:nvPr>
            <p:ph type="sldNum" sz="quarter" idx="12"/>
          </p:nvPr>
        </p:nvSpPr>
        <p:spPr/>
        <p:txBody>
          <a:bodyPr/>
          <a:lstStyle/>
          <a:p>
            <a:fld id="{B9F7B8CE-999F-45AC-BAC3-9A988C0FBE8B}" type="slidenum">
              <a:rPr lang="en-GB" smtClean="0"/>
              <a:t>‹#›</a:t>
            </a:fld>
            <a:endParaRPr lang="en-GB"/>
          </a:p>
        </p:txBody>
      </p:sp>
    </p:spTree>
    <p:extLst>
      <p:ext uri="{BB962C8B-B14F-4D97-AF65-F5344CB8AC3E}">
        <p14:creationId xmlns:p14="http://schemas.microsoft.com/office/powerpoint/2010/main" val="774151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colour background two images">
    <p:spTree>
      <p:nvGrpSpPr>
        <p:cNvPr id="1" name=""/>
        <p:cNvGrpSpPr/>
        <p:nvPr/>
      </p:nvGrpSpPr>
      <p:grpSpPr>
        <a:xfrm>
          <a:off x="0" y="0"/>
          <a:ext cx="0" cy="0"/>
          <a:chOff x="0" y="0"/>
          <a:chExt cx="0" cy="0"/>
        </a:xfrm>
      </p:grpSpPr>
      <p:sp>
        <p:nvSpPr>
          <p:cNvPr id="5" name="Rectangle 4"/>
          <p:cNvSpPr/>
          <p:nvPr/>
        </p:nvSpPr>
        <p:spPr>
          <a:xfrm>
            <a:off x="455084" y="404814"/>
            <a:ext cx="11328400" cy="5400675"/>
          </a:xfrm>
          <a:prstGeom prst="rect">
            <a:avLst/>
          </a:prstGeom>
          <a:solidFill>
            <a:srgbClr val="822327"/>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1800">
              <a:solidFill>
                <a:prstClr val="white"/>
              </a:solidFill>
            </a:endParaRPr>
          </a:p>
        </p:txBody>
      </p:sp>
      <p:pic>
        <p:nvPicPr>
          <p:cNvPr id="6"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9563100" y="6448425"/>
            <a:ext cx="151355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100" b="1" dirty="0">
                <a:solidFill>
                  <a:prstClr val="black"/>
                </a:solidFill>
                <a:cs typeface="Arial" charset="0"/>
              </a:rPr>
              <a:t>maynoothuniversity.ie</a:t>
            </a:r>
            <a:endParaRPr lang="en-GB" altLang="en-US" sz="1800" b="1" dirty="0">
              <a:solidFill>
                <a:prstClr val="black"/>
              </a:solidFill>
              <a:cs typeface="Arial" charset="0"/>
            </a:endParaRPr>
          </a:p>
        </p:txBody>
      </p:sp>
      <p:sp>
        <p:nvSpPr>
          <p:cNvPr id="9" name="Picture Placeholder 7"/>
          <p:cNvSpPr>
            <a:spLocks noGrp="1"/>
          </p:cNvSpPr>
          <p:nvPr>
            <p:ph type="pic" sz="quarter" idx="12"/>
          </p:nvPr>
        </p:nvSpPr>
        <p:spPr>
          <a:xfrm>
            <a:off x="912285" y="2204864"/>
            <a:ext cx="4415367" cy="3168352"/>
          </a:xfrm>
          <a:prstGeom prst="rect">
            <a:avLst/>
          </a:prstGeom>
        </p:spPr>
        <p:txBody>
          <a:bodyPr/>
          <a:lstStyle>
            <a:lvl1pPr>
              <a:defRPr sz="2400">
                <a:solidFill>
                  <a:schemeClr val="bg1"/>
                </a:solidFill>
              </a:defRPr>
            </a:lvl1pPr>
          </a:lstStyle>
          <a:p>
            <a:pPr lvl="0"/>
            <a:r>
              <a:rPr lang="en-US" noProof="0" dirty="0"/>
              <a:t>Click icon to add picture</a:t>
            </a:r>
            <a:endParaRPr lang="en-GB" noProof="0" dirty="0"/>
          </a:p>
        </p:txBody>
      </p:sp>
      <p:sp>
        <p:nvSpPr>
          <p:cNvPr id="10" name="Picture Placeholder 7"/>
          <p:cNvSpPr>
            <a:spLocks noGrp="1"/>
          </p:cNvSpPr>
          <p:nvPr>
            <p:ph type="pic" sz="quarter" idx="13"/>
          </p:nvPr>
        </p:nvSpPr>
        <p:spPr>
          <a:xfrm>
            <a:off x="6464301" y="2204864"/>
            <a:ext cx="4415367" cy="3168352"/>
          </a:xfrm>
          <a:prstGeom prst="rect">
            <a:avLst/>
          </a:prstGeom>
        </p:spPr>
        <p:txBody>
          <a:bodyPr/>
          <a:lstStyle>
            <a:lvl1pPr>
              <a:defRPr sz="2400">
                <a:solidFill>
                  <a:schemeClr val="bg1"/>
                </a:solidFill>
              </a:defRPr>
            </a:lvl1pPr>
          </a:lstStyle>
          <a:p>
            <a:pPr lvl="0"/>
            <a:r>
              <a:rPr lang="en-US" noProof="0" dirty="0"/>
              <a:t>Click icon to add picture</a:t>
            </a:r>
            <a:endParaRPr lang="en-GB" noProof="0" dirty="0"/>
          </a:p>
        </p:txBody>
      </p:sp>
      <p:sp>
        <p:nvSpPr>
          <p:cNvPr id="11" name="Text Placeholder 6"/>
          <p:cNvSpPr>
            <a:spLocks noGrp="1"/>
          </p:cNvSpPr>
          <p:nvPr>
            <p:ph type="body" sz="quarter" idx="14"/>
          </p:nvPr>
        </p:nvSpPr>
        <p:spPr>
          <a:xfrm>
            <a:off x="995081" y="620688"/>
            <a:ext cx="10081187" cy="1008112"/>
          </a:xfrm>
          <a:prstGeom prst="rect">
            <a:avLst/>
          </a:prstGeom>
        </p:spPr>
        <p:txBody>
          <a:bodyPr/>
          <a:lstStyle>
            <a:lvl1pPr marL="0" indent="0">
              <a:buNone/>
              <a:defRPr sz="4000" b="1">
                <a:solidFill>
                  <a:schemeClr val="bg1"/>
                </a:solidFill>
                <a:latin typeface="+mn-lt"/>
              </a:defRPr>
            </a:lvl1pPr>
            <a:lvl3pPr>
              <a:defRPr>
                <a:solidFill>
                  <a:schemeClr val="bg1"/>
                </a:solidFill>
              </a:defRPr>
            </a:lvl3pPr>
          </a:lstStyle>
          <a:p>
            <a:pPr lvl="0"/>
            <a:r>
              <a:rPr lang="en-US"/>
              <a:t>Click to edit Master text styles</a:t>
            </a:r>
          </a:p>
        </p:txBody>
      </p:sp>
    </p:spTree>
    <p:extLst>
      <p:ext uri="{BB962C8B-B14F-4D97-AF65-F5344CB8AC3E}">
        <p14:creationId xmlns:p14="http://schemas.microsoft.com/office/powerpoint/2010/main" val="3241238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text blank background two images">
    <p:spTree>
      <p:nvGrpSpPr>
        <p:cNvPr id="1" name=""/>
        <p:cNvGrpSpPr/>
        <p:nvPr/>
      </p:nvGrpSpPr>
      <p:grpSpPr>
        <a:xfrm>
          <a:off x="0" y="0"/>
          <a:ext cx="0" cy="0"/>
          <a:chOff x="0" y="0"/>
          <a:chExt cx="0" cy="0"/>
        </a:xfrm>
      </p:grpSpPr>
      <p:pic>
        <p:nvPicPr>
          <p:cNvPr id="5"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563100" y="6448425"/>
            <a:ext cx="151355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100" b="1" dirty="0">
                <a:solidFill>
                  <a:prstClr val="black"/>
                </a:solidFill>
                <a:cs typeface="Arial" charset="0"/>
              </a:rPr>
              <a:t>maynoothuniversity.ie</a:t>
            </a:r>
            <a:endParaRPr lang="en-GB" altLang="en-US" sz="1800" b="1" dirty="0">
              <a:solidFill>
                <a:prstClr val="black"/>
              </a:solidFill>
              <a:cs typeface="Arial" charset="0"/>
            </a:endParaRPr>
          </a:p>
        </p:txBody>
      </p:sp>
      <p:sp>
        <p:nvSpPr>
          <p:cNvPr id="9" name="Picture Placeholder 7"/>
          <p:cNvSpPr>
            <a:spLocks noGrp="1"/>
          </p:cNvSpPr>
          <p:nvPr>
            <p:ph type="pic" sz="quarter" idx="12"/>
          </p:nvPr>
        </p:nvSpPr>
        <p:spPr>
          <a:xfrm>
            <a:off x="912285" y="2204864"/>
            <a:ext cx="4415367" cy="3168352"/>
          </a:xfrm>
          <a:prstGeom prst="rect">
            <a:avLst/>
          </a:prstGeom>
        </p:spPr>
        <p:txBody>
          <a:bodyPr/>
          <a:lstStyle>
            <a:lvl1pPr>
              <a:defRPr sz="2400"/>
            </a:lvl1pPr>
          </a:lstStyle>
          <a:p>
            <a:pPr lvl="0"/>
            <a:r>
              <a:rPr lang="en-US" noProof="0" dirty="0"/>
              <a:t>Click icon to add picture</a:t>
            </a:r>
            <a:endParaRPr lang="en-GB" noProof="0" dirty="0"/>
          </a:p>
        </p:txBody>
      </p:sp>
      <p:sp>
        <p:nvSpPr>
          <p:cNvPr id="10" name="Picture Placeholder 7"/>
          <p:cNvSpPr>
            <a:spLocks noGrp="1"/>
          </p:cNvSpPr>
          <p:nvPr>
            <p:ph type="pic" sz="quarter" idx="13"/>
          </p:nvPr>
        </p:nvSpPr>
        <p:spPr>
          <a:xfrm>
            <a:off x="6464301" y="2204864"/>
            <a:ext cx="4415367" cy="3168352"/>
          </a:xfrm>
          <a:prstGeom prst="rect">
            <a:avLst/>
          </a:prstGeom>
        </p:spPr>
        <p:txBody>
          <a:bodyPr/>
          <a:lstStyle>
            <a:lvl1pPr>
              <a:defRPr sz="2400"/>
            </a:lvl1pPr>
          </a:lstStyle>
          <a:p>
            <a:pPr lvl="0"/>
            <a:r>
              <a:rPr lang="en-US" noProof="0" dirty="0"/>
              <a:t>Click icon to add picture</a:t>
            </a:r>
            <a:endParaRPr lang="en-GB" noProof="0" dirty="0"/>
          </a:p>
        </p:txBody>
      </p:sp>
      <p:sp>
        <p:nvSpPr>
          <p:cNvPr id="11" name="Text Placeholder 6"/>
          <p:cNvSpPr>
            <a:spLocks noGrp="1"/>
          </p:cNvSpPr>
          <p:nvPr>
            <p:ph type="body" sz="quarter" idx="14"/>
          </p:nvPr>
        </p:nvSpPr>
        <p:spPr>
          <a:xfrm>
            <a:off x="995081" y="620688"/>
            <a:ext cx="10081187" cy="1008112"/>
          </a:xfrm>
          <a:prstGeom prst="rect">
            <a:avLst/>
          </a:prstGeom>
        </p:spPr>
        <p:txBody>
          <a:bodyPr/>
          <a:lstStyle>
            <a:lvl1pPr marL="0" indent="0">
              <a:buNone/>
              <a:defRPr sz="4000" b="1">
                <a:solidFill>
                  <a:srgbClr val="822327"/>
                </a:solidFill>
                <a:latin typeface="+mn-lt"/>
              </a:defRPr>
            </a:lvl1pPr>
            <a:lvl3pPr>
              <a:defRPr>
                <a:solidFill>
                  <a:schemeClr val="bg1"/>
                </a:solidFill>
              </a:defRPr>
            </a:lvl3pPr>
          </a:lstStyle>
          <a:p>
            <a:pPr lvl="0"/>
            <a:r>
              <a:rPr lang="en-US"/>
              <a:t>Click to edit Master text styles</a:t>
            </a:r>
          </a:p>
        </p:txBody>
      </p:sp>
    </p:spTree>
    <p:extLst>
      <p:ext uri="{BB962C8B-B14F-4D97-AF65-F5344CB8AC3E}">
        <p14:creationId xmlns:p14="http://schemas.microsoft.com/office/powerpoint/2010/main" val="19866856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ft image with right title and text colour">
    <p:spTree>
      <p:nvGrpSpPr>
        <p:cNvPr id="1" name=""/>
        <p:cNvGrpSpPr/>
        <p:nvPr/>
      </p:nvGrpSpPr>
      <p:grpSpPr>
        <a:xfrm>
          <a:off x="0" y="0"/>
          <a:ext cx="0" cy="0"/>
          <a:chOff x="0" y="0"/>
          <a:chExt cx="0" cy="0"/>
        </a:xfrm>
      </p:grpSpPr>
      <p:sp>
        <p:nvSpPr>
          <p:cNvPr id="6" name="Rectangle 5"/>
          <p:cNvSpPr/>
          <p:nvPr/>
        </p:nvSpPr>
        <p:spPr>
          <a:xfrm>
            <a:off x="4174067" y="404814"/>
            <a:ext cx="7414684" cy="5400675"/>
          </a:xfrm>
          <a:prstGeom prst="rect">
            <a:avLst/>
          </a:prstGeom>
          <a:solidFill>
            <a:srgbClr val="822327"/>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1800">
              <a:solidFill>
                <a:prstClr val="white"/>
              </a:solidFill>
            </a:endParaRPr>
          </a:p>
        </p:txBody>
      </p:sp>
      <p:sp>
        <p:nvSpPr>
          <p:cNvPr id="7" name="Rectangle 6"/>
          <p:cNvSpPr/>
          <p:nvPr/>
        </p:nvSpPr>
        <p:spPr>
          <a:xfrm flipV="1">
            <a:off x="527051" y="5884864"/>
            <a:ext cx="11089216"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8" name="TextBox 7"/>
          <p:cNvSpPr txBox="1">
            <a:spLocks noChangeArrowheads="1"/>
          </p:cNvSpPr>
          <p:nvPr/>
        </p:nvSpPr>
        <p:spPr bwMode="auto">
          <a:xfrm>
            <a:off x="9563100" y="6448425"/>
            <a:ext cx="151355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100" b="1" dirty="0">
                <a:solidFill>
                  <a:prstClr val="black"/>
                </a:solidFill>
                <a:cs typeface="Arial" charset="0"/>
              </a:rPr>
              <a:t>maynoothuniversity.ie</a:t>
            </a:r>
            <a:endParaRPr lang="en-GB" altLang="en-US" sz="1800" b="1" dirty="0">
              <a:solidFill>
                <a:prstClr val="black"/>
              </a:solidFill>
              <a:cs typeface="Arial" charset="0"/>
            </a:endParaRPr>
          </a:p>
        </p:txBody>
      </p:sp>
      <p:pic>
        <p:nvPicPr>
          <p:cNvPr id="10"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527382" y="404813"/>
            <a:ext cx="3456517" cy="5407594"/>
          </a:xfrm>
          <a:prstGeom prst="rect">
            <a:avLst/>
          </a:prstGeom>
        </p:spPr>
        <p:txBody>
          <a:bodyPr/>
          <a:lstStyle/>
          <a:p>
            <a:pPr lvl="0"/>
            <a:r>
              <a:rPr lang="en-US" noProof="0"/>
              <a:t>Click icon to add picture</a:t>
            </a:r>
            <a:endParaRPr lang="en-GB" noProof="0"/>
          </a:p>
        </p:txBody>
      </p:sp>
      <p:sp>
        <p:nvSpPr>
          <p:cNvPr id="9" name="Text Placeholder 8"/>
          <p:cNvSpPr>
            <a:spLocks noGrp="1"/>
          </p:cNvSpPr>
          <p:nvPr>
            <p:ph type="body" sz="quarter" idx="11"/>
          </p:nvPr>
        </p:nvSpPr>
        <p:spPr>
          <a:xfrm>
            <a:off x="4463819" y="404814"/>
            <a:ext cx="6817287" cy="647923"/>
          </a:xfrm>
          <a:prstGeom prst="rect">
            <a:avLst/>
          </a:prstGeom>
        </p:spPr>
        <p:txBody>
          <a:bodyPr/>
          <a:lstStyle>
            <a:lvl1pPr marL="0" indent="0">
              <a:buNone/>
              <a:defRPr sz="2800" b="1">
                <a:solidFill>
                  <a:schemeClr val="bg1"/>
                </a:solidFill>
              </a:defRPr>
            </a:lvl1pPr>
          </a:lstStyle>
          <a:p>
            <a:pPr lvl="0"/>
            <a:r>
              <a:rPr lang="en-US" dirty="0"/>
              <a:t>Click to edit Master text styles</a:t>
            </a:r>
          </a:p>
        </p:txBody>
      </p:sp>
      <p:sp>
        <p:nvSpPr>
          <p:cNvPr id="11" name="Text Placeholder 10"/>
          <p:cNvSpPr>
            <a:spLocks noGrp="1"/>
          </p:cNvSpPr>
          <p:nvPr>
            <p:ph type="body" sz="quarter" idx="12"/>
          </p:nvPr>
        </p:nvSpPr>
        <p:spPr>
          <a:xfrm>
            <a:off x="4468993" y="1118393"/>
            <a:ext cx="6824745" cy="4687094"/>
          </a:xfrm>
          <a:prstGeom prst="rect">
            <a:avLst/>
          </a:prstGeom>
        </p:spPr>
        <p:txBody>
          <a:bodyPr/>
          <a:lstStyle>
            <a:lvl1pPr marL="285750" indent="-285750">
              <a:buFont typeface="Arial" panose="020B0604020202020204" pitchFamily="34" charset="0"/>
              <a:buChar char="•"/>
              <a:defRPr sz="24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9105495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image with right title and text blank background">
    <p:spTree>
      <p:nvGrpSpPr>
        <p:cNvPr id="1" name=""/>
        <p:cNvGrpSpPr/>
        <p:nvPr/>
      </p:nvGrpSpPr>
      <p:grpSpPr>
        <a:xfrm>
          <a:off x="0" y="0"/>
          <a:ext cx="0" cy="0"/>
          <a:chOff x="0" y="0"/>
          <a:chExt cx="0" cy="0"/>
        </a:xfrm>
      </p:grpSpPr>
      <p:sp>
        <p:nvSpPr>
          <p:cNvPr id="6" name="Rectangle 5"/>
          <p:cNvSpPr/>
          <p:nvPr/>
        </p:nvSpPr>
        <p:spPr>
          <a:xfrm flipV="1">
            <a:off x="527051" y="5884864"/>
            <a:ext cx="11089216"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7" name="TextBox 6"/>
          <p:cNvSpPr txBox="1">
            <a:spLocks noChangeArrowheads="1"/>
          </p:cNvSpPr>
          <p:nvPr/>
        </p:nvSpPr>
        <p:spPr bwMode="auto">
          <a:xfrm>
            <a:off x="9563100" y="6448425"/>
            <a:ext cx="151355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100" b="1" dirty="0">
                <a:solidFill>
                  <a:prstClr val="black"/>
                </a:solidFill>
                <a:cs typeface="Arial" charset="0"/>
              </a:rPr>
              <a:t>maynoothuniversity.ie</a:t>
            </a:r>
            <a:endParaRPr lang="en-GB" altLang="en-US" sz="1800" b="1" dirty="0">
              <a:solidFill>
                <a:prstClr val="black"/>
              </a:solidFill>
              <a:cs typeface="Arial" charset="0"/>
            </a:endParaRPr>
          </a:p>
        </p:txBody>
      </p:sp>
      <p:pic>
        <p:nvPicPr>
          <p:cNvPr id="8"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527382" y="404664"/>
            <a:ext cx="3456517" cy="5407742"/>
          </a:xfrm>
          <a:prstGeom prst="rect">
            <a:avLst/>
          </a:prstGeom>
        </p:spPr>
        <p:txBody>
          <a:bodyPr/>
          <a:lstStyle/>
          <a:p>
            <a:pPr lvl="0"/>
            <a:r>
              <a:rPr lang="en-US" noProof="0"/>
              <a:t>Click icon to add picture</a:t>
            </a:r>
            <a:endParaRPr lang="en-GB" noProof="0" dirty="0"/>
          </a:p>
        </p:txBody>
      </p:sp>
      <p:sp>
        <p:nvSpPr>
          <p:cNvPr id="9" name="Text Placeholder 8"/>
          <p:cNvSpPr>
            <a:spLocks noGrp="1"/>
          </p:cNvSpPr>
          <p:nvPr>
            <p:ph type="body" sz="quarter" idx="11"/>
          </p:nvPr>
        </p:nvSpPr>
        <p:spPr>
          <a:xfrm>
            <a:off x="4559301" y="404814"/>
            <a:ext cx="7056967" cy="647923"/>
          </a:xfrm>
          <a:prstGeom prst="rect">
            <a:avLst/>
          </a:prstGeom>
        </p:spPr>
        <p:txBody>
          <a:bodyPr/>
          <a:lstStyle>
            <a:lvl1pPr marL="0" indent="0">
              <a:buNone/>
              <a:defRPr sz="2800" b="1">
                <a:solidFill>
                  <a:srgbClr val="822327"/>
                </a:solidFill>
              </a:defRPr>
            </a:lvl1pPr>
          </a:lstStyle>
          <a:p>
            <a:pPr lvl="0"/>
            <a:r>
              <a:rPr lang="en-US" dirty="0"/>
              <a:t>Click to edit Master text styles</a:t>
            </a:r>
          </a:p>
        </p:txBody>
      </p:sp>
      <p:sp>
        <p:nvSpPr>
          <p:cNvPr id="11" name="Text Placeholder 10"/>
          <p:cNvSpPr>
            <a:spLocks noGrp="1"/>
          </p:cNvSpPr>
          <p:nvPr>
            <p:ph type="body" sz="quarter" idx="12"/>
          </p:nvPr>
        </p:nvSpPr>
        <p:spPr>
          <a:xfrm>
            <a:off x="4559301" y="1124744"/>
            <a:ext cx="7056967" cy="4687094"/>
          </a:xfrm>
          <a:prstGeom prst="rect">
            <a:avLst/>
          </a:prstGeom>
        </p:spPr>
        <p:txBody>
          <a:bodyPr/>
          <a:lstStyle>
            <a:lvl1pPr marL="342900" indent="-342900">
              <a:buFont typeface="Arial" panose="020B0604020202020204" pitchFamily="34" charset="0"/>
              <a:buChar char="•"/>
              <a:defRPr sz="2400"/>
            </a:lvl1pPr>
          </a:lstStyle>
          <a:p>
            <a:pPr lvl="0"/>
            <a:r>
              <a:rPr lang="en-US" dirty="0"/>
              <a:t>Click to edit Master text styles</a:t>
            </a:r>
          </a:p>
        </p:txBody>
      </p:sp>
    </p:spTree>
    <p:extLst>
      <p:ext uri="{BB962C8B-B14F-4D97-AF65-F5344CB8AC3E}">
        <p14:creationId xmlns:p14="http://schemas.microsoft.com/office/powerpoint/2010/main" val="23345925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 Half and half with title">
    <p:spTree>
      <p:nvGrpSpPr>
        <p:cNvPr id="1" name=""/>
        <p:cNvGrpSpPr/>
        <p:nvPr/>
      </p:nvGrpSpPr>
      <p:grpSpPr>
        <a:xfrm>
          <a:off x="0" y="0"/>
          <a:ext cx="0" cy="0"/>
          <a:chOff x="0" y="0"/>
          <a:chExt cx="0" cy="0"/>
        </a:xfrm>
      </p:grpSpPr>
      <p:sp>
        <p:nvSpPr>
          <p:cNvPr id="7" name="Rectangle 6"/>
          <p:cNvSpPr/>
          <p:nvPr/>
        </p:nvSpPr>
        <p:spPr>
          <a:xfrm flipV="1">
            <a:off x="527051" y="5884864"/>
            <a:ext cx="11089216"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pic>
        <p:nvPicPr>
          <p:cNvPr id="8"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9563100" y="6448425"/>
            <a:ext cx="151355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100" b="1" dirty="0">
                <a:solidFill>
                  <a:prstClr val="black"/>
                </a:solidFill>
                <a:cs typeface="Arial" charset="0"/>
              </a:rPr>
              <a:t>maynoothuniversity.ie</a:t>
            </a:r>
            <a:endParaRPr lang="en-GB" altLang="en-US" sz="1800" b="1" dirty="0">
              <a:solidFill>
                <a:prstClr val="black"/>
              </a:solidFill>
              <a:cs typeface="Arial" charset="0"/>
            </a:endParaRPr>
          </a:p>
        </p:txBody>
      </p:sp>
      <p:sp>
        <p:nvSpPr>
          <p:cNvPr id="26" name="Text Placeholder 25"/>
          <p:cNvSpPr>
            <a:spLocks noGrp="1"/>
          </p:cNvSpPr>
          <p:nvPr>
            <p:ph type="body" sz="quarter" idx="10"/>
          </p:nvPr>
        </p:nvSpPr>
        <p:spPr>
          <a:xfrm>
            <a:off x="623392" y="260648"/>
            <a:ext cx="10957355" cy="864096"/>
          </a:xfrm>
          <a:prstGeom prst="rect">
            <a:avLst/>
          </a:prstGeom>
        </p:spPr>
        <p:txBody>
          <a:bodyPr/>
          <a:lstStyle>
            <a:lvl1pPr marL="0" indent="0">
              <a:buNone/>
              <a:defRPr sz="4000" b="1">
                <a:solidFill>
                  <a:srgbClr val="822327"/>
                </a:solidFill>
              </a:defRPr>
            </a:lvl1pPr>
          </a:lstStyle>
          <a:p>
            <a:pPr lvl="0"/>
            <a:r>
              <a:rPr lang="en-US"/>
              <a:t>Click to edit Master text styles</a:t>
            </a:r>
          </a:p>
        </p:txBody>
      </p:sp>
      <p:sp>
        <p:nvSpPr>
          <p:cNvPr id="30" name="Content Placeholder 29"/>
          <p:cNvSpPr>
            <a:spLocks noGrp="1"/>
          </p:cNvSpPr>
          <p:nvPr>
            <p:ph sz="quarter" idx="12"/>
          </p:nvPr>
        </p:nvSpPr>
        <p:spPr>
          <a:xfrm>
            <a:off x="623392" y="1988840"/>
            <a:ext cx="5376597" cy="3822998"/>
          </a:xfrm>
          <a:prstGeom prst="rect">
            <a:avLst/>
          </a:prstGeom>
        </p:spPr>
        <p:txBody>
          <a:bodyPr/>
          <a:lstStyle>
            <a:lvl1pPr marL="342900" indent="-342900">
              <a:buFont typeface="Arial" panose="020B0604020202020204" pitchFamily="34" charset="0"/>
              <a:buChar char="•"/>
              <a:defRPr sz="2400"/>
            </a:lvl1pPr>
          </a:lstStyle>
          <a:p>
            <a:pPr lvl="0"/>
            <a:r>
              <a:rPr lang="en-US" dirty="0"/>
              <a:t>Click to edit Master text styles</a:t>
            </a:r>
          </a:p>
        </p:txBody>
      </p:sp>
      <p:sp>
        <p:nvSpPr>
          <p:cNvPr id="31" name="Content Placeholder 29"/>
          <p:cNvSpPr>
            <a:spLocks noGrp="1"/>
          </p:cNvSpPr>
          <p:nvPr>
            <p:ph sz="quarter" idx="13"/>
          </p:nvPr>
        </p:nvSpPr>
        <p:spPr>
          <a:xfrm>
            <a:off x="6192011" y="1992263"/>
            <a:ext cx="5376597" cy="3822998"/>
          </a:xfrm>
          <a:prstGeom prst="rect">
            <a:avLst/>
          </a:prstGeom>
        </p:spPr>
        <p:txBody>
          <a:bodyPr/>
          <a:lstStyle>
            <a:lvl1pPr marL="342900" indent="-342900">
              <a:buFont typeface="Arial" panose="020B0604020202020204" pitchFamily="34" charset="0"/>
              <a:buChar char="•"/>
              <a:defRPr sz="2400"/>
            </a:lvl1pPr>
          </a:lstStyle>
          <a:p>
            <a:pPr lvl="0"/>
            <a:r>
              <a:rPr lang="en-US" dirty="0"/>
              <a:t>Click to edit Master text styles</a:t>
            </a:r>
          </a:p>
        </p:txBody>
      </p:sp>
      <p:sp>
        <p:nvSpPr>
          <p:cNvPr id="34" name="Text Placeholder 25"/>
          <p:cNvSpPr>
            <a:spLocks noGrp="1"/>
          </p:cNvSpPr>
          <p:nvPr>
            <p:ph type="body" sz="quarter" idx="14"/>
          </p:nvPr>
        </p:nvSpPr>
        <p:spPr>
          <a:xfrm>
            <a:off x="630040" y="1340768"/>
            <a:ext cx="5369949" cy="576064"/>
          </a:xfrm>
          <a:prstGeom prst="rect">
            <a:avLst/>
          </a:prstGeom>
        </p:spPr>
        <p:txBody>
          <a:bodyPr anchor="ctr"/>
          <a:lstStyle>
            <a:lvl1pPr marL="0" indent="0">
              <a:buNone/>
              <a:defRPr sz="2400" b="1">
                <a:solidFill>
                  <a:srgbClr val="822327"/>
                </a:solidFill>
              </a:defRPr>
            </a:lvl1pPr>
          </a:lstStyle>
          <a:p>
            <a:pPr lvl="0"/>
            <a:r>
              <a:rPr lang="en-US"/>
              <a:t>Click to edit Master text styles</a:t>
            </a:r>
          </a:p>
        </p:txBody>
      </p:sp>
      <p:sp>
        <p:nvSpPr>
          <p:cNvPr id="35" name="Text Placeholder 25"/>
          <p:cNvSpPr>
            <a:spLocks noGrp="1"/>
          </p:cNvSpPr>
          <p:nvPr>
            <p:ph type="body" sz="quarter" idx="15"/>
          </p:nvPr>
        </p:nvSpPr>
        <p:spPr>
          <a:xfrm>
            <a:off x="6192011" y="1340768"/>
            <a:ext cx="5369949" cy="576064"/>
          </a:xfrm>
          <a:prstGeom prst="rect">
            <a:avLst/>
          </a:prstGeom>
        </p:spPr>
        <p:txBody>
          <a:bodyPr anchor="ctr"/>
          <a:lstStyle>
            <a:lvl1pPr marL="0" indent="0">
              <a:buNone/>
              <a:defRPr sz="2400" b="1">
                <a:solidFill>
                  <a:srgbClr val="822327"/>
                </a:solidFill>
              </a:defRPr>
            </a:lvl1pPr>
          </a:lstStyle>
          <a:p>
            <a:pPr lvl="0"/>
            <a:r>
              <a:rPr lang="en-US" dirty="0"/>
              <a:t>Click to edit Master text styles</a:t>
            </a:r>
          </a:p>
        </p:txBody>
      </p:sp>
    </p:spTree>
    <p:extLst>
      <p:ext uri="{BB962C8B-B14F-4D97-AF65-F5344CB8AC3E}">
        <p14:creationId xmlns:p14="http://schemas.microsoft.com/office/powerpoint/2010/main" val="862102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slide image with source">
    <p:spTree>
      <p:nvGrpSpPr>
        <p:cNvPr id="1" name=""/>
        <p:cNvGrpSpPr/>
        <p:nvPr/>
      </p:nvGrpSpPr>
      <p:grpSpPr>
        <a:xfrm>
          <a:off x="0" y="0"/>
          <a:ext cx="0" cy="0"/>
          <a:chOff x="0" y="0"/>
          <a:chExt cx="0" cy="0"/>
        </a:xfrm>
      </p:grpSpPr>
      <p:sp>
        <p:nvSpPr>
          <p:cNvPr id="4" name="Rectangle 3"/>
          <p:cNvSpPr/>
          <p:nvPr/>
        </p:nvSpPr>
        <p:spPr>
          <a:xfrm flipV="1">
            <a:off x="527051" y="5884864"/>
            <a:ext cx="11089216"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pic>
        <p:nvPicPr>
          <p:cNvPr id="5"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563100" y="6448425"/>
            <a:ext cx="151355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100" b="1" dirty="0">
                <a:solidFill>
                  <a:prstClr val="black"/>
                </a:solidFill>
                <a:cs typeface="Arial" charset="0"/>
              </a:rPr>
              <a:t>maynoothuniversity.ie</a:t>
            </a:r>
            <a:endParaRPr lang="en-GB" altLang="en-US" sz="1800" b="1" dirty="0">
              <a:solidFill>
                <a:prstClr val="black"/>
              </a:solidFill>
              <a:cs typeface="Arial" charset="0"/>
            </a:endParaRPr>
          </a:p>
        </p:txBody>
      </p:sp>
      <p:sp>
        <p:nvSpPr>
          <p:cNvPr id="7" name="Picture Placeholder 6"/>
          <p:cNvSpPr>
            <a:spLocks noGrp="1"/>
          </p:cNvSpPr>
          <p:nvPr>
            <p:ph type="pic" sz="quarter" idx="10"/>
          </p:nvPr>
        </p:nvSpPr>
        <p:spPr>
          <a:xfrm>
            <a:off x="527051" y="404814"/>
            <a:ext cx="11089216" cy="5184427"/>
          </a:xfrm>
          <a:prstGeom prst="rect">
            <a:avLst/>
          </a:prstGeom>
        </p:spPr>
        <p:txBody>
          <a:bodyPr/>
          <a:lstStyle>
            <a:lvl1pPr>
              <a:defRPr sz="2800"/>
            </a:lvl1pPr>
          </a:lstStyle>
          <a:p>
            <a:pPr lvl="0"/>
            <a:r>
              <a:rPr lang="en-US" noProof="0" dirty="0"/>
              <a:t>Click icon to add picture</a:t>
            </a:r>
            <a:endParaRPr lang="en-GB" noProof="0" dirty="0"/>
          </a:p>
        </p:txBody>
      </p:sp>
      <p:sp>
        <p:nvSpPr>
          <p:cNvPr id="9" name="Text Placeholder 8"/>
          <p:cNvSpPr>
            <a:spLocks noGrp="1"/>
          </p:cNvSpPr>
          <p:nvPr>
            <p:ph type="body" sz="quarter" idx="11"/>
          </p:nvPr>
        </p:nvSpPr>
        <p:spPr>
          <a:xfrm>
            <a:off x="3766609" y="6426414"/>
            <a:ext cx="4610100" cy="314955"/>
          </a:xfrm>
          <a:prstGeom prst="rect">
            <a:avLst/>
          </a:prstGeom>
        </p:spPr>
        <p:txBody>
          <a:bodyPr/>
          <a:lstStyle>
            <a:lvl1pPr marL="0" indent="0">
              <a:buNone/>
              <a:defRPr sz="1200"/>
            </a:lvl1pPr>
          </a:lstStyle>
          <a:p>
            <a:pPr lvl="0"/>
            <a:r>
              <a:rPr lang="en-US"/>
              <a:t>Click to edit Master text styles</a:t>
            </a:r>
          </a:p>
        </p:txBody>
      </p:sp>
    </p:spTree>
    <p:extLst>
      <p:ext uri="{BB962C8B-B14F-4D97-AF65-F5344CB8AC3E}">
        <p14:creationId xmlns:p14="http://schemas.microsoft.com/office/powerpoint/2010/main" val="3922034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with text box">
    <p:spTree>
      <p:nvGrpSpPr>
        <p:cNvPr id="1" name=""/>
        <p:cNvGrpSpPr/>
        <p:nvPr/>
      </p:nvGrpSpPr>
      <p:grpSpPr>
        <a:xfrm>
          <a:off x="0" y="0"/>
          <a:ext cx="0" cy="0"/>
          <a:chOff x="0" y="0"/>
          <a:chExt cx="0" cy="0"/>
        </a:xfrm>
      </p:grpSpPr>
      <p:sp>
        <p:nvSpPr>
          <p:cNvPr id="3" name="Rectangle 2"/>
          <p:cNvSpPr/>
          <p:nvPr/>
        </p:nvSpPr>
        <p:spPr>
          <a:xfrm flipV="1">
            <a:off x="527051" y="5884864"/>
            <a:ext cx="11089216"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pic>
        <p:nvPicPr>
          <p:cNvPr id="4"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9563100" y="6448425"/>
            <a:ext cx="151355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100" b="1" dirty="0">
                <a:solidFill>
                  <a:prstClr val="black"/>
                </a:solidFill>
                <a:cs typeface="Arial" charset="0"/>
              </a:rPr>
              <a:t>maynoothuniversity.ie</a:t>
            </a:r>
            <a:endParaRPr lang="en-GB" altLang="en-US" sz="1800" b="1" dirty="0">
              <a:solidFill>
                <a:prstClr val="black"/>
              </a:solidFill>
              <a:cs typeface="Arial" charset="0"/>
            </a:endParaRPr>
          </a:p>
        </p:txBody>
      </p:sp>
      <p:sp>
        <p:nvSpPr>
          <p:cNvPr id="8" name="Content Placeholder 7"/>
          <p:cNvSpPr>
            <a:spLocks noGrp="1"/>
          </p:cNvSpPr>
          <p:nvPr>
            <p:ph sz="quarter" idx="10"/>
          </p:nvPr>
        </p:nvSpPr>
        <p:spPr>
          <a:xfrm>
            <a:off x="527051" y="476251"/>
            <a:ext cx="11089216" cy="5256213"/>
          </a:xfrm>
          <a:prstGeom prst="rect">
            <a:avLst/>
          </a:prstGeom>
        </p:spPr>
        <p:txBody>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766732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F4CB-8975-4C12-ACA4-34D446807F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44B4C2-07FC-4BBE-885D-D3A5901DEA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44F28A-AD0F-4B99-AADA-C57F67052E58}"/>
              </a:ext>
            </a:extLst>
          </p:cNvPr>
          <p:cNvSpPr>
            <a:spLocks noGrp="1"/>
          </p:cNvSpPr>
          <p:nvPr>
            <p:ph type="dt" sz="half" idx="10"/>
          </p:nvPr>
        </p:nvSpPr>
        <p:spPr/>
        <p:txBody>
          <a:bodyPr/>
          <a:lstStyle/>
          <a:p>
            <a:fld id="{28AAC8F0-4441-469F-936B-68D7BF105A3F}" type="datetimeFigureOut">
              <a:rPr lang="en-GB" smtClean="0"/>
              <a:t>18/10/2023</a:t>
            </a:fld>
            <a:endParaRPr lang="en-GB"/>
          </a:p>
        </p:txBody>
      </p:sp>
      <p:sp>
        <p:nvSpPr>
          <p:cNvPr id="5" name="Footer Placeholder 4">
            <a:extLst>
              <a:ext uri="{FF2B5EF4-FFF2-40B4-BE49-F238E27FC236}">
                <a16:creationId xmlns:a16="http://schemas.microsoft.com/office/drawing/2014/main" id="{9839F35E-BE6C-4943-BE2D-910E0416EB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FEB939-464D-460D-AB57-DD288810DB97}"/>
              </a:ext>
            </a:extLst>
          </p:cNvPr>
          <p:cNvSpPr>
            <a:spLocks noGrp="1"/>
          </p:cNvSpPr>
          <p:nvPr>
            <p:ph type="sldNum" sz="quarter" idx="12"/>
          </p:nvPr>
        </p:nvSpPr>
        <p:spPr/>
        <p:txBody>
          <a:bodyPr/>
          <a:lstStyle/>
          <a:p>
            <a:fld id="{B9F7B8CE-999F-45AC-BAC3-9A988C0FBE8B}" type="slidenum">
              <a:rPr lang="en-GB" smtClean="0"/>
              <a:t>‹#›</a:t>
            </a:fld>
            <a:endParaRPr lang="en-GB"/>
          </a:p>
        </p:txBody>
      </p:sp>
    </p:spTree>
    <p:extLst>
      <p:ext uri="{BB962C8B-B14F-4D97-AF65-F5344CB8AC3E}">
        <p14:creationId xmlns:p14="http://schemas.microsoft.com/office/powerpoint/2010/main" val="430282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CA0AF-90FE-49AB-ABBE-880C237C1C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873610-B155-49B8-9CB8-47D90D657D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7DB9EB-8E42-4288-8AEF-1DB7450E10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BB6300-E0FB-457D-B638-EAFE418BE354}"/>
              </a:ext>
            </a:extLst>
          </p:cNvPr>
          <p:cNvSpPr>
            <a:spLocks noGrp="1"/>
          </p:cNvSpPr>
          <p:nvPr>
            <p:ph type="dt" sz="half" idx="10"/>
          </p:nvPr>
        </p:nvSpPr>
        <p:spPr/>
        <p:txBody>
          <a:bodyPr/>
          <a:lstStyle/>
          <a:p>
            <a:fld id="{28AAC8F0-4441-469F-936B-68D7BF105A3F}" type="datetimeFigureOut">
              <a:rPr lang="en-GB" smtClean="0"/>
              <a:t>18/10/2023</a:t>
            </a:fld>
            <a:endParaRPr lang="en-GB"/>
          </a:p>
        </p:txBody>
      </p:sp>
      <p:sp>
        <p:nvSpPr>
          <p:cNvPr id="6" name="Footer Placeholder 5">
            <a:extLst>
              <a:ext uri="{FF2B5EF4-FFF2-40B4-BE49-F238E27FC236}">
                <a16:creationId xmlns:a16="http://schemas.microsoft.com/office/drawing/2014/main" id="{81F25CE6-6468-487D-B285-263891EE03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E1B9CB-FD10-41E2-9C2D-B0BB3AED6232}"/>
              </a:ext>
            </a:extLst>
          </p:cNvPr>
          <p:cNvSpPr>
            <a:spLocks noGrp="1"/>
          </p:cNvSpPr>
          <p:nvPr>
            <p:ph type="sldNum" sz="quarter" idx="12"/>
          </p:nvPr>
        </p:nvSpPr>
        <p:spPr/>
        <p:txBody>
          <a:bodyPr/>
          <a:lstStyle/>
          <a:p>
            <a:fld id="{B9F7B8CE-999F-45AC-BAC3-9A988C0FBE8B}" type="slidenum">
              <a:rPr lang="en-GB" smtClean="0"/>
              <a:t>‹#›</a:t>
            </a:fld>
            <a:endParaRPr lang="en-GB"/>
          </a:p>
        </p:txBody>
      </p:sp>
    </p:spTree>
    <p:extLst>
      <p:ext uri="{BB962C8B-B14F-4D97-AF65-F5344CB8AC3E}">
        <p14:creationId xmlns:p14="http://schemas.microsoft.com/office/powerpoint/2010/main" val="356919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B7D0-E937-42F4-9829-C729720AD76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BBF164-E5C1-41E3-ABA3-2DDE6006A1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3D1D5B-77F3-4EE0-8D8D-D8F0AE16A3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7E655E-8CA6-4112-B1B8-2879CC00C7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8CEAC6-6ACA-4005-A746-3BCCC7FF23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9ADA9D-6399-480C-ACA4-F58BD4173782}"/>
              </a:ext>
            </a:extLst>
          </p:cNvPr>
          <p:cNvSpPr>
            <a:spLocks noGrp="1"/>
          </p:cNvSpPr>
          <p:nvPr>
            <p:ph type="dt" sz="half" idx="10"/>
          </p:nvPr>
        </p:nvSpPr>
        <p:spPr/>
        <p:txBody>
          <a:bodyPr/>
          <a:lstStyle/>
          <a:p>
            <a:fld id="{28AAC8F0-4441-469F-936B-68D7BF105A3F}" type="datetimeFigureOut">
              <a:rPr lang="en-GB" smtClean="0"/>
              <a:t>18/10/2023</a:t>
            </a:fld>
            <a:endParaRPr lang="en-GB"/>
          </a:p>
        </p:txBody>
      </p:sp>
      <p:sp>
        <p:nvSpPr>
          <p:cNvPr id="8" name="Footer Placeholder 7">
            <a:extLst>
              <a:ext uri="{FF2B5EF4-FFF2-40B4-BE49-F238E27FC236}">
                <a16:creationId xmlns:a16="http://schemas.microsoft.com/office/drawing/2014/main" id="{D9724602-A51B-4584-99CE-A194C0CBEE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F297FC0-DDA0-4B1E-8AD6-83E9914383B7}"/>
              </a:ext>
            </a:extLst>
          </p:cNvPr>
          <p:cNvSpPr>
            <a:spLocks noGrp="1"/>
          </p:cNvSpPr>
          <p:nvPr>
            <p:ph type="sldNum" sz="quarter" idx="12"/>
          </p:nvPr>
        </p:nvSpPr>
        <p:spPr/>
        <p:txBody>
          <a:bodyPr/>
          <a:lstStyle/>
          <a:p>
            <a:fld id="{B9F7B8CE-999F-45AC-BAC3-9A988C0FBE8B}" type="slidenum">
              <a:rPr lang="en-GB" smtClean="0"/>
              <a:t>‹#›</a:t>
            </a:fld>
            <a:endParaRPr lang="en-GB"/>
          </a:p>
        </p:txBody>
      </p:sp>
    </p:spTree>
    <p:extLst>
      <p:ext uri="{BB962C8B-B14F-4D97-AF65-F5344CB8AC3E}">
        <p14:creationId xmlns:p14="http://schemas.microsoft.com/office/powerpoint/2010/main" val="316928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5AE02-B0D9-405E-8EEA-36651786F1F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47035F5-F24F-4D1A-ACB6-171712A7D7EB}"/>
              </a:ext>
            </a:extLst>
          </p:cNvPr>
          <p:cNvSpPr>
            <a:spLocks noGrp="1"/>
          </p:cNvSpPr>
          <p:nvPr>
            <p:ph type="dt" sz="half" idx="10"/>
          </p:nvPr>
        </p:nvSpPr>
        <p:spPr/>
        <p:txBody>
          <a:bodyPr/>
          <a:lstStyle/>
          <a:p>
            <a:fld id="{28AAC8F0-4441-469F-936B-68D7BF105A3F}" type="datetimeFigureOut">
              <a:rPr lang="en-GB" smtClean="0"/>
              <a:t>18/10/2023</a:t>
            </a:fld>
            <a:endParaRPr lang="en-GB"/>
          </a:p>
        </p:txBody>
      </p:sp>
      <p:sp>
        <p:nvSpPr>
          <p:cNvPr id="4" name="Footer Placeholder 3">
            <a:extLst>
              <a:ext uri="{FF2B5EF4-FFF2-40B4-BE49-F238E27FC236}">
                <a16:creationId xmlns:a16="http://schemas.microsoft.com/office/drawing/2014/main" id="{0585B170-247B-43FB-AF57-8390069D8B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D71C6E-5FA4-469C-800F-16146CA8A530}"/>
              </a:ext>
            </a:extLst>
          </p:cNvPr>
          <p:cNvSpPr>
            <a:spLocks noGrp="1"/>
          </p:cNvSpPr>
          <p:nvPr>
            <p:ph type="sldNum" sz="quarter" idx="12"/>
          </p:nvPr>
        </p:nvSpPr>
        <p:spPr/>
        <p:txBody>
          <a:bodyPr/>
          <a:lstStyle/>
          <a:p>
            <a:fld id="{B9F7B8CE-999F-45AC-BAC3-9A988C0FBE8B}" type="slidenum">
              <a:rPr lang="en-GB" smtClean="0"/>
              <a:t>‹#›</a:t>
            </a:fld>
            <a:endParaRPr lang="en-GB"/>
          </a:p>
        </p:txBody>
      </p:sp>
    </p:spTree>
    <p:extLst>
      <p:ext uri="{BB962C8B-B14F-4D97-AF65-F5344CB8AC3E}">
        <p14:creationId xmlns:p14="http://schemas.microsoft.com/office/powerpoint/2010/main" val="1762444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4AC0E8-250E-4186-90C2-C0101C9AEBB3}"/>
              </a:ext>
            </a:extLst>
          </p:cNvPr>
          <p:cNvSpPr>
            <a:spLocks noGrp="1"/>
          </p:cNvSpPr>
          <p:nvPr>
            <p:ph type="dt" sz="half" idx="10"/>
          </p:nvPr>
        </p:nvSpPr>
        <p:spPr/>
        <p:txBody>
          <a:bodyPr/>
          <a:lstStyle/>
          <a:p>
            <a:fld id="{28AAC8F0-4441-469F-936B-68D7BF105A3F}" type="datetimeFigureOut">
              <a:rPr lang="en-GB" smtClean="0"/>
              <a:t>18/10/2023</a:t>
            </a:fld>
            <a:endParaRPr lang="en-GB"/>
          </a:p>
        </p:txBody>
      </p:sp>
      <p:sp>
        <p:nvSpPr>
          <p:cNvPr id="3" name="Footer Placeholder 2">
            <a:extLst>
              <a:ext uri="{FF2B5EF4-FFF2-40B4-BE49-F238E27FC236}">
                <a16:creationId xmlns:a16="http://schemas.microsoft.com/office/drawing/2014/main" id="{29580B00-B44E-4809-BD0D-4F378B38D5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28B965-2B04-41D8-8EE9-6CBB02976DA9}"/>
              </a:ext>
            </a:extLst>
          </p:cNvPr>
          <p:cNvSpPr>
            <a:spLocks noGrp="1"/>
          </p:cNvSpPr>
          <p:nvPr>
            <p:ph type="sldNum" sz="quarter" idx="12"/>
          </p:nvPr>
        </p:nvSpPr>
        <p:spPr/>
        <p:txBody>
          <a:bodyPr/>
          <a:lstStyle/>
          <a:p>
            <a:fld id="{B9F7B8CE-999F-45AC-BAC3-9A988C0FBE8B}" type="slidenum">
              <a:rPr lang="en-GB" smtClean="0"/>
              <a:t>‹#›</a:t>
            </a:fld>
            <a:endParaRPr lang="en-GB"/>
          </a:p>
        </p:txBody>
      </p:sp>
    </p:spTree>
    <p:extLst>
      <p:ext uri="{BB962C8B-B14F-4D97-AF65-F5344CB8AC3E}">
        <p14:creationId xmlns:p14="http://schemas.microsoft.com/office/powerpoint/2010/main" val="376871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34F37-B6E7-477C-BC78-15EDE796F6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BB860B-3F8E-4C26-80A8-612C5B021D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91D64C3-69E7-4178-A600-C7900C2C4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197F15-AC10-4712-91BE-667C5F895BE4}"/>
              </a:ext>
            </a:extLst>
          </p:cNvPr>
          <p:cNvSpPr>
            <a:spLocks noGrp="1"/>
          </p:cNvSpPr>
          <p:nvPr>
            <p:ph type="dt" sz="half" idx="10"/>
          </p:nvPr>
        </p:nvSpPr>
        <p:spPr/>
        <p:txBody>
          <a:bodyPr/>
          <a:lstStyle/>
          <a:p>
            <a:fld id="{28AAC8F0-4441-469F-936B-68D7BF105A3F}" type="datetimeFigureOut">
              <a:rPr lang="en-GB" smtClean="0"/>
              <a:t>18/10/2023</a:t>
            </a:fld>
            <a:endParaRPr lang="en-GB"/>
          </a:p>
        </p:txBody>
      </p:sp>
      <p:sp>
        <p:nvSpPr>
          <p:cNvPr id="6" name="Footer Placeholder 5">
            <a:extLst>
              <a:ext uri="{FF2B5EF4-FFF2-40B4-BE49-F238E27FC236}">
                <a16:creationId xmlns:a16="http://schemas.microsoft.com/office/drawing/2014/main" id="{D136A5A7-4353-4C8B-96B5-8A80AB0110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9D41E6-8E58-4C75-839B-D505984E940E}"/>
              </a:ext>
            </a:extLst>
          </p:cNvPr>
          <p:cNvSpPr>
            <a:spLocks noGrp="1"/>
          </p:cNvSpPr>
          <p:nvPr>
            <p:ph type="sldNum" sz="quarter" idx="12"/>
          </p:nvPr>
        </p:nvSpPr>
        <p:spPr/>
        <p:txBody>
          <a:bodyPr/>
          <a:lstStyle/>
          <a:p>
            <a:fld id="{B9F7B8CE-999F-45AC-BAC3-9A988C0FBE8B}" type="slidenum">
              <a:rPr lang="en-GB" smtClean="0"/>
              <a:t>‹#›</a:t>
            </a:fld>
            <a:endParaRPr lang="en-GB"/>
          </a:p>
        </p:txBody>
      </p:sp>
    </p:spTree>
    <p:extLst>
      <p:ext uri="{BB962C8B-B14F-4D97-AF65-F5344CB8AC3E}">
        <p14:creationId xmlns:p14="http://schemas.microsoft.com/office/powerpoint/2010/main" val="228041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6120-CF82-473B-BC4E-004B0F5497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427747-1351-442F-9C24-AE9D272C35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A94BF4A-6B2F-42E3-B019-CE569A2934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8A76A2-EB35-4E8D-AAAC-3E64EB2B5A22}"/>
              </a:ext>
            </a:extLst>
          </p:cNvPr>
          <p:cNvSpPr>
            <a:spLocks noGrp="1"/>
          </p:cNvSpPr>
          <p:nvPr>
            <p:ph type="dt" sz="half" idx="10"/>
          </p:nvPr>
        </p:nvSpPr>
        <p:spPr/>
        <p:txBody>
          <a:bodyPr/>
          <a:lstStyle/>
          <a:p>
            <a:fld id="{28AAC8F0-4441-469F-936B-68D7BF105A3F}" type="datetimeFigureOut">
              <a:rPr lang="en-GB" smtClean="0"/>
              <a:t>18/10/2023</a:t>
            </a:fld>
            <a:endParaRPr lang="en-GB"/>
          </a:p>
        </p:txBody>
      </p:sp>
      <p:sp>
        <p:nvSpPr>
          <p:cNvPr id="6" name="Footer Placeholder 5">
            <a:extLst>
              <a:ext uri="{FF2B5EF4-FFF2-40B4-BE49-F238E27FC236}">
                <a16:creationId xmlns:a16="http://schemas.microsoft.com/office/drawing/2014/main" id="{34DFF051-E6B5-4CA4-B402-D36B2353C0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4FD1AC-F1B8-41D2-B311-36864B2EE956}"/>
              </a:ext>
            </a:extLst>
          </p:cNvPr>
          <p:cNvSpPr>
            <a:spLocks noGrp="1"/>
          </p:cNvSpPr>
          <p:nvPr>
            <p:ph type="sldNum" sz="quarter" idx="12"/>
          </p:nvPr>
        </p:nvSpPr>
        <p:spPr/>
        <p:txBody>
          <a:bodyPr/>
          <a:lstStyle/>
          <a:p>
            <a:fld id="{B9F7B8CE-999F-45AC-BAC3-9A988C0FBE8B}" type="slidenum">
              <a:rPr lang="en-GB" smtClean="0"/>
              <a:t>‹#›</a:t>
            </a:fld>
            <a:endParaRPr lang="en-GB"/>
          </a:p>
        </p:txBody>
      </p:sp>
    </p:spTree>
    <p:extLst>
      <p:ext uri="{BB962C8B-B14F-4D97-AF65-F5344CB8AC3E}">
        <p14:creationId xmlns:p14="http://schemas.microsoft.com/office/powerpoint/2010/main" val="1164446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72444E-8720-421B-AADF-4591DB941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117E8D-1E55-4988-891F-F11470103B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F023DF-2919-4C7A-BBA4-DFAEC7E5C0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AC8F0-4441-469F-936B-68D7BF105A3F}" type="datetimeFigureOut">
              <a:rPr lang="en-GB" smtClean="0"/>
              <a:t>18/10/2023</a:t>
            </a:fld>
            <a:endParaRPr lang="en-GB"/>
          </a:p>
        </p:txBody>
      </p:sp>
      <p:sp>
        <p:nvSpPr>
          <p:cNvPr id="5" name="Footer Placeholder 4">
            <a:extLst>
              <a:ext uri="{FF2B5EF4-FFF2-40B4-BE49-F238E27FC236}">
                <a16:creationId xmlns:a16="http://schemas.microsoft.com/office/drawing/2014/main" id="{3AC82F38-F05B-4A9A-97B3-A456F7AE1B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99E52E4-E2EE-423F-B179-54B49E81AB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7B8CE-999F-45AC-BAC3-9A988C0FBE8B}" type="slidenum">
              <a:rPr lang="en-GB" smtClean="0"/>
              <a:t>‹#›</a:t>
            </a:fld>
            <a:endParaRPr lang="en-GB"/>
          </a:p>
        </p:txBody>
      </p:sp>
    </p:spTree>
    <p:extLst>
      <p:ext uri="{BB962C8B-B14F-4D97-AF65-F5344CB8AC3E}">
        <p14:creationId xmlns:p14="http://schemas.microsoft.com/office/powerpoint/2010/main" val="22130481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61" r:id="rId13"/>
    <p:sldLayoutId id="2147483663" r:id="rId14"/>
    <p:sldLayoutId id="2147483664" r:id="rId15"/>
    <p:sldLayoutId id="2147483665"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0695" y="2893126"/>
            <a:ext cx="11330609" cy="2637271"/>
          </a:xfrm>
        </p:spPr>
        <p:txBody>
          <a:bodyPr>
            <a:normAutofit lnSpcReduction="10000"/>
          </a:bodyPr>
          <a:lstStyle/>
          <a:p>
            <a:r>
              <a:rPr lang="en-IE" dirty="0"/>
              <a:t>The scope of application of the EU Charter in national legal orders </a:t>
            </a:r>
          </a:p>
          <a:p>
            <a:r>
              <a:rPr lang="en-IE" sz="2800" dirty="0"/>
              <a:t>Academy of European Law, Bucharest, 17 October 2023</a:t>
            </a:r>
          </a:p>
          <a:p>
            <a:r>
              <a:rPr lang="en-IE" sz="2800" dirty="0"/>
              <a:t>Prof Tobias Lock, Jean Monnet Chair in EU Law and Fundamental Rights</a:t>
            </a:r>
          </a:p>
          <a:p>
            <a:r>
              <a:rPr lang="en-IE" sz="2800" dirty="0"/>
              <a:t>@</a:t>
            </a:r>
            <a:r>
              <a:rPr lang="en-IE" sz="2800" dirty="0" err="1"/>
              <a:t>tobiaslock</a:t>
            </a:r>
            <a:r>
              <a:rPr lang="en-IE" sz="2800" dirty="0"/>
              <a:t> </a:t>
            </a:r>
          </a:p>
        </p:txBody>
      </p:sp>
      <p:sp>
        <p:nvSpPr>
          <p:cNvPr id="3" name="Text Placeholder 2"/>
          <p:cNvSpPr>
            <a:spLocks noGrp="1"/>
          </p:cNvSpPr>
          <p:nvPr>
            <p:ph type="body" sz="quarter" idx="11"/>
          </p:nvPr>
        </p:nvSpPr>
        <p:spPr/>
        <p:txBody>
          <a:bodyPr/>
          <a:lstStyle/>
          <a:p>
            <a:endParaRPr lang="en-IE" dirty="0"/>
          </a:p>
        </p:txBody>
      </p:sp>
      <p:pic>
        <p:nvPicPr>
          <p:cNvPr id="4" name="Picture 3" descr="Graphical user interface, application, Word&#10;&#10;Description automatically generated">
            <a:extLst>
              <a:ext uri="{FF2B5EF4-FFF2-40B4-BE49-F238E27FC236}">
                <a16:creationId xmlns:a16="http://schemas.microsoft.com/office/drawing/2014/main" id="{6B2A1BF4-1DBE-9DDF-53BB-CC40C2C3A0E3}"/>
              </a:ext>
            </a:extLst>
          </p:cNvPr>
          <p:cNvPicPr>
            <a:picLocks noChangeAspect="1"/>
          </p:cNvPicPr>
          <p:nvPr/>
        </p:nvPicPr>
        <p:blipFill>
          <a:blip r:embed="rId3" cstate="print">
            <a:extLst>
              <a:ext uri="{28A0092B-C50C-407E-A947-70E740481C1C}">
                <a14:useLocalDpi xmlns:a14="http://schemas.microsoft.com/office/drawing/2010/main" val="0"/>
              </a:ext>
            </a:extLst>
          </a:blip>
          <a:srcRect l="39880" t="32375" r="25291" b="51083"/>
          <a:stretch>
            <a:fillRect/>
          </a:stretch>
        </p:blipFill>
        <p:spPr bwMode="auto">
          <a:xfrm>
            <a:off x="6814929" y="5110843"/>
            <a:ext cx="4755749" cy="1270908"/>
          </a:xfrm>
          <a:prstGeom prst="rect">
            <a:avLst/>
          </a:prstGeom>
          <a:noFill/>
          <a:ln>
            <a:noFill/>
          </a:ln>
        </p:spPr>
      </p:pic>
      <p:pic>
        <p:nvPicPr>
          <p:cNvPr id="5" name="Picture 4" descr="Ein Bild, das Text, ClipArt enthält.&#10;&#10;Automatisch generierte Beschreibung">
            <a:extLst>
              <a:ext uri="{FF2B5EF4-FFF2-40B4-BE49-F238E27FC236}">
                <a16:creationId xmlns:a16="http://schemas.microsoft.com/office/drawing/2014/main" id="{AD20F7A7-AD75-1042-B152-E577D374B9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2977" y="5055715"/>
            <a:ext cx="2010199" cy="1371167"/>
          </a:xfrm>
          <a:prstGeom prst="rect">
            <a:avLst/>
          </a:prstGeom>
        </p:spPr>
      </p:pic>
    </p:spTree>
    <p:extLst>
      <p:ext uri="{BB962C8B-B14F-4D97-AF65-F5344CB8AC3E}">
        <p14:creationId xmlns:p14="http://schemas.microsoft.com/office/powerpoint/2010/main" val="3746566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8F23C0-0D69-0047-A9BB-68D8AFB0949A}"/>
              </a:ext>
            </a:extLst>
          </p:cNvPr>
          <p:cNvSpPr>
            <a:spLocks noGrp="1"/>
          </p:cNvSpPr>
          <p:nvPr>
            <p:ph type="body" sz="quarter" idx="10"/>
          </p:nvPr>
        </p:nvSpPr>
        <p:spPr>
          <a:xfrm>
            <a:off x="1008031" y="573630"/>
            <a:ext cx="10081187" cy="1008112"/>
          </a:xfrm>
        </p:spPr>
        <p:txBody>
          <a:bodyPr/>
          <a:lstStyle/>
          <a:p>
            <a:pPr algn="ctr"/>
            <a:r>
              <a:rPr lang="en-IE" dirty="0"/>
              <a:t>Implementing Union Law</a:t>
            </a:r>
          </a:p>
        </p:txBody>
      </p:sp>
      <p:sp>
        <p:nvSpPr>
          <p:cNvPr id="3" name="Content Placeholder 2">
            <a:extLst>
              <a:ext uri="{FF2B5EF4-FFF2-40B4-BE49-F238E27FC236}">
                <a16:creationId xmlns:a16="http://schemas.microsoft.com/office/drawing/2014/main" id="{6DA4BDEB-9D55-DC43-AA24-DAE34638B3D8}"/>
              </a:ext>
            </a:extLst>
          </p:cNvPr>
          <p:cNvSpPr>
            <a:spLocks noGrp="1"/>
          </p:cNvSpPr>
          <p:nvPr>
            <p:ph sz="quarter" idx="11"/>
          </p:nvPr>
        </p:nvSpPr>
        <p:spPr>
          <a:xfrm>
            <a:off x="1007534" y="1616529"/>
            <a:ext cx="10081684" cy="4163785"/>
          </a:xfrm>
        </p:spPr>
        <p:txBody>
          <a:bodyPr>
            <a:normAutofit fontScale="92500" lnSpcReduction="10000"/>
          </a:bodyPr>
          <a:lstStyle/>
          <a:p>
            <a:pPr marL="0" indent="0">
              <a:buNone/>
            </a:pPr>
            <a:r>
              <a:rPr lang="en-IE" dirty="0"/>
              <a:t>Case C-390/12 </a:t>
            </a:r>
            <a:r>
              <a:rPr lang="en-IE" i="1" dirty="0" err="1"/>
              <a:t>Pfleger</a:t>
            </a:r>
            <a:endParaRPr lang="en-IE" i="1" dirty="0"/>
          </a:p>
          <a:p>
            <a:r>
              <a:rPr lang="en-IE" dirty="0"/>
              <a:t>Facts:</a:t>
            </a:r>
          </a:p>
          <a:p>
            <a:pPr lvl="1"/>
            <a:r>
              <a:rPr lang="en-IE" dirty="0"/>
              <a:t>prohibition of games of chance in Austria</a:t>
            </a:r>
          </a:p>
          <a:p>
            <a:pPr lvl="1"/>
            <a:r>
              <a:rPr lang="en-IE" dirty="0"/>
              <a:t>authorities seized gaming machines and imposed fines on the operators</a:t>
            </a:r>
          </a:p>
          <a:p>
            <a:r>
              <a:rPr lang="en-IE" dirty="0"/>
              <a:t>interference with freedom to provide services and also Charter rights?</a:t>
            </a:r>
          </a:p>
          <a:p>
            <a:pPr lvl="1"/>
            <a:r>
              <a:rPr lang="en-IE" dirty="0"/>
              <a:t>in particular right to conduct a business and right to property (Art 15-17 CFR)?</a:t>
            </a:r>
          </a:p>
          <a:p>
            <a:r>
              <a:rPr lang="en-IE" b="1" dirty="0"/>
              <a:t>Court: Charter applies where national legislation falls within the scope of EU law</a:t>
            </a:r>
          </a:p>
          <a:p>
            <a:pPr marL="342900" lvl="1" indent="0">
              <a:buNone/>
            </a:pPr>
            <a:r>
              <a:rPr lang="en-IE" dirty="0">
                <a:solidFill>
                  <a:srgbClr val="002060"/>
                </a:solidFill>
              </a:rPr>
              <a:t>It follows that “where a Member State relies on overriding requirements in the public interest in order to justify rules which are liable to obstruct the exercise of the freedom to provide services, such justification, provided for by EU law, must be interpreted in the light of the general principles of EU law, in particular the fundamental rights henceforth guaranteed by the Charter”. </a:t>
            </a:r>
          </a:p>
          <a:p>
            <a:pPr marL="0" indent="0">
              <a:buNone/>
            </a:pPr>
            <a:endParaRPr lang="en-IE" dirty="0"/>
          </a:p>
        </p:txBody>
      </p:sp>
    </p:spTree>
    <p:extLst>
      <p:ext uri="{BB962C8B-B14F-4D97-AF65-F5344CB8AC3E}">
        <p14:creationId xmlns:p14="http://schemas.microsoft.com/office/powerpoint/2010/main" val="24791726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8F23C0-0D69-0047-A9BB-68D8AFB0949A}"/>
              </a:ext>
            </a:extLst>
          </p:cNvPr>
          <p:cNvSpPr>
            <a:spLocks noGrp="1"/>
          </p:cNvSpPr>
          <p:nvPr>
            <p:ph type="body" sz="quarter" idx="10"/>
          </p:nvPr>
        </p:nvSpPr>
        <p:spPr>
          <a:xfrm>
            <a:off x="1007534" y="387644"/>
            <a:ext cx="10081187" cy="1008112"/>
          </a:xfrm>
        </p:spPr>
        <p:txBody>
          <a:bodyPr/>
          <a:lstStyle/>
          <a:p>
            <a:pPr algn="ctr"/>
            <a:r>
              <a:rPr lang="en-IE" dirty="0"/>
              <a:t>Implementing Union Law</a:t>
            </a:r>
          </a:p>
        </p:txBody>
      </p:sp>
      <p:sp>
        <p:nvSpPr>
          <p:cNvPr id="3" name="Content Placeholder 2">
            <a:extLst>
              <a:ext uri="{FF2B5EF4-FFF2-40B4-BE49-F238E27FC236}">
                <a16:creationId xmlns:a16="http://schemas.microsoft.com/office/drawing/2014/main" id="{6DA4BDEB-9D55-DC43-AA24-DAE34638B3D8}"/>
              </a:ext>
            </a:extLst>
          </p:cNvPr>
          <p:cNvSpPr>
            <a:spLocks noGrp="1"/>
          </p:cNvSpPr>
          <p:nvPr>
            <p:ph sz="quarter" idx="11"/>
          </p:nvPr>
        </p:nvSpPr>
        <p:spPr>
          <a:xfrm>
            <a:off x="1007534" y="1616529"/>
            <a:ext cx="10081684" cy="4163785"/>
          </a:xfrm>
        </p:spPr>
        <p:txBody>
          <a:bodyPr>
            <a:normAutofit lnSpcReduction="10000"/>
          </a:bodyPr>
          <a:lstStyle/>
          <a:p>
            <a:pPr marL="0" indent="0">
              <a:buNone/>
            </a:pPr>
            <a:r>
              <a:rPr lang="en-IE" dirty="0"/>
              <a:t>Consequences of </a:t>
            </a:r>
            <a:r>
              <a:rPr lang="en-IE" i="1" dirty="0" err="1"/>
              <a:t>Fransson</a:t>
            </a:r>
            <a:r>
              <a:rPr lang="en-IE" i="1" dirty="0"/>
              <a:t> </a:t>
            </a:r>
            <a:r>
              <a:rPr lang="en-IE" dirty="0"/>
              <a:t>and </a:t>
            </a:r>
            <a:r>
              <a:rPr lang="en-IE" i="1" dirty="0" err="1"/>
              <a:t>Pfleger</a:t>
            </a:r>
            <a:r>
              <a:rPr lang="en-IE" dirty="0"/>
              <a:t>:</a:t>
            </a:r>
          </a:p>
          <a:p>
            <a:r>
              <a:rPr lang="en-IE" dirty="0"/>
              <a:t>‘implementing EU law’ = ‘within the scope of EU law’</a:t>
            </a:r>
          </a:p>
          <a:p>
            <a:pPr lvl="1"/>
            <a:r>
              <a:rPr lang="en-IE" dirty="0"/>
              <a:t>two situations: </a:t>
            </a:r>
          </a:p>
          <a:p>
            <a:pPr lvl="2"/>
            <a:r>
              <a:rPr lang="en-IE" dirty="0"/>
              <a:t>MS applies EU law/carries out duties under it</a:t>
            </a:r>
          </a:p>
          <a:p>
            <a:pPr lvl="2"/>
            <a:r>
              <a:rPr lang="en-IE" dirty="0"/>
              <a:t>MS deviates from fundamental freedoms (see Case C-390/12)</a:t>
            </a:r>
          </a:p>
          <a:p>
            <a:pPr lvl="1"/>
            <a:r>
              <a:rPr lang="en-IE" b="1" dirty="0">
                <a:solidFill>
                  <a:srgbClr val="FF0000"/>
                </a:solidFill>
              </a:rPr>
              <a:t>“The Charter applies, where EU law applies”</a:t>
            </a:r>
          </a:p>
          <a:p>
            <a:r>
              <a:rPr lang="en-IE" b="1" u="sng" dirty="0"/>
              <a:t>Consequence</a:t>
            </a:r>
            <a:r>
              <a:rPr lang="en-IE" dirty="0"/>
              <a:t>: Charter applies with full force of EU law (primacy)</a:t>
            </a:r>
          </a:p>
          <a:p>
            <a:pPr lvl="1"/>
            <a:r>
              <a:rPr lang="en-IE" dirty="0"/>
              <a:t>this implies that domestic cases may need to be split up as far as fundamental rights protection is concerned</a:t>
            </a:r>
          </a:p>
          <a:p>
            <a:pPr lvl="2"/>
            <a:r>
              <a:rPr lang="en-IE" dirty="0"/>
              <a:t>parts of the case fall within the scope of the Charter</a:t>
            </a:r>
          </a:p>
          <a:p>
            <a:pPr lvl="2"/>
            <a:r>
              <a:rPr lang="en-IE" dirty="0"/>
              <a:t>others don’t (as we had in </a:t>
            </a:r>
            <a:r>
              <a:rPr lang="en-IE" dirty="0" err="1"/>
              <a:t>Fransson</a:t>
            </a:r>
            <a:r>
              <a:rPr lang="en-IE" dirty="0"/>
              <a:t>)</a:t>
            </a:r>
          </a:p>
        </p:txBody>
      </p:sp>
    </p:spTree>
    <p:extLst>
      <p:ext uri="{BB962C8B-B14F-4D97-AF65-F5344CB8AC3E}">
        <p14:creationId xmlns:p14="http://schemas.microsoft.com/office/powerpoint/2010/main" val="13423067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8F23C0-0D69-0047-A9BB-68D8AFB0949A}"/>
              </a:ext>
            </a:extLst>
          </p:cNvPr>
          <p:cNvSpPr>
            <a:spLocks noGrp="1"/>
          </p:cNvSpPr>
          <p:nvPr>
            <p:ph type="body" sz="quarter" idx="10"/>
          </p:nvPr>
        </p:nvSpPr>
        <p:spPr>
          <a:xfrm>
            <a:off x="1008031" y="573630"/>
            <a:ext cx="10081187" cy="1008112"/>
          </a:xfrm>
        </p:spPr>
        <p:txBody>
          <a:bodyPr/>
          <a:lstStyle/>
          <a:p>
            <a:pPr algn="ctr"/>
            <a:r>
              <a:rPr lang="en-IE" dirty="0"/>
              <a:t>Implementing EU Law: criteria</a:t>
            </a:r>
          </a:p>
        </p:txBody>
      </p:sp>
      <p:sp>
        <p:nvSpPr>
          <p:cNvPr id="3" name="Content Placeholder 2">
            <a:extLst>
              <a:ext uri="{FF2B5EF4-FFF2-40B4-BE49-F238E27FC236}">
                <a16:creationId xmlns:a16="http://schemas.microsoft.com/office/drawing/2014/main" id="{6DA4BDEB-9D55-DC43-AA24-DAE34638B3D8}"/>
              </a:ext>
            </a:extLst>
          </p:cNvPr>
          <p:cNvSpPr>
            <a:spLocks noGrp="1"/>
          </p:cNvSpPr>
          <p:nvPr>
            <p:ph sz="quarter" idx="11"/>
          </p:nvPr>
        </p:nvSpPr>
        <p:spPr>
          <a:xfrm>
            <a:off x="1007534" y="1616529"/>
            <a:ext cx="10081684" cy="4163785"/>
          </a:xfrm>
        </p:spPr>
        <p:txBody>
          <a:bodyPr>
            <a:normAutofit lnSpcReduction="10000"/>
          </a:bodyPr>
          <a:lstStyle/>
          <a:p>
            <a:pPr marL="0" indent="0">
              <a:buNone/>
            </a:pPr>
            <a:r>
              <a:rPr lang="en-GB" dirty="0"/>
              <a:t>Case C-206/13 </a:t>
            </a:r>
            <a:r>
              <a:rPr lang="en-GB" i="1" dirty="0"/>
              <a:t>Siragusa</a:t>
            </a:r>
            <a:endParaRPr lang="en-GB" dirty="0"/>
          </a:p>
          <a:p>
            <a:r>
              <a:rPr lang="en-GB" dirty="0"/>
              <a:t>constructed buildings without planning permission and was ordered to remove them</a:t>
            </a:r>
          </a:p>
          <a:p>
            <a:r>
              <a:rPr lang="en-GB" dirty="0"/>
              <a:t>challenge in the Italian courts; invoked Article 17 CFR (right to property)</a:t>
            </a:r>
          </a:p>
          <a:p>
            <a:pPr marL="0" indent="0">
              <a:buNone/>
            </a:pPr>
            <a:r>
              <a:rPr lang="en-GB" dirty="0"/>
              <a:t>Is this case within the scope of EU law?</a:t>
            </a:r>
          </a:p>
          <a:p>
            <a:pPr marL="0" indent="0">
              <a:buNone/>
            </a:pPr>
            <a:r>
              <a:rPr lang="en-IE" dirty="0"/>
              <a:t>“In order to determine whether national legislation involves the implementation of EU law for the purposes of Article 51 of the Charter, some of the points to be determined are whether that </a:t>
            </a:r>
            <a:r>
              <a:rPr lang="en-IE" dirty="0">
                <a:solidFill>
                  <a:srgbClr val="00B050"/>
                </a:solidFill>
              </a:rPr>
              <a:t>legislation is intended </a:t>
            </a:r>
            <a:r>
              <a:rPr lang="en-IE" dirty="0"/>
              <a:t>to implement a provision of EU law; the </a:t>
            </a:r>
            <a:r>
              <a:rPr lang="en-IE" dirty="0">
                <a:solidFill>
                  <a:srgbClr val="00B050"/>
                </a:solidFill>
              </a:rPr>
              <a:t>nature of that legislation and whether it pursues objectives other than those covered by EU law,</a:t>
            </a:r>
            <a:r>
              <a:rPr lang="en-IE" dirty="0"/>
              <a:t> even if it is capable of indirectly affecting EU law; and also whether there are </a:t>
            </a:r>
            <a:r>
              <a:rPr lang="en-IE" dirty="0">
                <a:solidFill>
                  <a:srgbClr val="00B050"/>
                </a:solidFill>
              </a:rPr>
              <a:t>specific rules of EU law on the matter or capable of affecting it</a:t>
            </a:r>
            <a:r>
              <a:rPr lang="en-IE" dirty="0"/>
              <a:t>”</a:t>
            </a:r>
          </a:p>
        </p:txBody>
      </p:sp>
    </p:spTree>
    <p:extLst>
      <p:ext uri="{BB962C8B-B14F-4D97-AF65-F5344CB8AC3E}">
        <p14:creationId xmlns:p14="http://schemas.microsoft.com/office/powerpoint/2010/main" val="18138677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8F23C0-0D69-0047-A9BB-68D8AFB0949A}"/>
              </a:ext>
            </a:extLst>
          </p:cNvPr>
          <p:cNvSpPr>
            <a:spLocks noGrp="1"/>
          </p:cNvSpPr>
          <p:nvPr>
            <p:ph type="body" sz="quarter" idx="10"/>
          </p:nvPr>
        </p:nvSpPr>
        <p:spPr>
          <a:xfrm>
            <a:off x="1008031" y="573630"/>
            <a:ext cx="10081187" cy="1008112"/>
          </a:xfrm>
        </p:spPr>
        <p:txBody>
          <a:bodyPr/>
          <a:lstStyle/>
          <a:p>
            <a:pPr algn="ctr"/>
            <a:r>
              <a:rPr lang="en-IE" dirty="0"/>
              <a:t>Implementing EU Law: criteria</a:t>
            </a:r>
          </a:p>
        </p:txBody>
      </p:sp>
      <p:sp>
        <p:nvSpPr>
          <p:cNvPr id="3" name="Content Placeholder 2">
            <a:extLst>
              <a:ext uri="{FF2B5EF4-FFF2-40B4-BE49-F238E27FC236}">
                <a16:creationId xmlns:a16="http://schemas.microsoft.com/office/drawing/2014/main" id="{6DA4BDEB-9D55-DC43-AA24-DAE34638B3D8}"/>
              </a:ext>
            </a:extLst>
          </p:cNvPr>
          <p:cNvSpPr>
            <a:spLocks noGrp="1"/>
          </p:cNvSpPr>
          <p:nvPr>
            <p:ph sz="quarter" idx="11"/>
          </p:nvPr>
        </p:nvSpPr>
        <p:spPr>
          <a:xfrm>
            <a:off x="1007534" y="1616529"/>
            <a:ext cx="10081684" cy="4163785"/>
          </a:xfrm>
        </p:spPr>
        <p:txBody>
          <a:bodyPr>
            <a:normAutofit/>
          </a:bodyPr>
          <a:lstStyle/>
          <a:p>
            <a:pPr marL="0" indent="0">
              <a:buNone/>
            </a:pPr>
            <a:r>
              <a:rPr lang="en-GB" dirty="0"/>
              <a:t>Case C-206/13 </a:t>
            </a:r>
            <a:r>
              <a:rPr lang="en-GB" i="1" dirty="0"/>
              <a:t>Siragusa</a:t>
            </a:r>
            <a:endParaRPr lang="en-GB" dirty="0"/>
          </a:p>
          <a:p>
            <a:r>
              <a:rPr lang="en-IE" dirty="0"/>
              <a:t>in this case: there was no connection to EU law whatsoever</a:t>
            </a:r>
          </a:p>
          <a:p>
            <a:r>
              <a:rPr lang="en-IE" dirty="0"/>
              <a:t>the applicant invoked numerous EU environmental law provisions, but none of them had been relied upon by the national authority when making the removal order</a:t>
            </a:r>
          </a:p>
          <a:p>
            <a:r>
              <a:rPr lang="en-IE" dirty="0"/>
              <a:t>hence: not within </a:t>
            </a:r>
            <a:r>
              <a:rPr lang="en-IE"/>
              <a:t>the scope of EU law</a:t>
            </a:r>
            <a:endParaRPr lang="en-IE" dirty="0"/>
          </a:p>
        </p:txBody>
      </p:sp>
    </p:spTree>
    <p:extLst>
      <p:ext uri="{BB962C8B-B14F-4D97-AF65-F5344CB8AC3E}">
        <p14:creationId xmlns:p14="http://schemas.microsoft.com/office/powerpoint/2010/main" val="40665769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409485-53DE-4342-846B-41A97C857A23}"/>
              </a:ext>
            </a:extLst>
          </p:cNvPr>
          <p:cNvSpPr>
            <a:spLocks noGrp="1"/>
          </p:cNvSpPr>
          <p:nvPr>
            <p:ph type="body" sz="quarter" idx="10"/>
          </p:nvPr>
        </p:nvSpPr>
        <p:spPr/>
        <p:txBody>
          <a:bodyPr/>
          <a:lstStyle/>
          <a:p>
            <a:pPr algn="ctr"/>
            <a:r>
              <a:rPr lang="en-IE" dirty="0"/>
              <a:t>Straightforward situations</a:t>
            </a:r>
          </a:p>
          <a:p>
            <a:pPr algn="ctr"/>
            <a:endParaRPr lang="en-GB" dirty="0"/>
          </a:p>
        </p:txBody>
      </p:sp>
      <p:sp>
        <p:nvSpPr>
          <p:cNvPr id="3" name="Content Placeholder 2">
            <a:extLst>
              <a:ext uri="{FF2B5EF4-FFF2-40B4-BE49-F238E27FC236}">
                <a16:creationId xmlns:a16="http://schemas.microsoft.com/office/drawing/2014/main" id="{CEB539CD-5404-2F4F-A881-E1952ED6EEFC}"/>
              </a:ext>
            </a:extLst>
          </p:cNvPr>
          <p:cNvSpPr>
            <a:spLocks noGrp="1"/>
          </p:cNvSpPr>
          <p:nvPr>
            <p:ph sz="quarter" idx="11"/>
          </p:nvPr>
        </p:nvSpPr>
        <p:spPr/>
        <p:txBody>
          <a:bodyPr/>
          <a:lstStyle/>
          <a:p>
            <a:pPr marL="0" indent="0">
              <a:buNone/>
            </a:pPr>
            <a:r>
              <a:rPr lang="en-GB" dirty="0"/>
              <a:t>Simple cases:</a:t>
            </a:r>
          </a:p>
          <a:p>
            <a:r>
              <a:rPr lang="en-GB" dirty="0">
                <a:solidFill>
                  <a:srgbClr val="00B050"/>
                </a:solidFill>
              </a:rPr>
              <a:t>A MS measure is adopted on the basis of EU law</a:t>
            </a:r>
          </a:p>
          <a:p>
            <a:pPr lvl="1"/>
            <a:r>
              <a:rPr lang="en-GB" dirty="0">
                <a:solidFill>
                  <a:srgbClr val="00B050"/>
                </a:solidFill>
              </a:rPr>
              <a:t>e.g. a decision to return an asylum seeker to the ‘Member State responsible’ under the Dublin Regulation (604/2013; ‘take back request’), e.g. Joined Cases C-411/10 and C-493/10 </a:t>
            </a:r>
            <a:r>
              <a:rPr lang="en-GB" i="1" dirty="0">
                <a:solidFill>
                  <a:srgbClr val="00B050"/>
                </a:solidFill>
              </a:rPr>
              <a:t>NS and ME</a:t>
            </a:r>
            <a:endParaRPr lang="en-GB" dirty="0">
              <a:solidFill>
                <a:srgbClr val="00B050"/>
              </a:solidFill>
            </a:endParaRPr>
          </a:p>
          <a:p>
            <a:r>
              <a:rPr lang="en-GB" dirty="0">
                <a:solidFill>
                  <a:schemeClr val="accent1"/>
                </a:solidFill>
              </a:rPr>
              <a:t>A MS measure is adopted on the basis of MS legislation transposing an EU Directive or Framework Decision</a:t>
            </a:r>
          </a:p>
          <a:p>
            <a:pPr lvl="1"/>
            <a:r>
              <a:rPr lang="en-GB" dirty="0">
                <a:solidFill>
                  <a:schemeClr val="accent1"/>
                </a:solidFill>
              </a:rPr>
              <a:t>e.g. arrest/surrender on the basis of a European Arrest Warrant</a:t>
            </a:r>
            <a:br>
              <a:rPr lang="en-GB" dirty="0">
                <a:solidFill>
                  <a:schemeClr val="accent1"/>
                </a:solidFill>
              </a:rPr>
            </a:br>
            <a:r>
              <a:rPr lang="en-GB" dirty="0">
                <a:solidFill>
                  <a:schemeClr val="accent1"/>
                </a:solidFill>
              </a:rPr>
              <a:t>e.g. </a:t>
            </a:r>
            <a:r>
              <a:rPr lang="en-IE" dirty="0">
                <a:solidFill>
                  <a:schemeClr val="accent1"/>
                </a:solidFill>
              </a:rPr>
              <a:t>Joined Cases C-404/15 and C-659/15 PPU </a:t>
            </a:r>
            <a:r>
              <a:rPr lang="en-IE" i="1" dirty="0" err="1">
                <a:solidFill>
                  <a:schemeClr val="accent1"/>
                </a:solidFill>
              </a:rPr>
              <a:t>Aranyosi</a:t>
            </a:r>
            <a:r>
              <a:rPr lang="en-IE" i="1" dirty="0">
                <a:solidFill>
                  <a:schemeClr val="accent1"/>
                </a:solidFill>
              </a:rPr>
              <a:t> and </a:t>
            </a:r>
            <a:r>
              <a:rPr lang="en-IE" i="1" dirty="0" err="1">
                <a:solidFill>
                  <a:schemeClr val="accent1"/>
                </a:solidFill>
              </a:rPr>
              <a:t>Căldăraru</a:t>
            </a:r>
            <a:endParaRPr lang="en-GB" i="1" dirty="0">
              <a:solidFill>
                <a:schemeClr val="accent1"/>
              </a:solidFill>
            </a:endParaRPr>
          </a:p>
        </p:txBody>
      </p:sp>
    </p:spTree>
    <p:extLst>
      <p:ext uri="{BB962C8B-B14F-4D97-AF65-F5344CB8AC3E}">
        <p14:creationId xmlns:p14="http://schemas.microsoft.com/office/powerpoint/2010/main" val="36125139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8F23C0-0D69-0047-A9BB-68D8AFB0949A}"/>
              </a:ext>
            </a:extLst>
          </p:cNvPr>
          <p:cNvSpPr>
            <a:spLocks noGrp="1"/>
          </p:cNvSpPr>
          <p:nvPr>
            <p:ph type="body" sz="quarter" idx="10"/>
          </p:nvPr>
        </p:nvSpPr>
        <p:spPr>
          <a:xfrm>
            <a:off x="1008031" y="573630"/>
            <a:ext cx="10081187" cy="1008112"/>
          </a:xfrm>
        </p:spPr>
        <p:txBody>
          <a:bodyPr/>
          <a:lstStyle/>
          <a:p>
            <a:pPr algn="ctr"/>
            <a:r>
              <a:rPr lang="en-IE" dirty="0"/>
              <a:t>EU legislative competence = irrelevant</a:t>
            </a:r>
          </a:p>
        </p:txBody>
      </p:sp>
      <p:sp>
        <p:nvSpPr>
          <p:cNvPr id="3" name="Content Placeholder 2">
            <a:extLst>
              <a:ext uri="{FF2B5EF4-FFF2-40B4-BE49-F238E27FC236}">
                <a16:creationId xmlns:a16="http://schemas.microsoft.com/office/drawing/2014/main" id="{6DA4BDEB-9D55-DC43-AA24-DAE34638B3D8}"/>
              </a:ext>
            </a:extLst>
          </p:cNvPr>
          <p:cNvSpPr>
            <a:spLocks noGrp="1"/>
          </p:cNvSpPr>
          <p:nvPr>
            <p:ph sz="quarter" idx="11"/>
          </p:nvPr>
        </p:nvSpPr>
        <p:spPr>
          <a:xfrm>
            <a:off x="1008031" y="1384508"/>
            <a:ext cx="10081684" cy="4943749"/>
          </a:xfrm>
        </p:spPr>
        <p:txBody>
          <a:bodyPr>
            <a:normAutofit lnSpcReduction="10000"/>
          </a:bodyPr>
          <a:lstStyle/>
          <a:p>
            <a:pPr marL="0" indent="0">
              <a:buNone/>
            </a:pPr>
            <a:r>
              <a:rPr lang="en-IE" b="1" dirty="0"/>
              <a:t>Not relevant: </a:t>
            </a:r>
            <a:r>
              <a:rPr lang="en-IE" dirty="0"/>
              <a:t>whether the EU or the MS have competence to legislate in a particular area</a:t>
            </a:r>
          </a:p>
          <a:p>
            <a:pPr marL="0" indent="0">
              <a:buNone/>
            </a:pPr>
            <a:r>
              <a:rPr lang="en-IE" dirty="0">
                <a:solidFill>
                  <a:srgbClr val="FF0000"/>
                </a:solidFill>
              </a:rPr>
              <a:t>Applicability of the Charter even if MS legislative competence</a:t>
            </a:r>
            <a:r>
              <a:rPr lang="en-IE" dirty="0"/>
              <a:t>: </a:t>
            </a:r>
          </a:p>
          <a:p>
            <a:r>
              <a:rPr lang="en-IE" dirty="0">
                <a:solidFill>
                  <a:schemeClr val="accent1"/>
                </a:solidFill>
              </a:rPr>
              <a:t>MS are acting in the scope of EU law when using MS competences, but deviating from EU free movement law</a:t>
            </a:r>
          </a:p>
          <a:p>
            <a:pPr lvl="1"/>
            <a:r>
              <a:rPr lang="en-IE" dirty="0">
                <a:solidFill>
                  <a:schemeClr val="accent1"/>
                </a:solidFill>
              </a:rPr>
              <a:t>e.g. Case C-208/09 </a:t>
            </a:r>
            <a:r>
              <a:rPr lang="en-IE" i="1" dirty="0" err="1">
                <a:solidFill>
                  <a:schemeClr val="accent1"/>
                </a:solidFill>
              </a:rPr>
              <a:t>Sayn</a:t>
            </a:r>
            <a:r>
              <a:rPr lang="en-IE" i="1" dirty="0">
                <a:solidFill>
                  <a:schemeClr val="accent1"/>
                </a:solidFill>
              </a:rPr>
              <a:t>-Wittgenstein</a:t>
            </a:r>
          </a:p>
          <a:p>
            <a:pPr lvl="2"/>
            <a:r>
              <a:rPr lang="en-IE" dirty="0">
                <a:solidFill>
                  <a:schemeClr val="accent1"/>
                </a:solidFill>
              </a:rPr>
              <a:t>MS rules on names (which names are permissible etc) are a MS competence, but must still comply with EU law constraints (notably: EU citizenship law)</a:t>
            </a:r>
          </a:p>
          <a:p>
            <a:pPr marL="0" indent="0">
              <a:buNone/>
            </a:pPr>
            <a:r>
              <a:rPr lang="en-IE" dirty="0">
                <a:solidFill>
                  <a:srgbClr val="FF0000"/>
                </a:solidFill>
              </a:rPr>
              <a:t>Equally: Charter sometimes not applicable where EU legislative competence exists</a:t>
            </a:r>
          </a:p>
          <a:p>
            <a:r>
              <a:rPr lang="en-IE" dirty="0">
                <a:solidFill>
                  <a:srgbClr val="00B050"/>
                </a:solidFill>
              </a:rPr>
              <a:t>Also: </a:t>
            </a:r>
            <a:r>
              <a:rPr lang="es-ES" dirty="0">
                <a:solidFill>
                  <a:srgbClr val="00B050"/>
                </a:solidFill>
              </a:rPr>
              <a:t>“[T]he </a:t>
            </a:r>
            <a:r>
              <a:rPr lang="es-ES" dirty="0" err="1">
                <a:solidFill>
                  <a:srgbClr val="00B050"/>
                </a:solidFill>
              </a:rPr>
              <a:t>mere</a:t>
            </a:r>
            <a:r>
              <a:rPr lang="es-ES" dirty="0">
                <a:solidFill>
                  <a:srgbClr val="00B050"/>
                </a:solidFill>
              </a:rPr>
              <a:t> </a:t>
            </a:r>
            <a:r>
              <a:rPr lang="es-ES" dirty="0" err="1">
                <a:solidFill>
                  <a:srgbClr val="00B050"/>
                </a:solidFill>
              </a:rPr>
              <a:t>fact</a:t>
            </a:r>
            <a:r>
              <a:rPr lang="es-ES" dirty="0">
                <a:solidFill>
                  <a:srgbClr val="00B050"/>
                </a:solidFill>
              </a:rPr>
              <a:t> </a:t>
            </a:r>
            <a:r>
              <a:rPr lang="es-ES" dirty="0" err="1">
                <a:solidFill>
                  <a:srgbClr val="00B050"/>
                </a:solidFill>
              </a:rPr>
              <a:t>that</a:t>
            </a:r>
            <a:r>
              <a:rPr lang="es-ES" dirty="0">
                <a:solidFill>
                  <a:srgbClr val="00B050"/>
                </a:solidFill>
              </a:rPr>
              <a:t> a </a:t>
            </a:r>
            <a:r>
              <a:rPr lang="en-GB" dirty="0">
                <a:solidFill>
                  <a:srgbClr val="00B050"/>
                </a:solidFill>
              </a:rPr>
              <a:t>national measure comes within an area in which the European Union has powers cannot bring it within the scope of EU law.”, </a:t>
            </a:r>
          </a:p>
          <a:p>
            <a:pPr lvl="1"/>
            <a:r>
              <a:rPr lang="en-GB" dirty="0">
                <a:solidFill>
                  <a:srgbClr val="00B050"/>
                </a:solidFill>
              </a:rPr>
              <a:t>Case </a:t>
            </a:r>
            <a:r>
              <a:rPr lang="es-ES" dirty="0">
                <a:solidFill>
                  <a:srgbClr val="00B050"/>
                </a:solidFill>
              </a:rPr>
              <a:t>C-198/13 </a:t>
            </a:r>
            <a:r>
              <a:rPr lang="es-ES" i="1" dirty="0">
                <a:solidFill>
                  <a:srgbClr val="00B050"/>
                </a:solidFill>
              </a:rPr>
              <a:t>Hernández </a:t>
            </a:r>
            <a:endParaRPr lang="en-IE" dirty="0">
              <a:solidFill>
                <a:srgbClr val="00B050"/>
              </a:solidFill>
            </a:endParaRPr>
          </a:p>
          <a:p>
            <a:pPr marL="0" indent="0">
              <a:buNone/>
            </a:pPr>
            <a:endParaRPr lang="en-IE" u="sng" dirty="0"/>
          </a:p>
        </p:txBody>
      </p:sp>
    </p:spTree>
    <p:extLst>
      <p:ext uri="{BB962C8B-B14F-4D97-AF65-F5344CB8AC3E}">
        <p14:creationId xmlns:p14="http://schemas.microsoft.com/office/powerpoint/2010/main" val="33304487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B3BD05-DEB6-6748-874D-3FE84694F419}"/>
              </a:ext>
            </a:extLst>
          </p:cNvPr>
          <p:cNvSpPr>
            <a:spLocks noGrp="1"/>
          </p:cNvSpPr>
          <p:nvPr>
            <p:ph type="body" sz="quarter" idx="10"/>
          </p:nvPr>
        </p:nvSpPr>
        <p:spPr/>
        <p:txBody>
          <a:bodyPr/>
          <a:lstStyle/>
          <a:p>
            <a:pPr algn="ctr"/>
            <a:r>
              <a:rPr lang="en-GB" dirty="0"/>
              <a:t>MS Discretion I: ”as defined by national law”</a:t>
            </a:r>
          </a:p>
        </p:txBody>
      </p:sp>
      <p:sp>
        <p:nvSpPr>
          <p:cNvPr id="3" name="Content Placeholder 2">
            <a:extLst>
              <a:ext uri="{FF2B5EF4-FFF2-40B4-BE49-F238E27FC236}">
                <a16:creationId xmlns:a16="http://schemas.microsoft.com/office/drawing/2014/main" id="{95ACC452-1B11-7C45-9DD8-5396A3648425}"/>
              </a:ext>
            </a:extLst>
          </p:cNvPr>
          <p:cNvSpPr>
            <a:spLocks noGrp="1"/>
          </p:cNvSpPr>
          <p:nvPr>
            <p:ph sz="quarter" idx="11"/>
          </p:nvPr>
        </p:nvSpPr>
        <p:spPr>
          <a:xfrm>
            <a:off x="1007534" y="1628800"/>
            <a:ext cx="10081684" cy="4032225"/>
          </a:xfrm>
        </p:spPr>
        <p:txBody>
          <a:bodyPr>
            <a:normAutofit lnSpcReduction="10000"/>
          </a:bodyPr>
          <a:lstStyle/>
          <a:p>
            <a:pPr marL="0" indent="0">
              <a:buNone/>
            </a:pPr>
            <a:r>
              <a:rPr lang="en-GB" dirty="0"/>
              <a:t>Case C-571/10 </a:t>
            </a:r>
            <a:r>
              <a:rPr lang="en-GB" i="1" dirty="0" err="1"/>
              <a:t>Kamberaj</a:t>
            </a:r>
            <a:endParaRPr lang="en-GB" i="1" dirty="0"/>
          </a:p>
          <a:p>
            <a:pPr marL="0" indent="0">
              <a:buNone/>
            </a:pPr>
            <a:endParaRPr lang="en-GB" dirty="0"/>
          </a:p>
          <a:p>
            <a:pPr marL="0" indent="0">
              <a:buNone/>
            </a:pPr>
            <a:r>
              <a:rPr lang="en-GB" dirty="0"/>
              <a:t>“Article 11(1) of Directive 2003/109 (Long-term residents directive)</a:t>
            </a:r>
          </a:p>
          <a:p>
            <a:pPr marL="0" indent="0">
              <a:buNone/>
            </a:pPr>
            <a:r>
              <a:rPr lang="en-GB" dirty="0"/>
              <a:t>‘Long-term residents shall enjoy equal treatment with nationals as regards: (d) social security, social assistance and social protection </a:t>
            </a:r>
            <a:r>
              <a:rPr lang="en-GB" dirty="0">
                <a:solidFill>
                  <a:srgbClr val="00B050"/>
                </a:solidFill>
              </a:rPr>
              <a:t>as defined by national law</a:t>
            </a:r>
          </a:p>
          <a:p>
            <a:pPr marL="0" indent="0">
              <a:buNone/>
            </a:pPr>
            <a:r>
              <a:rPr lang="en-GB" dirty="0"/>
              <a:t>80. when determining the social security, social assistance and social protection measures defined by their national law and subject to the principle of equal treatment enshrined in Article 11(1)(d) of Directive 2003/109, </a:t>
            </a:r>
            <a:r>
              <a:rPr lang="en-GB" dirty="0">
                <a:solidFill>
                  <a:srgbClr val="FF0000"/>
                </a:solidFill>
              </a:rPr>
              <a:t>the Member States must comply with the rights and observe the principles provided for under the Charter, including those laid down in Article 34 thereof.</a:t>
            </a:r>
            <a:endParaRPr lang="it-IT" dirty="0">
              <a:solidFill>
                <a:srgbClr val="FF0000"/>
              </a:solidFill>
            </a:endParaRPr>
          </a:p>
          <a:p>
            <a:endParaRPr lang="en-GB" dirty="0"/>
          </a:p>
        </p:txBody>
      </p:sp>
    </p:spTree>
    <p:extLst>
      <p:ext uri="{BB962C8B-B14F-4D97-AF65-F5344CB8AC3E}">
        <p14:creationId xmlns:p14="http://schemas.microsoft.com/office/powerpoint/2010/main" val="2345625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B3BD05-DEB6-6748-874D-3FE84694F419}"/>
              </a:ext>
            </a:extLst>
          </p:cNvPr>
          <p:cNvSpPr>
            <a:spLocks noGrp="1"/>
          </p:cNvSpPr>
          <p:nvPr>
            <p:ph type="body" sz="quarter" idx="10"/>
          </p:nvPr>
        </p:nvSpPr>
        <p:spPr/>
        <p:txBody>
          <a:bodyPr/>
          <a:lstStyle/>
          <a:p>
            <a:pPr algn="ctr"/>
            <a:r>
              <a:rPr lang="en-GB" dirty="0"/>
              <a:t>MS Discretion II: ”MS may provide for…”</a:t>
            </a:r>
          </a:p>
        </p:txBody>
      </p:sp>
      <p:sp>
        <p:nvSpPr>
          <p:cNvPr id="3" name="Content Placeholder 2">
            <a:extLst>
              <a:ext uri="{FF2B5EF4-FFF2-40B4-BE49-F238E27FC236}">
                <a16:creationId xmlns:a16="http://schemas.microsoft.com/office/drawing/2014/main" id="{95ACC452-1B11-7C45-9DD8-5396A3648425}"/>
              </a:ext>
            </a:extLst>
          </p:cNvPr>
          <p:cNvSpPr>
            <a:spLocks noGrp="1"/>
          </p:cNvSpPr>
          <p:nvPr>
            <p:ph sz="quarter" idx="11"/>
          </p:nvPr>
        </p:nvSpPr>
        <p:spPr>
          <a:xfrm>
            <a:off x="1007534" y="1361872"/>
            <a:ext cx="10081684" cy="4299153"/>
          </a:xfrm>
        </p:spPr>
        <p:txBody>
          <a:bodyPr>
            <a:normAutofit/>
          </a:bodyPr>
          <a:lstStyle/>
          <a:p>
            <a:pPr marL="0" indent="0">
              <a:buNone/>
            </a:pPr>
            <a:r>
              <a:rPr lang="en-GB" dirty="0"/>
              <a:t>Case C-329/13 </a:t>
            </a:r>
            <a:r>
              <a:rPr lang="en-GB" i="1" dirty="0"/>
              <a:t>Stefan</a:t>
            </a:r>
            <a:endParaRPr lang="en-GB" dirty="0"/>
          </a:p>
          <a:p>
            <a:pPr marL="0" indent="0">
              <a:buNone/>
            </a:pPr>
            <a:r>
              <a:rPr lang="en-GB" dirty="0"/>
              <a:t>Flooding caused by negligent operation of locks. Lock keeper investigated criminally. </a:t>
            </a:r>
            <a:r>
              <a:rPr lang="en-GB"/>
              <a:t>Stefan (member </a:t>
            </a:r>
            <a:r>
              <a:rPr lang="en-GB" dirty="0"/>
              <a:t>of the public)  sought information on rainfall, authorities refused, to preserve integrity of criminal trial. </a:t>
            </a:r>
          </a:p>
          <a:p>
            <a:pPr marL="0" indent="0">
              <a:buNone/>
            </a:pPr>
            <a:r>
              <a:rPr lang="en-GB" b="1" dirty="0">
                <a:solidFill>
                  <a:srgbClr val="00B050"/>
                </a:solidFill>
              </a:rPr>
              <a:t>Argument: this is contrary to Art 47 CFR.</a:t>
            </a:r>
          </a:p>
          <a:p>
            <a:pPr marL="0" indent="0">
              <a:buNone/>
            </a:pPr>
            <a:r>
              <a:rPr lang="en-GB" dirty="0"/>
              <a:t>Article 4.2 of Directive 2003/4 (access to environmental info): exceptions</a:t>
            </a:r>
          </a:p>
          <a:p>
            <a:pPr marL="0" indent="0">
              <a:buNone/>
            </a:pPr>
            <a:r>
              <a:rPr lang="en-GB" dirty="0"/>
              <a:t>‘Member States </a:t>
            </a:r>
            <a:r>
              <a:rPr lang="en-GB" b="1" dirty="0"/>
              <a:t>may provide </a:t>
            </a:r>
            <a:r>
              <a:rPr lang="en-GB" dirty="0"/>
              <a:t>for a request for environmental information to be refused if disclosure of the information would adversely affect: (c) the course of justice, the ability of any person to receive a fair trial ...’</a:t>
            </a:r>
          </a:p>
          <a:p>
            <a:pPr marL="0" indent="0">
              <a:buNone/>
            </a:pPr>
            <a:r>
              <a:rPr lang="en-GB" dirty="0"/>
              <a:t>Court: that discretion must be exercised in compliance with Article 47 CFR.</a:t>
            </a:r>
          </a:p>
          <a:p>
            <a:pPr marL="0" indent="0">
              <a:buNone/>
            </a:pPr>
            <a:endParaRPr lang="en-GB" dirty="0"/>
          </a:p>
          <a:p>
            <a:endParaRPr lang="en-GB" dirty="0"/>
          </a:p>
        </p:txBody>
      </p:sp>
    </p:spTree>
    <p:extLst>
      <p:ext uri="{BB962C8B-B14F-4D97-AF65-F5344CB8AC3E}">
        <p14:creationId xmlns:p14="http://schemas.microsoft.com/office/powerpoint/2010/main" val="31222742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80231E-0C56-29BB-BDA9-97FE0E840BEF}"/>
              </a:ext>
            </a:extLst>
          </p:cNvPr>
          <p:cNvSpPr>
            <a:spLocks noGrp="1"/>
          </p:cNvSpPr>
          <p:nvPr>
            <p:ph type="body" sz="quarter" idx="10"/>
          </p:nvPr>
        </p:nvSpPr>
        <p:spPr/>
        <p:txBody>
          <a:bodyPr>
            <a:normAutofit fontScale="92500" lnSpcReduction="10000"/>
          </a:bodyPr>
          <a:lstStyle/>
          <a:p>
            <a:r>
              <a:rPr lang="en-US" dirty="0"/>
              <a:t>Examples of situations outside the scope of EU law	</a:t>
            </a:r>
          </a:p>
        </p:txBody>
      </p:sp>
      <p:sp>
        <p:nvSpPr>
          <p:cNvPr id="3" name="Content Placeholder 2">
            <a:extLst>
              <a:ext uri="{FF2B5EF4-FFF2-40B4-BE49-F238E27FC236}">
                <a16:creationId xmlns:a16="http://schemas.microsoft.com/office/drawing/2014/main" id="{2E3E4D61-1208-39E4-07B6-E990318CE5AB}"/>
              </a:ext>
            </a:extLst>
          </p:cNvPr>
          <p:cNvSpPr>
            <a:spLocks noGrp="1"/>
          </p:cNvSpPr>
          <p:nvPr>
            <p:ph sz="quarter" idx="11"/>
          </p:nvPr>
        </p:nvSpPr>
        <p:spPr>
          <a:xfrm>
            <a:off x="1007534" y="1628800"/>
            <a:ext cx="10081684" cy="4032225"/>
          </a:xfrm>
        </p:spPr>
        <p:txBody>
          <a:bodyPr>
            <a:normAutofit/>
          </a:bodyPr>
          <a:lstStyle/>
          <a:p>
            <a:r>
              <a:rPr lang="en-US" dirty="0"/>
              <a:t>Case C-483/12, </a:t>
            </a:r>
            <a:r>
              <a:rPr lang="en-US" i="1" dirty="0"/>
              <a:t>Pelckmans Turnhout</a:t>
            </a:r>
            <a:endParaRPr lang="en-US" dirty="0"/>
          </a:p>
          <a:p>
            <a:pPr lvl="1"/>
            <a:r>
              <a:rPr lang="en-US" dirty="0"/>
              <a:t>Do restrictions on shop opening hours on Sundays violate the Charter?</a:t>
            </a:r>
          </a:p>
          <a:p>
            <a:pPr lvl="1"/>
            <a:r>
              <a:rPr lang="en-US" dirty="0"/>
              <a:t>Court: outside the scope of EU law – free movement of goods does not apply (long-standing case law since Joined Cases C-267/91 and 268/91 </a:t>
            </a:r>
            <a:r>
              <a:rPr lang="en-US" i="1" dirty="0"/>
              <a:t>Keck and Mithouard</a:t>
            </a:r>
            <a:r>
              <a:rPr lang="en-US" dirty="0"/>
              <a:t>)</a:t>
            </a:r>
          </a:p>
          <a:p>
            <a:r>
              <a:rPr lang="en-US" dirty="0"/>
              <a:t>Case C-198/13 </a:t>
            </a:r>
            <a:r>
              <a:rPr lang="en-US" i="1" dirty="0"/>
              <a:t>Hernández</a:t>
            </a:r>
            <a:r>
              <a:rPr lang="en-US" dirty="0"/>
              <a:t>: “shall not affect” clause in a Directive</a:t>
            </a:r>
          </a:p>
          <a:p>
            <a:pPr lvl="1"/>
            <a:r>
              <a:rPr lang="en-US" dirty="0"/>
              <a:t>i.e. clause saying that the Directive “shall not affect the option of Member States to apply or introduce laws […] which are more favourable” </a:t>
            </a:r>
          </a:p>
          <a:p>
            <a:r>
              <a:rPr lang="en-US" dirty="0"/>
              <a:t>Presumably this also means that the Charter does not apply where EU Treaties expressly do not apply, e.g. Article 45 (4) TFEU</a:t>
            </a:r>
          </a:p>
        </p:txBody>
      </p:sp>
    </p:spTree>
    <p:extLst>
      <p:ext uri="{BB962C8B-B14F-4D97-AF65-F5344CB8AC3E}">
        <p14:creationId xmlns:p14="http://schemas.microsoft.com/office/powerpoint/2010/main" val="24369987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A344A6-BF3B-8940-97ED-06EED71AF6CA}"/>
              </a:ext>
            </a:extLst>
          </p:cNvPr>
          <p:cNvSpPr>
            <a:spLocks noGrp="1"/>
          </p:cNvSpPr>
          <p:nvPr>
            <p:ph type="body" sz="quarter" idx="10"/>
          </p:nvPr>
        </p:nvSpPr>
        <p:spPr/>
        <p:txBody>
          <a:bodyPr/>
          <a:lstStyle/>
          <a:p>
            <a:pPr algn="ctr"/>
            <a:r>
              <a:rPr lang="en-GB" dirty="0"/>
              <a:t>Consequence: procedural rights</a:t>
            </a:r>
          </a:p>
        </p:txBody>
      </p:sp>
      <p:sp>
        <p:nvSpPr>
          <p:cNvPr id="3" name="Content Placeholder 2">
            <a:extLst>
              <a:ext uri="{FF2B5EF4-FFF2-40B4-BE49-F238E27FC236}">
                <a16:creationId xmlns:a16="http://schemas.microsoft.com/office/drawing/2014/main" id="{53FC1073-105B-1442-933F-C85B05E9ED77}"/>
              </a:ext>
            </a:extLst>
          </p:cNvPr>
          <p:cNvSpPr>
            <a:spLocks noGrp="1"/>
          </p:cNvSpPr>
          <p:nvPr>
            <p:ph sz="quarter" idx="11"/>
          </p:nvPr>
        </p:nvSpPr>
        <p:spPr>
          <a:xfrm>
            <a:off x="995081" y="1386054"/>
            <a:ext cx="10081684" cy="4085891"/>
          </a:xfrm>
        </p:spPr>
        <p:txBody>
          <a:bodyPr>
            <a:normAutofit fontScale="92500"/>
          </a:bodyPr>
          <a:lstStyle/>
          <a:p>
            <a:r>
              <a:rPr lang="en-GB" dirty="0"/>
              <a:t>Consequence of the Charter applying: </a:t>
            </a:r>
          </a:p>
          <a:p>
            <a:pPr lvl="1"/>
            <a:r>
              <a:rPr lang="en-GB" dirty="0"/>
              <a:t>Specific substantive fundamental rights apply (e.g. Article 7 – private and family life)</a:t>
            </a:r>
          </a:p>
          <a:p>
            <a:r>
              <a:rPr lang="en-GB" dirty="0"/>
              <a:t>But more importantly perhaps: domestic procedure must be compliant with Article 47-50 CFR if the case is in the scope of EU law </a:t>
            </a:r>
          </a:p>
          <a:p>
            <a:pPr lvl="1"/>
            <a:r>
              <a:rPr lang="en-GB" dirty="0"/>
              <a:t>e.g. cases seeking an EU law remedy (e.g. state liability): Case C-279/09 </a:t>
            </a:r>
            <a:r>
              <a:rPr lang="en-GB" i="1" dirty="0"/>
              <a:t>DEB</a:t>
            </a:r>
          </a:p>
          <a:p>
            <a:pPr lvl="1"/>
            <a:r>
              <a:rPr lang="en-GB" dirty="0"/>
              <a:t>European Arrest Warrant cases (e.g. Case C-216/18 PPU </a:t>
            </a:r>
            <a:r>
              <a:rPr lang="en-GB" i="1" dirty="0"/>
              <a:t>LM</a:t>
            </a:r>
            <a:r>
              <a:rPr lang="en-GB" dirty="0"/>
              <a:t>)</a:t>
            </a:r>
          </a:p>
          <a:p>
            <a:pPr lvl="1"/>
            <a:r>
              <a:rPr lang="en-GB" dirty="0"/>
              <a:t>Brussels Regulation cases</a:t>
            </a:r>
          </a:p>
          <a:p>
            <a:pPr lvl="1"/>
            <a:r>
              <a:rPr lang="en-GB" dirty="0"/>
              <a:t>Data protection cases</a:t>
            </a:r>
          </a:p>
          <a:p>
            <a:pPr lvl="1"/>
            <a:r>
              <a:rPr lang="en-GB" dirty="0"/>
              <a:t>EU free movement law</a:t>
            </a:r>
          </a:p>
          <a:p>
            <a:pPr lvl="1"/>
            <a:r>
              <a:rPr lang="en-GB" dirty="0"/>
              <a:t>etc</a:t>
            </a:r>
          </a:p>
          <a:p>
            <a:pPr lvl="1"/>
            <a:endParaRPr lang="en-GB" dirty="0"/>
          </a:p>
        </p:txBody>
      </p:sp>
    </p:spTree>
    <p:extLst>
      <p:ext uri="{BB962C8B-B14F-4D97-AF65-F5344CB8AC3E}">
        <p14:creationId xmlns:p14="http://schemas.microsoft.com/office/powerpoint/2010/main" val="3046796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51E3EB-E1B7-6846-9A7F-BF23F0F7EFDC}"/>
              </a:ext>
            </a:extLst>
          </p:cNvPr>
          <p:cNvSpPr>
            <a:spLocks noGrp="1"/>
          </p:cNvSpPr>
          <p:nvPr>
            <p:ph type="body" sz="quarter" idx="10"/>
          </p:nvPr>
        </p:nvSpPr>
        <p:spPr/>
        <p:txBody>
          <a:bodyPr/>
          <a:lstStyle/>
          <a:p>
            <a:pPr algn="ctr"/>
            <a:r>
              <a:rPr lang="en-IE" dirty="0"/>
              <a:t>Overview</a:t>
            </a:r>
          </a:p>
        </p:txBody>
      </p:sp>
      <p:sp>
        <p:nvSpPr>
          <p:cNvPr id="3" name="Content Placeholder 2">
            <a:extLst>
              <a:ext uri="{FF2B5EF4-FFF2-40B4-BE49-F238E27FC236}">
                <a16:creationId xmlns:a16="http://schemas.microsoft.com/office/drawing/2014/main" id="{DFE8BF3C-E5EC-5A45-99A7-EACB2B9363B5}"/>
              </a:ext>
            </a:extLst>
          </p:cNvPr>
          <p:cNvSpPr>
            <a:spLocks noGrp="1"/>
          </p:cNvSpPr>
          <p:nvPr>
            <p:ph sz="quarter" idx="11"/>
          </p:nvPr>
        </p:nvSpPr>
        <p:spPr>
          <a:xfrm>
            <a:off x="1007534" y="1502229"/>
            <a:ext cx="5509998" cy="4158796"/>
          </a:xfrm>
        </p:spPr>
        <p:txBody>
          <a:bodyPr>
            <a:normAutofit/>
          </a:bodyPr>
          <a:lstStyle/>
          <a:p>
            <a:pPr marL="0" indent="0">
              <a:buNone/>
            </a:pPr>
            <a:r>
              <a:rPr lang="en-IE" dirty="0"/>
              <a:t> </a:t>
            </a:r>
          </a:p>
          <a:p>
            <a:pPr marL="457200" indent="-457200">
              <a:lnSpc>
                <a:spcPct val="100000"/>
              </a:lnSpc>
              <a:buFont typeface="+mj-lt"/>
              <a:buAutoNum type="arabicPeriod"/>
            </a:pPr>
            <a:r>
              <a:rPr lang="en-IE" dirty="0"/>
              <a:t>Field of application of the Charter: Article 51 (1) CFR</a:t>
            </a:r>
          </a:p>
          <a:p>
            <a:pPr marL="457200" indent="-457200">
              <a:lnSpc>
                <a:spcPct val="100000"/>
              </a:lnSpc>
              <a:buFont typeface="+mj-lt"/>
              <a:buAutoNum type="arabicPeriod"/>
            </a:pPr>
            <a:r>
              <a:rPr lang="en-IE" dirty="0"/>
              <a:t>Implementing EU Law</a:t>
            </a:r>
          </a:p>
          <a:p>
            <a:pPr marL="457200" indent="-457200">
              <a:lnSpc>
                <a:spcPct val="100000"/>
              </a:lnSpc>
              <a:buFont typeface="+mj-lt"/>
              <a:buAutoNum type="arabicPeriod"/>
            </a:pPr>
            <a:r>
              <a:rPr lang="en-IE" dirty="0"/>
              <a:t>Implementing EU Law: Criteria</a:t>
            </a:r>
          </a:p>
          <a:p>
            <a:pPr marL="0" indent="0">
              <a:buNone/>
            </a:pPr>
            <a:endParaRPr lang="en-IE" dirty="0"/>
          </a:p>
          <a:p>
            <a:pPr marL="0" indent="0">
              <a:buNone/>
            </a:pPr>
            <a:endParaRPr lang="en-IE" dirty="0"/>
          </a:p>
          <a:p>
            <a:pPr marL="457200" indent="-457200">
              <a:buFont typeface="+mj-lt"/>
              <a:buAutoNum type="arabicPeriod"/>
            </a:pPr>
            <a:endParaRPr lang="en-IE" dirty="0"/>
          </a:p>
        </p:txBody>
      </p:sp>
      <p:sp>
        <p:nvSpPr>
          <p:cNvPr id="4" name="Rectangle 3">
            <a:extLst>
              <a:ext uri="{FF2B5EF4-FFF2-40B4-BE49-F238E27FC236}">
                <a16:creationId xmlns:a16="http://schemas.microsoft.com/office/drawing/2014/main" id="{EA8B1FCD-2A88-7A4C-B0F9-F19FB4ADC267}"/>
              </a:ext>
            </a:extLst>
          </p:cNvPr>
          <p:cNvSpPr/>
          <p:nvPr/>
        </p:nvSpPr>
        <p:spPr>
          <a:xfrm>
            <a:off x="6096000" y="1506398"/>
            <a:ext cx="6096000" cy="2620397"/>
          </a:xfrm>
          <a:prstGeom prst="rect">
            <a:avLst/>
          </a:prstGeom>
        </p:spPr>
        <p:txBody>
          <a:bodyPr>
            <a:spAutoFit/>
          </a:bodyPr>
          <a:lstStyle/>
          <a:p>
            <a:endParaRPr lang="en-IE" sz="2400" dirty="0"/>
          </a:p>
          <a:p>
            <a:pPr>
              <a:lnSpc>
                <a:spcPct val="150000"/>
              </a:lnSpc>
            </a:pPr>
            <a:r>
              <a:rPr lang="en-IE" sz="2400" dirty="0"/>
              <a:t>4. The Scope of EU Law</a:t>
            </a:r>
          </a:p>
          <a:p>
            <a:pPr>
              <a:lnSpc>
                <a:spcPct val="150000"/>
              </a:lnSpc>
            </a:pPr>
            <a:r>
              <a:rPr lang="en-IE" sz="2400" dirty="0"/>
              <a:t>5. Simple Cases</a:t>
            </a:r>
          </a:p>
          <a:p>
            <a:pPr>
              <a:lnSpc>
                <a:spcPct val="150000"/>
              </a:lnSpc>
            </a:pPr>
            <a:r>
              <a:rPr lang="en-IE" sz="2400" dirty="0"/>
              <a:t>6. Discretion</a:t>
            </a:r>
          </a:p>
          <a:p>
            <a:pPr>
              <a:lnSpc>
                <a:spcPct val="150000"/>
              </a:lnSpc>
            </a:pPr>
            <a:r>
              <a:rPr lang="en-IE" sz="2400" dirty="0"/>
              <a:t>7. Broad Interpretation of the Scope of EU Law</a:t>
            </a:r>
          </a:p>
        </p:txBody>
      </p:sp>
    </p:spTree>
    <p:extLst>
      <p:ext uri="{BB962C8B-B14F-4D97-AF65-F5344CB8AC3E}">
        <p14:creationId xmlns:p14="http://schemas.microsoft.com/office/powerpoint/2010/main" val="783877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CED33C-8883-3949-99AF-E9903057DBED}"/>
              </a:ext>
            </a:extLst>
          </p:cNvPr>
          <p:cNvSpPr>
            <a:spLocks noGrp="1"/>
          </p:cNvSpPr>
          <p:nvPr>
            <p:ph type="body" sz="quarter" idx="10"/>
          </p:nvPr>
        </p:nvSpPr>
        <p:spPr/>
        <p:txBody>
          <a:bodyPr/>
          <a:lstStyle/>
          <a:p>
            <a:pPr algn="ctr"/>
            <a:r>
              <a:rPr lang="en-GB" dirty="0"/>
              <a:t>Conclusion</a:t>
            </a:r>
          </a:p>
        </p:txBody>
      </p:sp>
      <p:sp>
        <p:nvSpPr>
          <p:cNvPr id="3" name="Content Placeholder 2">
            <a:extLst>
              <a:ext uri="{FF2B5EF4-FFF2-40B4-BE49-F238E27FC236}">
                <a16:creationId xmlns:a16="http://schemas.microsoft.com/office/drawing/2014/main" id="{C3DF7EEF-36D9-424E-9AC5-206D3DA73A2F}"/>
              </a:ext>
            </a:extLst>
          </p:cNvPr>
          <p:cNvSpPr>
            <a:spLocks noGrp="1"/>
          </p:cNvSpPr>
          <p:nvPr>
            <p:ph sz="quarter" idx="11"/>
          </p:nvPr>
        </p:nvSpPr>
        <p:spPr/>
        <p:txBody>
          <a:bodyPr/>
          <a:lstStyle/>
          <a:p>
            <a:pPr marL="0" indent="0">
              <a:buNone/>
            </a:pPr>
            <a:r>
              <a:rPr lang="en-GB" dirty="0"/>
              <a:t>If a party requests you to apply the Charter/request a preliminary ruling, enquire what norm of EU law is decisive in the case.</a:t>
            </a:r>
          </a:p>
          <a:p>
            <a:pPr marL="0" indent="0">
              <a:buNone/>
            </a:pPr>
            <a:r>
              <a:rPr lang="en-GB" dirty="0"/>
              <a:t>If the party points to the Charter, inquire –</a:t>
            </a:r>
          </a:p>
          <a:p>
            <a:pPr>
              <a:buFontTx/>
              <a:buChar char="-"/>
            </a:pPr>
            <a:r>
              <a:rPr lang="en-GB" dirty="0"/>
              <a:t>what OTHER norm of EU law applies to the case, or at least </a:t>
            </a:r>
          </a:p>
          <a:p>
            <a:pPr>
              <a:buFontTx/>
              <a:buChar char="-"/>
            </a:pPr>
            <a:r>
              <a:rPr lang="en-GB" dirty="0"/>
              <a:t>which domestic measure that the party wants set aside comes within the scope of OTHER norms of EU law.</a:t>
            </a:r>
          </a:p>
          <a:p>
            <a:pPr marL="0" indent="0">
              <a:buNone/>
            </a:pPr>
            <a:r>
              <a:rPr lang="en-GB" dirty="0"/>
              <a:t>Use the </a:t>
            </a:r>
            <a:r>
              <a:rPr lang="en-GB" i="1" dirty="0"/>
              <a:t>Siragusa</a:t>
            </a:r>
            <a:r>
              <a:rPr lang="en-GB" dirty="0"/>
              <a:t> checklist (as </a:t>
            </a:r>
            <a:r>
              <a:rPr lang="en-GB"/>
              <a:t>an indicator)</a:t>
            </a:r>
            <a:endParaRPr lang="en-GB" dirty="0"/>
          </a:p>
        </p:txBody>
      </p:sp>
    </p:spTree>
    <p:extLst>
      <p:ext uri="{BB962C8B-B14F-4D97-AF65-F5344CB8AC3E}">
        <p14:creationId xmlns:p14="http://schemas.microsoft.com/office/powerpoint/2010/main" val="1658689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D277173A-8BEE-404B-9EC2-DDA7E4FCDFF1}"/>
              </a:ext>
            </a:extLst>
          </p:cNvPr>
          <p:cNvSpPr txBox="1">
            <a:spLocks/>
          </p:cNvSpPr>
          <p:nvPr/>
        </p:nvSpPr>
        <p:spPr>
          <a:xfrm>
            <a:off x="1157872" y="386532"/>
            <a:ext cx="10081187" cy="10081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82232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dirty="0"/>
          </a:p>
        </p:txBody>
      </p:sp>
      <p:sp>
        <p:nvSpPr>
          <p:cNvPr id="8" name="Content Placeholder 3">
            <a:extLst>
              <a:ext uri="{FF2B5EF4-FFF2-40B4-BE49-F238E27FC236}">
                <a16:creationId xmlns:a16="http://schemas.microsoft.com/office/drawing/2014/main" id="{8945A9D7-09A2-9C49-9A2C-7D3E0E9663D8}"/>
              </a:ext>
            </a:extLst>
          </p:cNvPr>
          <p:cNvSpPr txBox="1">
            <a:spLocks/>
          </p:cNvSpPr>
          <p:nvPr/>
        </p:nvSpPr>
        <p:spPr>
          <a:xfrm>
            <a:off x="778646" y="1463049"/>
            <a:ext cx="10460413" cy="4000307"/>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dirty="0"/>
          </a:p>
        </p:txBody>
      </p:sp>
      <p:sp>
        <p:nvSpPr>
          <p:cNvPr id="3" name="Content Placeholder 2">
            <a:extLst>
              <a:ext uri="{FF2B5EF4-FFF2-40B4-BE49-F238E27FC236}">
                <a16:creationId xmlns:a16="http://schemas.microsoft.com/office/drawing/2014/main" id="{9D0FDA85-A832-BC4E-B29D-E53D4A238A24}"/>
              </a:ext>
            </a:extLst>
          </p:cNvPr>
          <p:cNvSpPr>
            <a:spLocks noGrp="1"/>
          </p:cNvSpPr>
          <p:nvPr>
            <p:ph sz="quarter" idx="11"/>
          </p:nvPr>
        </p:nvSpPr>
        <p:spPr>
          <a:xfrm>
            <a:off x="952941" y="2570301"/>
            <a:ext cx="10081684" cy="4518779"/>
          </a:xfrm>
        </p:spPr>
        <p:txBody>
          <a:bodyPr>
            <a:normAutofit/>
          </a:bodyPr>
          <a:lstStyle/>
          <a:p>
            <a:pPr marL="0" indent="0" algn="ctr">
              <a:buNone/>
            </a:pPr>
            <a:r>
              <a:rPr lang="en-US" sz="3600" b="1" dirty="0">
                <a:solidFill>
                  <a:srgbClr val="FF0000"/>
                </a:solidFill>
              </a:rPr>
              <a:t>Discussion</a:t>
            </a:r>
            <a:endParaRPr lang="en-US" dirty="0">
              <a:solidFill>
                <a:srgbClr val="FF0000"/>
              </a:solidFill>
            </a:endParaRPr>
          </a:p>
        </p:txBody>
      </p:sp>
    </p:spTree>
    <p:extLst>
      <p:ext uri="{BB962C8B-B14F-4D97-AF65-F5344CB8AC3E}">
        <p14:creationId xmlns:p14="http://schemas.microsoft.com/office/powerpoint/2010/main" val="22942848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A72D83-58E6-EB41-BDDC-DEDE7D0A8794}"/>
              </a:ext>
            </a:extLst>
          </p:cNvPr>
          <p:cNvSpPr>
            <a:spLocks noGrp="1"/>
          </p:cNvSpPr>
          <p:nvPr>
            <p:ph type="body" sz="quarter" idx="10"/>
          </p:nvPr>
        </p:nvSpPr>
        <p:spPr/>
        <p:txBody>
          <a:bodyPr/>
          <a:lstStyle/>
          <a:p>
            <a:pPr algn="ctr"/>
            <a:r>
              <a:rPr lang="en-GB" dirty="0"/>
              <a:t>Warm-up question</a:t>
            </a:r>
          </a:p>
        </p:txBody>
      </p:sp>
      <p:sp>
        <p:nvSpPr>
          <p:cNvPr id="3" name="Content Placeholder 2">
            <a:extLst>
              <a:ext uri="{FF2B5EF4-FFF2-40B4-BE49-F238E27FC236}">
                <a16:creationId xmlns:a16="http://schemas.microsoft.com/office/drawing/2014/main" id="{3991E11D-80FC-4E42-856D-687E1EF966ED}"/>
              </a:ext>
            </a:extLst>
          </p:cNvPr>
          <p:cNvSpPr>
            <a:spLocks noGrp="1"/>
          </p:cNvSpPr>
          <p:nvPr>
            <p:ph sz="quarter" idx="11"/>
          </p:nvPr>
        </p:nvSpPr>
        <p:spPr/>
        <p:txBody>
          <a:bodyPr/>
          <a:lstStyle/>
          <a:p>
            <a:pPr marL="0" indent="0" algn="ctr">
              <a:buNone/>
            </a:pPr>
            <a:r>
              <a:rPr lang="en-IE" b="1" dirty="0"/>
              <a:t>POLL</a:t>
            </a:r>
          </a:p>
          <a:p>
            <a:endParaRPr lang="en-GB" dirty="0"/>
          </a:p>
          <a:p>
            <a:r>
              <a:rPr lang="en-GB" dirty="0"/>
              <a:t>Have you ever applied the EU Charter of Fundamental Rights in your judicial practice?</a:t>
            </a:r>
          </a:p>
        </p:txBody>
      </p:sp>
    </p:spTree>
    <p:extLst>
      <p:ext uri="{BB962C8B-B14F-4D97-AF65-F5344CB8AC3E}">
        <p14:creationId xmlns:p14="http://schemas.microsoft.com/office/powerpoint/2010/main" val="3429980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8F23C0-0D69-0047-A9BB-68D8AFB0949A}"/>
              </a:ext>
            </a:extLst>
          </p:cNvPr>
          <p:cNvSpPr>
            <a:spLocks noGrp="1"/>
          </p:cNvSpPr>
          <p:nvPr>
            <p:ph type="body" sz="quarter" idx="10"/>
          </p:nvPr>
        </p:nvSpPr>
        <p:spPr/>
        <p:txBody>
          <a:bodyPr/>
          <a:lstStyle/>
          <a:p>
            <a:pPr algn="ctr"/>
            <a:r>
              <a:rPr lang="en-IE" dirty="0"/>
              <a:t>The Charter: field of application</a:t>
            </a:r>
          </a:p>
        </p:txBody>
      </p:sp>
      <p:sp>
        <p:nvSpPr>
          <p:cNvPr id="3" name="Content Placeholder 2">
            <a:extLst>
              <a:ext uri="{FF2B5EF4-FFF2-40B4-BE49-F238E27FC236}">
                <a16:creationId xmlns:a16="http://schemas.microsoft.com/office/drawing/2014/main" id="{6DA4BDEB-9D55-DC43-AA24-DAE34638B3D8}"/>
              </a:ext>
            </a:extLst>
          </p:cNvPr>
          <p:cNvSpPr>
            <a:spLocks noGrp="1"/>
          </p:cNvSpPr>
          <p:nvPr>
            <p:ph sz="quarter" idx="11"/>
          </p:nvPr>
        </p:nvSpPr>
        <p:spPr>
          <a:xfrm>
            <a:off x="1007534" y="1844675"/>
            <a:ext cx="10081684" cy="2143665"/>
          </a:xfrm>
        </p:spPr>
        <p:txBody>
          <a:bodyPr>
            <a:normAutofit/>
          </a:bodyPr>
          <a:lstStyle/>
          <a:p>
            <a:pPr marL="0" indent="0">
              <a:buNone/>
            </a:pPr>
            <a:r>
              <a:rPr lang="en-IE" dirty="0"/>
              <a:t>Article 51 (1) CFR</a:t>
            </a:r>
          </a:p>
          <a:p>
            <a:pPr marL="0" indent="0">
              <a:buNone/>
            </a:pPr>
            <a:r>
              <a:rPr lang="en-IE" dirty="0"/>
              <a:t>The provisions of this Charter are addressed to the institutions, bodies, offices and agencies of the </a:t>
            </a:r>
            <a:r>
              <a:rPr lang="en-IE" dirty="0">
                <a:solidFill>
                  <a:srgbClr val="FF0000"/>
                </a:solidFill>
              </a:rPr>
              <a:t>Union </a:t>
            </a:r>
            <a:r>
              <a:rPr lang="en-IE" dirty="0"/>
              <a:t>with due regard for the principle of subsidiarity </a:t>
            </a:r>
          </a:p>
          <a:p>
            <a:pPr marL="0" indent="0">
              <a:buNone/>
            </a:pPr>
            <a:endParaRPr lang="en-IE" dirty="0"/>
          </a:p>
          <a:p>
            <a:pPr marL="0" indent="0">
              <a:buNone/>
            </a:pPr>
            <a:endParaRPr lang="en-IE" dirty="0"/>
          </a:p>
          <a:p>
            <a:pPr marL="0" indent="0">
              <a:buNone/>
            </a:pPr>
            <a:endParaRPr lang="en-IE" dirty="0"/>
          </a:p>
        </p:txBody>
      </p:sp>
      <p:sp>
        <p:nvSpPr>
          <p:cNvPr id="4" name="TextBox 3">
            <a:extLst>
              <a:ext uri="{FF2B5EF4-FFF2-40B4-BE49-F238E27FC236}">
                <a16:creationId xmlns:a16="http://schemas.microsoft.com/office/drawing/2014/main" id="{A1CD5FFA-85EA-7740-928F-DFB4884D6259}"/>
              </a:ext>
            </a:extLst>
          </p:cNvPr>
          <p:cNvSpPr txBox="1"/>
          <p:nvPr/>
        </p:nvSpPr>
        <p:spPr>
          <a:xfrm>
            <a:off x="1007534" y="2976664"/>
            <a:ext cx="9403215" cy="738664"/>
          </a:xfrm>
          <a:prstGeom prst="rect">
            <a:avLst/>
          </a:prstGeom>
          <a:noFill/>
        </p:spPr>
        <p:txBody>
          <a:bodyPr wrap="none" rtlCol="0">
            <a:spAutoFit/>
          </a:bodyPr>
          <a:lstStyle/>
          <a:p>
            <a:r>
              <a:rPr lang="en-IE" sz="2400" dirty="0"/>
              <a:t>and </a:t>
            </a:r>
            <a:r>
              <a:rPr lang="en-IE" sz="2400" b="1" dirty="0">
                <a:solidFill>
                  <a:srgbClr val="00B050"/>
                </a:solidFill>
              </a:rPr>
              <a:t>to the Member States only when they are implementing Union law</a:t>
            </a:r>
            <a:r>
              <a:rPr lang="en-IE" sz="2400" dirty="0"/>
              <a:t>. </a:t>
            </a:r>
          </a:p>
          <a:p>
            <a:endParaRPr lang="en-GB" dirty="0"/>
          </a:p>
        </p:txBody>
      </p:sp>
      <p:sp>
        <p:nvSpPr>
          <p:cNvPr id="5" name="TextBox 4">
            <a:extLst>
              <a:ext uri="{FF2B5EF4-FFF2-40B4-BE49-F238E27FC236}">
                <a16:creationId xmlns:a16="http://schemas.microsoft.com/office/drawing/2014/main" id="{4F77CA66-8467-754E-B564-3BCC39214D4C}"/>
              </a:ext>
            </a:extLst>
          </p:cNvPr>
          <p:cNvSpPr txBox="1"/>
          <p:nvPr/>
        </p:nvSpPr>
        <p:spPr>
          <a:xfrm>
            <a:off x="1007535" y="3369989"/>
            <a:ext cx="10821300" cy="1477328"/>
          </a:xfrm>
          <a:prstGeom prst="rect">
            <a:avLst/>
          </a:prstGeom>
          <a:noFill/>
        </p:spPr>
        <p:txBody>
          <a:bodyPr wrap="square" rtlCol="0">
            <a:spAutoFit/>
          </a:bodyPr>
          <a:lstStyle/>
          <a:p>
            <a:r>
              <a:rPr lang="en-IE" sz="2400" dirty="0"/>
              <a:t>They shall therefore respect the rights, observe the principles and promote the application thereof in accordance with their respective powers and respecting the limits of the powers of the Union as conferred on it in the Treaties.</a:t>
            </a:r>
          </a:p>
          <a:p>
            <a:endParaRPr lang="en-GB" dirty="0"/>
          </a:p>
        </p:txBody>
      </p:sp>
      <p:sp>
        <p:nvSpPr>
          <p:cNvPr id="6" name="TextBox 5">
            <a:extLst>
              <a:ext uri="{FF2B5EF4-FFF2-40B4-BE49-F238E27FC236}">
                <a16:creationId xmlns:a16="http://schemas.microsoft.com/office/drawing/2014/main" id="{6C29A582-E2B2-014F-AFBB-4FA5B057447B}"/>
              </a:ext>
            </a:extLst>
          </p:cNvPr>
          <p:cNvSpPr txBox="1"/>
          <p:nvPr/>
        </p:nvSpPr>
        <p:spPr>
          <a:xfrm>
            <a:off x="995081" y="4686644"/>
            <a:ext cx="7407221" cy="1107996"/>
          </a:xfrm>
          <a:prstGeom prst="rect">
            <a:avLst/>
          </a:prstGeom>
          <a:noFill/>
        </p:spPr>
        <p:txBody>
          <a:bodyPr wrap="none" rtlCol="0">
            <a:spAutoFit/>
          </a:bodyPr>
          <a:lstStyle/>
          <a:p>
            <a:pPr marL="285750" indent="-285750">
              <a:buFont typeface="Arial" panose="020B0604020202020204" pitchFamily="34" charset="0"/>
              <a:buChar char="•"/>
            </a:pPr>
            <a:r>
              <a:rPr lang="en-IE" sz="2400" dirty="0">
                <a:solidFill>
                  <a:srgbClr val="FF0000"/>
                </a:solidFill>
              </a:rPr>
              <a:t>Charter therefore always applies to the EU</a:t>
            </a:r>
          </a:p>
          <a:p>
            <a:pPr marL="285750" indent="-285750">
              <a:buFont typeface="Arial" panose="020B0604020202020204" pitchFamily="34" charset="0"/>
              <a:buChar char="•"/>
            </a:pPr>
            <a:r>
              <a:rPr lang="en-IE" sz="2400" dirty="0">
                <a:solidFill>
                  <a:srgbClr val="00B050"/>
                </a:solidFill>
              </a:rPr>
              <a:t>but only applies to the MS when ‘implementing EU law’</a:t>
            </a:r>
          </a:p>
          <a:p>
            <a:endParaRPr lang="en-GB" dirty="0"/>
          </a:p>
        </p:txBody>
      </p:sp>
    </p:spTree>
    <p:extLst>
      <p:ext uri="{BB962C8B-B14F-4D97-AF65-F5344CB8AC3E}">
        <p14:creationId xmlns:p14="http://schemas.microsoft.com/office/powerpoint/2010/main" val="36886118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3A933A-F650-5040-B351-43DFACFE8D2B}"/>
              </a:ext>
            </a:extLst>
          </p:cNvPr>
          <p:cNvSpPr>
            <a:spLocks noGrp="1"/>
          </p:cNvSpPr>
          <p:nvPr>
            <p:ph type="body" sz="quarter" idx="10"/>
          </p:nvPr>
        </p:nvSpPr>
        <p:spPr/>
        <p:txBody>
          <a:bodyPr/>
          <a:lstStyle/>
          <a:p>
            <a:pPr algn="ctr"/>
            <a:r>
              <a:rPr lang="en-GB" dirty="0"/>
              <a:t>The Charter: field of application</a:t>
            </a:r>
          </a:p>
        </p:txBody>
      </p:sp>
      <p:sp>
        <p:nvSpPr>
          <p:cNvPr id="4" name="Content Placeholder 2">
            <a:extLst>
              <a:ext uri="{FF2B5EF4-FFF2-40B4-BE49-F238E27FC236}">
                <a16:creationId xmlns:a16="http://schemas.microsoft.com/office/drawing/2014/main" id="{2B76370D-69E5-6445-8917-C24F67E4652B}"/>
              </a:ext>
            </a:extLst>
          </p:cNvPr>
          <p:cNvSpPr>
            <a:spLocks noGrp="1"/>
          </p:cNvSpPr>
          <p:nvPr>
            <p:ph sz="quarter" idx="11"/>
          </p:nvPr>
        </p:nvSpPr>
        <p:spPr/>
        <p:txBody>
          <a:bodyPr/>
          <a:lstStyle/>
          <a:p>
            <a:pPr marL="0" indent="0">
              <a:buNone/>
            </a:pPr>
            <a:r>
              <a:rPr lang="en-IE" dirty="0"/>
              <a:t>Why does it matter if the Charter is ‘addressed to the Member States’?</a:t>
            </a:r>
          </a:p>
          <a:p>
            <a:pPr lvl="1"/>
            <a:r>
              <a:rPr lang="en-IE" dirty="0"/>
              <a:t>It means that Charter can be invoked before a MS court.</a:t>
            </a:r>
          </a:p>
          <a:p>
            <a:pPr lvl="1"/>
            <a:r>
              <a:rPr lang="en-IE" dirty="0"/>
              <a:t>The MS court is therefore obliged to consider compliance of the MS measure in question with the Charter.</a:t>
            </a:r>
          </a:p>
          <a:p>
            <a:pPr lvl="1"/>
            <a:r>
              <a:rPr lang="en-IE" dirty="0"/>
              <a:t>If the MS court finds non-compliance with the Charter, </a:t>
            </a:r>
            <a:r>
              <a:rPr lang="en-IE" b="1" dirty="0">
                <a:solidFill>
                  <a:srgbClr val="00B050"/>
                </a:solidFill>
              </a:rPr>
              <a:t>the doctrine of primacy of EU law </a:t>
            </a:r>
            <a:r>
              <a:rPr lang="en-IE" dirty="0"/>
              <a:t>means that any MS court is obliged to disapply contravening domestic law (no matter what status it has).</a:t>
            </a:r>
          </a:p>
          <a:p>
            <a:r>
              <a:rPr lang="en-IE" dirty="0"/>
              <a:t>Thus question whether Charter applies or not </a:t>
            </a:r>
            <a:r>
              <a:rPr lang="en-IE" b="1" dirty="0">
                <a:solidFill>
                  <a:srgbClr val="002060"/>
                </a:solidFill>
              </a:rPr>
              <a:t>may determine the outcome of domestic proceedings.</a:t>
            </a:r>
          </a:p>
        </p:txBody>
      </p:sp>
    </p:spTree>
    <p:extLst>
      <p:ext uri="{BB962C8B-B14F-4D97-AF65-F5344CB8AC3E}">
        <p14:creationId xmlns:p14="http://schemas.microsoft.com/office/powerpoint/2010/main" val="38388485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A5946-3048-D448-8F3C-C37803EA7D56}"/>
              </a:ext>
            </a:extLst>
          </p:cNvPr>
          <p:cNvSpPr>
            <a:spLocks noGrp="1"/>
          </p:cNvSpPr>
          <p:nvPr>
            <p:ph type="body" sz="quarter" idx="10"/>
          </p:nvPr>
        </p:nvSpPr>
        <p:spPr/>
        <p:txBody>
          <a:bodyPr/>
          <a:lstStyle/>
          <a:p>
            <a:pPr algn="ctr"/>
            <a:r>
              <a:rPr lang="en-GB" dirty="0"/>
              <a:t>Implementing Union Law</a:t>
            </a:r>
          </a:p>
        </p:txBody>
      </p:sp>
      <p:sp>
        <p:nvSpPr>
          <p:cNvPr id="3" name="Content Placeholder 2">
            <a:extLst>
              <a:ext uri="{FF2B5EF4-FFF2-40B4-BE49-F238E27FC236}">
                <a16:creationId xmlns:a16="http://schemas.microsoft.com/office/drawing/2014/main" id="{C028DD9A-2F57-FD47-B683-5A7D8B38B24A}"/>
              </a:ext>
            </a:extLst>
          </p:cNvPr>
          <p:cNvSpPr>
            <a:spLocks noGrp="1"/>
          </p:cNvSpPr>
          <p:nvPr>
            <p:ph sz="quarter" idx="11"/>
          </p:nvPr>
        </p:nvSpPr>
        <p:spPr/>
        <p:txBody>
          <a:bodyPr/>
          <a:lstStyle/>
          <a:p>
            <a:pPr marL="0" indent="0">
              <a:buNone/>
              <a:defRPr/>
            </a:pPr>
            <a:r>
              <a:rPr lang="en-US" dirty="0"/>
              <a:t>What does ‘implementing’ mean?</a:t>
            </a:r>
          </a:p>
          <a:p>
            <a:pPr marL="571500" indent="-457200">
              <a:defRPr/>
            </a:pPr>
            <a:r>
              <a:rPr lang="en-US" u="sng" dirty="0"/>
              <a:t>Explanations</a:t>
            </a:r>
            <a:r>
              <a:rPr lang="en-US" dirty="0"/>
              <a:t> to the Charter: when MS are ‘acting in the scope of EU law’</a:t>
            </a:r>
          </a:p>
          <a:p>
            <a:pPr marL="571500" indent="-457200">
              <a:defRPr/>
            </a:pPr>
            <a:r>
              <a:rPr lang="en-US" dirty="0"/>
              <a:t>Reference to two pre-Charter cases</a:t>
            </a:r>
          </a:p>
          <a:p>
            <a:pPr marL="914400" lvl="1" indent="-457200">
              <a:defRPr/>
            </a:pPr>
            <a:r>
              <a:rPr lang="en-US" u="sng" dirty="0">
                <a:solidFill>
                  <a:srgbClr val="92D050"/>
                </a:solidFill>
              </a:rPr>
              <a:t>Case 5/88 </a:t>
            </a:r>
            <a:r>
              <a:rPr lang="en-US" i="1" u="sng" dirty="0" err="1">
                <a:solidFill>
                  <a:srgbClr val="92D050"/>
                </a:solidFill>
              </a:rPr>
              <a:t>Wachauf</a:t>
            </a:r>
            <a:r>
              <a:rPr lang="en-US" dirty="0">
                <a:solidFill>
                  <a:srgbClr val="92D050"/>
                </a:solidFill>
              </a:rPr>
              <a:t>: </a:t>
            </a:r>
            <a:r>
              <a:rPr lang="en-US" dirty="0"/>
              <a:t>where national authorities act as ‘agents’ of the EU: </a:t>
            </a:r>
          </a:p>
          <a:p>
            <a:pPr marL="1371600" lvl="2" indent="-457200">
              <a:defRPr/>
            </a:pPr>
            <a:r>
              <a:rPr lang="en-US" dirty="0"/>
              <a:t>implementation/application of EU law</a:t>
            </a:r>
          </a:p>
          <a:p>
            <a:pPr marL="914400" lvl="1" indent="-457200">
              <a:defRPr/>
            </a:pPr>
            <a:r>
              <a:rPr lang="en-US" u="sng" dirty="0">
                <a:solidFill>
                  <a:srgbClr val="92D050"/>
                </a:solidFill>
              </a:rPr>
              <a:t>Case C-260/89 </a:t>
            </a:r>
            <a:r>
              <a:rPr lang="en-US" i="1" u="sng" dirty="0">
                <a:solidFill>
                  <a:srgbClr val="92D050"/>
                </a:solidFill>
              </a:rPr>
              <a:t>ERT</a:t>
            </a:r>
            <a:r>
              <a:rPr lang="en-US" dirty="0">
                <a:solidFill>
                  <a:srgbClr val="92D050"/>
                </a:solidFill>
              </a:rPr>
              <a:t>: </a:t>
            </a:r>
            <a:r>
              <a:rPr lang="en-US" dirty="0"/>
              <a:t>where MS derogates from EU law, in particular free movement rights </a:t>
            </a:r>
          </a:p>
          <a:p>
            <a:pPr marL="1371600" lvl="2" indent="-457200">
              <a:defRPr/>
            </a:pPr>
            <a:r>
              <a:rPr lang="en-US" dirty="0"/>
              <a:t>Possible reasons e.g. public policy, public security, public health (contained in derogation provisions)</a:t>
            </a:r>
          </a:p>
          <a:p>
            <a:endParaRPr lang="en-GB" dirty="0"/>
          </a:p>
        </p:txBody>
      </p:sp>
    </p:spTree>
    <p:extLst>
      <p:ext uri="{BB962C8B-B14F-4D97-AF65-F5344CB8AC3E}">
        <p14:creationId xmlns:p14="http://schemas.microsoft.com/office/powerpoint/2010/main" val="19860548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8F23C0-0D69-0047-A9BB-68D8AFB0949A}"/>
              </a:ext>
            </a:extLst>
          </p:cNvPr>
          <p:cNvSpPr>
            <a:spLocks noGrp="1"/>
          </p:cNvSpPr>
          <p:nvPr>
            <p:ph type="body" sz="quarter" idx="10"/>
          </p:nvPr>
        </p:nvSpPr>
        <p:spPr/>
        <p:txBody>
          <a:bodyPr/>
          <a:lstStyle/>
          <a:p>
            <a:pPr algn="ctr"/>
            <a:r>
              <a:rPr lang="en-IE" dirty="0"/>
              <a:t>Implementing Union Law</a:t>
            </a:r>
          </a:p>
        </p:txBody>
      </p:sp>
      <p:sp>
        <p:nvSpPr>
          <p:cNvPr id="3" name="Content Placeholder 2">
            <a:extLst>
              <a:ext uri="{FF2B5EF4-FFF2-40B4-BE49-F238E27FC236}">
                <a16:creationId xmlns:a16="http://schemas.microsoft.com/office/drawing/2014/main" id="{6DA4BDEB-9D55-DC43-AA24-DAE34638B3D8}"/>
              </a:ext>
            </a:extLst>
          </p:cNvPr>
          <p:cNvSpPr>
            <a:spLocks noGrp="1"/>
          </p:cNvSpPr>
          <p:nvPr>
            <p:ph sz="quarter" idx="11"/>
          </p:nvPr>
        </p:nvSpPr>
        <p:spPr>
          <a:xfrm>
            <a:off x="1007534" y="1628800"/>
            <a:ext cx="10081684" cy="4032225"/>
          </a:xfrm>
        </p:spPr>
        <p:txBody>
          <a:bodyPr>
            <a:normAutofit/>
          </a:bodyPr>
          <a:lstStyle/>
          <a:p>
            <a:pPr marL="0" indent="0">
              <a:buNone/>
            </a:pPr>
            <a:r>
              <a:rPr lang="en-IE" b="1" dirty="0"/>
              <a:t>Leading Case: </a:t>
            </a:r>
            <a:r>
              <a:rPr lang="en-IE" dirty="0"/>
              <a:t>C-617/10 </a:t>
            </a:r>
            <a:r>
              <a:rPr lang="en-IE" i="1" dirty="0" err="1"/>
              <a:t>Åklagaren</a:t>
            </a:r>
            <a:r>
              <a:rPr lang="en-IE" i="1" dirty="0"/>
              <a:t> v</a:t>
            </a:r>
            <a:r>
              <a:rPr lang="en-IE" dirty="0"/>
              <a:t> </a:t>
            </a:r>
            <a:r>
              <a:rPr lang="en-IE" i="1" dirty="0"/>
              <a:t>Hans </a:t>
            </a:r>
            <a:r>
              <a:rPr lang="en-IE" i="1" dirty="0" err="1"/>
              <a:t>Åkerberg</a:t>
            </a:r>
            <a:r>
              <a:rPr lang="en-IE" i="1" dirty="0"/>
              <a:t> </a:t>
            </a:r>
            <a:r>
              <a:rPr lang="en-IE" i="1" dirty="0" err="1"/>
              <a:t>Fransson</a:t>
            </a:r>
            <a:r>
              <a:rPr lang="en-IE" dirty="0"/>
              <a:t> </a:t>
            </a:r>
          </a:p>
          <a:p>
            <a:r>
              <a:rPr lang="en-IE" dirty="0"/>
              <a:t>fisherman prosecuted for income tax fraud, VAT fraud, and social security fraud</a:t>
            </a:r>
          </a:p>
          <a:p>
            <a:r>
              <a:rPr lang="en-IE" dirty="0"/>
              <a:t>had already been given an administrative fine by the tax authorities</a:t>
            </a:r>
          </a:p>
          <a:p>
            <a:pPr lvl="1"/>
            <a:r>
              <a:rPr lang="en-IE" dirty="0"/>
              <a:t>now being criminally prosecuted </a:t>
            </a:r>
          </a:p>
          <a:p>
            <a:pPr marL="0" indent="0">
              <a:buNone/>
            </a:pPr>
            <a:r>
              <a:rPr lang="en-IE" b="1" dirty="0">
                <a:solidFill>
                  <a:schemeClr val="accent1"/>
                </a:solidFill>
              </a:rPr>
              <a:t>Does this violate his right under Article 50 CFR </a:t>
            </a:r>
            <a:r>
              <a:rPr lang="en-IE" b="1" i="1" dirty="0">
                <a:solidFill>
                  <a:schemeClr val="accent1"/>
                </a:solidFill>
              </a:rPr>
              <a:t>(ne bis in idem</a:t>
            </a:r>
            <a:r>
              <a:rPr lang="en-IE" b="1" dirty="0">
                <a:solidFill>
                  <a:schemeClr val="accent1"/>
                </a:solidFill>
              </a:rPr>
              <a:t>)</a:t>
            </a:r>
            <a:r>
              <a:rPr lang="en-IE" b="1" i="1" dirty="0">
                <a:solidFill>
                  <a:schemeClr val="accent1"/>
                </a:solidFill>
              </a:rPr>
              <a:t>?</a:t>
            </a:r>
            <a:br>
              <a:rPr lang="en-IE" dirty="0"/>
            </a:br>
            <a:br>
              <a:rPr lang="en-IE" dirty="0"/>
            </a:br>
            <a:r>
              <a:rPr lang="en-IE" b="1" dirty="0">
                <a:solidFill>
                  <a:srgbClr val="00B050"/>
                </a:solidFill>
              </a:rPr>
              <a:t>No one shall be liable to be tried or punished again in criminal proceedings for an offence for which he or she has already been finally acquitted or convicted within the Union in accordance with the law.</a:t>
            </a:r>
          </a:p>
          <a:p>
            <a:endParaRPr lang="en-IE" dirty="0"/>
          </a:p>
        </p:txBody>
      </p:sp>
    </p:spTree>
    <p:extLst>
      <p:ext uri="{BB962C8B-B14F-4D97-AF65-F5344CB8AC3E}">
        <p14:creationId xmlns:p14="http://schemas.microsoft.com/office/powerpoint/2010/main" val="4509764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8F23C0-0D69-0047-A9BB-68D8AFB0949A}"/>
              </a:ext>
            </a:extLst>
          </p:cNvPr>
          <p:cNvSpPr>
            <a:spLocks noGrp="1"/>
          </p:cNvSpPr>
          <p:nvPr>
            <p:ph type="body" sz="quarter" idx="10"/>
          </p:nvPr>
        </p:nvSpPr>
        <p:spPr/>
        <p:txBody>
          <a:bodyPr/>
          <a:lstStyle/>
          <a:p>
            <a:pPr algn="ctr"/>
            <a:r>
              <a:rPr lang="en-IE" dirty="0"/>
              <a:t>Implementing Union Law</a:t>
            </a:r>
          </a:p>
        </p:txBody>
      </p:sp>
      <p:sp>
        <p:nvSpPr>
          <p:cNvPr id="3" name="Content Placeholder 2">
            <a:extLst>
              <a:ext uri="{FF2B5EF4-FFF2-40B4-BE49-F238E27FC236}">
                <a16:creationId xmlns:a16="http://schemas.microsoft.com/office/drawing/2014/main" id="{6DA4BDEB-9D55-DC43-AA24-DAE34638B3D8}"/>
              </a:ext>
            </a:extLst>
          </p:cNvPr>
          <p:cNvSpPr>
            <a:spLocks noGrp="1"/>
          </p:cNvSpPr>
          <p:nvPr>
            <p:ph sz="quarter" idx="11"/>
          </p:nvPr>
        </p:nvSpPr>
        <p:spPr>
          <a:xfrm>
            <a:off x="1007534" y="1469572"/>
            <a:ext cx="10081684" cy="4191454"/>
          </a:xfrm>
        </p:spPr>
        <p:txBody>
          <a:bodyPr>
            <a:normAutofit/>
          </a:bodyPr>
          <a:lstStyle/>
          <a:p>
            <a:pPr marL="0" indent="0">
              <a:buNone/>
            </a:pPr>
            <a:r>
              <a:rPr lang="en-IE" b="1" dirty="0"/>
              <a:t>POLL</a:t>
            </a:r>
          </a:p>
          <a:p>
            <a:pPr marL="0" indent="0">
              <a:buNone/>
            </a:pPr>
            <a:endParaRPr lang="en-IE" dirty="0"/>
          </a:p>
          <a:p>
            <a:r>
              <a:rPr lang="en-IE" dirty="0"/>
              <a:t>Does the Charter apply in Case C-617/10 </a:t>
            </a:r>
            <a:r>
              <a:rPr lang="en-IE" i="1" dirty="0" err="1"/>
              <a:t>Åklagaren</a:t>
            </a:r>
            <a:r>
              <a:rPr lang="en-IE" i="1" dirty="0"/>
              <a:t> v</a:t>
            </a:r>
            <a:r>
              <a:rPr lang="en-IE" dirty="0"/>
              <a:t> </a:t>
            </a:r>
            <a:r>
              <a:rPr lang="en-IE" i="1" dirty="0"/>
              <a:t>Hans </a:t>
            </a:r>
            <a:r>
              <a:rPr lang="en-IE" i="1" dirty="0" err="1"/>
              <a:t>Åkerberg</a:t>
            </a:r>
            <a:r>
              <a:rPr lang="en-IE" i="1" dirty="0"/>
              <a:t> </a:t>
            </a:r>
            <a:r>
              <a:rPr lang="en-IE" i="1" dirty="0" err="1"/>
              <a:t>Fransson</a:t>
            </a:r>
            <a:r>
              <a:rPr lang="en-IE" dirty="0"/>
              <a:t> ?</a:t>
            </a:r>
          </a:p>
          <a:p>
            <a:pPr marL="0" indent="0">
              <a:buNone/>
            </a:pPr>
            <a:endParaRPr lang="en-IE" dirty="0"/>
          </a:p>
        </p:txBody>
      </p:sp>
    </p:spTree>
    <p:extLst>
      <p:ext uri="{BB962C8B-B14F-4D97-AF65-F5344CB8AC3E}">
        <p14:creationId xmlns:p14="http://schemas.microsoft.com/office/powerpoint/2010/main" val="3891026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8F23C0-0D69-0047-A9BB-68D8AFB0949A}"/>
              </a:ext>
            </a:extLst>
          </p:cNvPr>
          <p:cNvSpPr>
            <a:spLocks noGrp="1"/>
          </p:cNvSpPr>
          <p:nvPr>
            <p:ph type="body" sz="quarter" idx="10"/>
          </p:nvPr>
        </p:nvSpPr>
        <p:spPr>
          <a:xfrm>
            <a:off x="1007534" y="188862"/>
            <a:ext cx="10081187" cy="1008112"/>
          </a:xfrm>
        </p:spPr>
        <p:txBody>
          <a:bodyPr/>
          <a:lstStyle/>
          <a:p>
            <a:pPr algn="ctr"/>
            <a:r>
              <a:rPr lang="en-IE" dirty="0"/>
              <a:t>Implementing Union Law</a:t>
            </a:r>
          </a:p>
        </p:txBody>
      </p:sp>
      <p:sp>
        <p:nvSpPr>
          <p:cNvPr id="3" name="Content Placeholder 2">
            <a:extLst>
              <a:ext uri="{FF2B5EF4-FFF2-40B4-BE49-F238E27FC236}">
                <a16:creationId xmlns:a16="http://schemas.microsoft.com/office/drawing/2014/main" id="{6DA4BDEB-9D55-DC43-AA24-DAE34638B3D8}"/>
              </a:ext>
            </a:extLst>
          </p:cNvPr>
          <p:cNvSpPr>
            <a:spLocks noGrp="1"/>
          </p:cNvSpPr>
          <p:nvPr>
            <p:ph sz="quarter" idx="11"/>
          </p:nvPr>
        </p:nvSpPr>
        <p:spPr>
          <a:xfrm>
            <a:off x="1007534" y="1045029"/>
            <a:ext cx="10081684" cy="4735285"/>
          </a:xfrm>
        </p:spPr>
        <p:txBody>
          <a:bodyPr>
            <a:normAutofit/>
          </a:bodyPr>
          <a:lstStyle/>
          <a:p>
            <a:pPr marL="0" indent="0">
              <a:buNone/>
            </a:pPr>
            <a:r>
              <a:rPr lang="en-IE" dirty="0"/>
              <a:t>ECJ: Charter applies so far as the VAT fraud is concerned</a:t>
            </a:r>
          </a:p>
          <a:p>
            <a:r>
              <a:rPr lang="en-IE" b="1" dirty="0">
                <a:solidFill>
                  <a:srgbClr val="FF0000"/>
                </a:solidFill>
              </a:rPr>
              <a:t>Question is: is the case ‘within the scope of EU law’</a:t>
            </a:r>
            <a:r>
              <a:rPr lang="en-IE" dirty="0"/>
              <a:t>, because</a:t>
            </a:r>
          </a:p>
          <a:p>
            <a:pPr lvl="1"/>
            <a:r>
              <a:rPr lang="en-IE" dirty="0"/>
              <a:t>pre-Charter case law (Case 5/88 </a:t>
            </a:r>
            <a:r>
              <a:rPr lang="en-IE" i="1" dirty="0" err="1"/>
              <a:t>Wachauf</a:t>
            </a:r>
            <a:r>
              <a:rPr lang="en-IE" dirty="0"/>
              <a:t>)</a:t>
            </a:r>
          </a:p>
          <a:p>
            <a:pPr lvl="1"/>
            <a:r>
              <a:rPr lang="en-IE" dirty="0"/>
              <a:t>this is what the Charter explanations say</a:t>
            </a:r>
          </a:p>
          <a:p>
            <a:r>
              <a:rPr lang="en-IE" dirty="0"/>
              <a:t>Is the case in the scope of EU law?</a:t>
            </a:r>
          </a:p>
          <a:p>
            <a:pPr lvl="1"/>
            <a:r>
              <a:rPr lang="en-IE" dirty="0"/>
              <a:t>as far as income tax fraud and social security fraud are concerned: </a:t>
            </a:r>
            <a:r>
              <a:rPr lang="en-IE" dirty="0">
                <a:solidFill>
                  <a:srgbClr val="FF0000"/>
                </a:solidFill>
              </a:rPr>
              <a:t>no</a:t>
            </a:r>
          </a:p>
          <a:p>
            <a:pPr lvl="1"/>
            <a:r>
              <a:rPr lang="en-IE" dirty="0"/>
              <a:t>VAT fraud? - </a:t>
            </a:r>
            <a:r>
              <a:rPr lang="en-IE" b="1" dirty="0">
                <a:solidFill>
                  <a:srgbClr val="00B050"/>
                </a:solidFill>
              </a:rPr>
              <a:t>YES</a:t>
            </a:r>
          </a:p>
          <a:p>
            <a:pPr lvl="2"/>
            <a:r>
              <a:rPr lang="en-IE" dirty="0"/>
              <a:t>VAT Directives: these require MS to take all legislative and administrative measures appropriate for ensuring collection of all the VAT due on its territory and for preventing evasion</a:t>
            </a:r>
          </a:p>
          <a:p>
            <a:pPr lvl="2"/>
            <a:r>
              <a:rPr lang="en-IE" dirty="0"/>
              <a:t>Article 325 TFEU obliges MS to counter illegal activities affecting the interests of the EU</a:t>
            </a:r>
          </a:p>
          <a:p>
            <a:pPr lvl="3"/>
            <a:r>
              <a:rPr lang="en-IE" dirty="0"/>
              <a:t>EU receives a share of VAT revenue so that VAT fraud affects its interests</a:t>
            </a:r>
          </a:p>
        </p:txBody>
      </p:sp>
    </p:spTree>
    <p:extLst>
      <p:ext uri="{BB962C8B-B14F-4D97-AF65-F5344CB8AC3E}">
        <p14:creationId xmlns:p14="http://schemas.microsoft.com/office/powerpoint/2010/main" val="37925134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 Lecture Template" id="{250BE8DD-9691-A247-AB01-09EF8936C897}" vid="{F6107D40-20CF-BD4F-8141-2273065733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2461</TotalTime>
  <Words>2748</Words>
  <Application>Microsoft Macintosh PowerPoint</Application>
  <PresentationFormat>Widescreen</PresentationFormat>
  <Paragraphs>191</Paragraphs>
  <Slides>21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Tobias Lock</dc:creator>
  <cp:lastModifiedBy>Tobias Lock</cp:lastModifiedBy>
  <cp:revision>4</cp:revision>
  <dcterms:created xsi:type="dcterms:W3CDTF">2020-02-12T16:01:46Z</dcterms:created>
  <dcterms:modified xsi:type="dcterms:W3CDTF">2023-10-18T08:05:05Z</dcterms:modified>
</cp:coreProperties>
</file>