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2D878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0CC209-027A-4459-B69F-49E1ECE343D5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EBFF26-C45D-463F-9A82-EA6AF431F58A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4E5A7A-A1B4-4DF2-88E0-E0C3AA20CBB4}" type="slidenum">
              <a:rPr lang="en-IE" smtClean="0"/>
              <a:pPr/>
              <a:t>2</a:t>
            </a:fld>
            <a:endParaRPr lang="en-I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42C4C-A4A4-4061-87A0-844A225D3BF2}" type="datetimeFigureOut">
              <a:rPr lang="en-IE" smtClean="0"/>
              <a:pPr/>
              <a:t>02/04/2015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5B11F6-B5AA-4D24-BC8B-5DEB6DF7B650}" type="slidenum">
              <a:rPr lang="en-IE" smtClean="0"/>
              <a:pPr/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sociology.department@nuim.ie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sociology.department@nuim.ie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76672"/>
            <a:ext cx="9144000" cy="720080"/>
          </a:xfrm>
        </p:spPr>
        <p:txBody>
          <a:bodyPr>
            <a:normAutofit fontScale="90000"/>
          </a:bodyPr>
          <a:lstStyle/>
          <a:p>
            <a:pPr algn="l"/>
            <a:r>
              <a:rPr lang="en-IE" sz="2700" dirty="0" smtClean="0">
                <a:solidFill>
                  <a:srgbClr val="FFFF00"/>
                </a:solidFill>
                <a:latin typeface="Arial Narrow" pitchFamily="34" charset="0"/>
              </a:rPr>
              <a:t>Social, historical, ecological, political and aesthetic readings of the landscape </a:t>
            </a:r>
            <a:r>
              <a:rPr lang="en-IE" sz="2700" dirty="0" smtClean="0">
                <a:solidFill>
                  <a:srgbClr val="FFFF00"/>
                </a:solidFill>
              </a:rPr>
              <a:t/>
            </a:r>
            <a:br>
              <a:rPr lang="en-IE" sz="2700" dirty="0" smtClean="0">
                <a:solidFill>
                  <a:srgbClr val="FFFF00"/>
                </a:solidFill>
              </a:rPr>
            </a:br>
            <a:r>
              <a:rPr lang="en-IE" sz="1600" dirty="0" smtClean="0">
                <a:solidFill>
                  <a:srgbClr val="FFFF00"/>
                </a:solidFill>
              </a:rPr>
              <a:t/>
            </a:r>
            <a:br>
              <a:rPr lang="en-IE" sz="1600" dirty="0" smtClean="0">
                <a:solidFill>
                  <a:srgbClr val="FFFF00"/>
                </a:solidFill>
              </a:rPr>
            </a:br>
            <a:endParaRPr lang="en-IE" sz="1400" dirty="0">
              <a:solidFill>
                <a:srgbClr val="FFFF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95536" y="1340768"/>
          <a:ext cx="8352928" cy="507808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917"/>
                <a:gridCol w="5335358"/>
                <a:gridCol w="1409653"/>
              </a:tblGrid>
              <a:tr h="1093451">
                <a:tc>
                  <a:txBody>
                    <a:bodyPr/>
                    <a:lstStyle/>
                    <a:p>
                      <a:pPr algn="l"/>
                      <a:r>
                        <a:rPr lang="en-IE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All welcome.</a:t>
                      </a:r>
                    </a:p>
                    <a:p>
                      <a:r>
                        <a:rPr lang="en-IE" sz="12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Light lunch provided so please let us know in advance if you</a:t>
                      </a:r>
                      <a:r>
                        <a:rPr lang="en-IE" sz="1200" b="1" baseline="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are attending </a:t>
                      </a:r>
                      <a:r>
                        <a:rPr lang="en-IE" sz="1200" b="1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at </a:t>
                      </a:r>
                      <a:r>
                        <a:rPr lang="en-I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  <a:hlinkClick r:id="rId3"/>
                        </a:rPr>
                        <a:t>sociology.department@nuim.ie</a:t>
                      </a:r>
                      <a:r>
                        <a:rPr lang="en-IE" sz="12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. </a:t>
                      </a:r>
                      <a:endParaRPr lang="en-IE" sz="12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 seminar series organised by the urban-suburban studies cluster of the Dept of Sociology  in co-operation with </a:t>
                      </a:r>
                      <a:r>
                        <a:rPr lang="en-IE" sz="18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Maynooth</a:t>
                      </a:r>
                      <a:r>
                        <a:rPr lang="en-IE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University’s Sustaining Communities Research Cluster and the Crops, Plants and </a:t>
                      </a:r>
                      <a:endParaRPr lang="en-IE" sz="1800" dirty="0" smtClean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  <a:p>
                      <a:r>
                        <a:rPr lang="en-IE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Bio </a:t>
                      </a:r>
                      <a:r>
                        <a:rPr lang="en-IE" sz="18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Economy Research Cluster. </a:t>
                      </a:r>
                      <a:endParaRPr lang="en-IE" sz="18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IE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Seminars take place in the Resource Room  </a:t>
                      </a:r>
                      <a:r>
                        <a:rPr lang="en-IE" sz="1400" dirty="0" err="1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Auxilia</a:t>
                      </a:r>
                      <a:r>
                        <a:rPr lang="en-IE" sz="1400" dirty="0" smtClean="0">
                          <a:solidFill>
                            <a:schemeClr val="tx1"/>
                          </a:solidFill>
                          <a:latin typeface="Arial Narrow" pitchFamily="34" charset="0"/>
                        </a:rPr>
                        <a:t> Building  12-2pm</a:t>
                      </a:r>
                      <a:endParaRPr lang="en-IE" sz="1400" dirty="0">
                        <a:solidFill>
                          <a:schemeClr val="tx1"/>
                        </a:solidFill>
                        <a:latin typeface="Arial Narrow" pitchFamily="34" charset="0"/>
                      </a:endParaRPr>
                    </a:p>
                  </a:txBody>
                  <a:tcPr>
                    <a:solidFill>
                      <a:srgbClr val="62D878"/>
                    </a:solidFill>
                  </a:tcPr>
                </a:tc>
              </a:tr>
              <a:tr h="43292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Emmet Fox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Society, Power and Climate Change: A Social Critique of Public Climate Change Receptivity in Ireland (2008–2014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)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April 22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 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  <a:tr h="28104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err="1">
                          <a:latin typeface="Arial Narrow" pitchFamily="34" charset="0"/>
                          <a:ea typeface="Calibri"/>
                          <a:cs typeface="Calibri"/>
                        </a:rPr>
                        <a:t>Clodagh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 O </a:t>
                      </a:r>
                      <a:r>
                        <a:rPr lang="en-IE" sz="1400" dirty="0" err="1">
                          <a:latin typeface="Arial Narrow" pitchFamily="34" charset="0"/>
                          <a:ea typeface="Calibri"/>
                          <a:cs typeface="Calibri"/>
                        </a:rPr>
                        <a:t>Malley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 Gannon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Ways of Knowing &amp; Their Impact on Nature-Society Interaction within Production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April 29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 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  <a:tr h="23906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Patrick </a:t>
                      </a:r>
                      <a:r>
                        <a:rPr lang="en-IE" sz="1400" dirty="0" err="1">
                          <a:latin typeface="Arial Narrow" pitchFamily="34" charset="0"/>
                          <a:ea typeface="Calibri"/>
                          <a:cs typeface="Calibri"/>
                        </a:rPr>
                        <a:t>Bresnihan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The </a:t>
                      </a:r>
                      <a:r>
                        <a:rPr lang="en-IE" sz="14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Bio-</a:t>
                      </a:r>
                      <a:r>
                        <a:rPr lang="en-IE" sz="1400" dirty="0" err="1">
                          <a:latin typeface="Arial Narrow" pitchFamily="34" charset="0"/>
                          <a:ea typeface="Times New Roman"/>
                          <a:cs typeface="Times New Roman"/>
                        </a:rPr>
                        <a:t>financialization</a:t>
                      </a:r>
                      <a:r>
                        <a:rPr lang="en-IE" sz="1400" dirty="0">
                          <a:latin typeface="Arial Narrow" pitchFamily="34" charset="0"/>
                          <a:ea typeface="Times New Roman"/>
                          <a:cs typeface="Times New Roman"/>
                        </a:rPr>
                        <a:t> of Water and the Making of Third Nature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 Sept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22 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err="1">
                          <a:latin typeface="Arial Narrow" pitchFamily="34" charset="0"/>
                          <a:ea typeface="Calibri"/>
                          <a:cs typeface="Calibri"/>
                        </a:rPr>
                        <a:t>Eamonn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 Slater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Marx on the </a:t>
                      </a:r>
                      <a:r>
                        <a:rPr lang="en-IE" sz="1400" dirty="0" err="1">
                          <a:latin typeface="Arial Narrow" pitchFamily="34" charset="0"/>
                          <a:ea typeface="Calibri"/>
                          <a:cs typeface="Calibri"/>
                        </a:rPr>
                        <a:t>colonialisation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 of Irish soil:  a class analysis of the metabolic rift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Sept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29  2015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  <a:tr h="2677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Patricia C. Kettle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It's 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all about organic, but it's not: A sociological analysis of allotment gardening in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Times New Roman"/>
                        </a:rPr>
                        <a:t>Dublin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 </a:t>
                      </a: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Oct 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14  2015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  <a:tr h="381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latin typeface="Arial Narrow" pitchFamily="34" charset="0"/>
                          <a:ea typeface="Calibri"/>
                          <a:cs typeface="Calibri"/>
                        </a:rPr>
                        <a:t>Mary P. Corcoran</a:t>
                      </a:r>
                      <a:endParaRPr lang="en-IE" sz="1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Home is where the art is: painting suburbia in </a:t>
                      </a:r>
                      <a:r>
                        <a:rPr lang="en-IE" sz="1400" dirty="0" err="1">
                          <a:latin typeface="Arial Narrow" pitchFamily="34" charset="0"/>
                          <a:ea typeface="Calibri"/>
                          <a:cs typeface="Calibri"/>
                        </a:rPr>
                        <a:t>Tallaght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West**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(seminar</a:t>
                      </a:r>
                      <a:r>
                        <a:rPr lang="en-IE" sz="1400" baseline="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 takes place in the library as part of the ‘House Portraits exhibition )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Oct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21   2015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  <a:tr h="2528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latin typeface="Arial Narrow" pitchFamily="34" charset="0"/>
                          <a:ea typeface="Calibri"/>
                          <a:cs typeface="Calibri"/>
                        </a:rPr>
                        <a:t>Michael Byrne</a:t>
                      </a:r>
                      <a:endParaRPr lang="en-IE" sz="1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The state and the </a:t>
                      </a:r>
                      <a:r>
                        <a:rPr lang="en-IE" sz="1400" dirty="0" err="1">
                          <a:latin typeface="Arial Narrow" pitchFamily="34" charset="0"/>
                          <a:ea typeface="Calibri"/>
                          <a:cs typeface="Times New Roman"/>
                        </a:rPr>
                        <a:t>financialization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Times New Roman"/>
                        </a:rPr>
                        <a:t> of the city</a:t>
                      </a: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Nov 18, 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  <a:tr h="2311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latin typeface="Arial Narrow" pitchFamily="34" charset="0"/>
                          <a:ea typeface="Calibri"/>
                          <a:cs typeface="Calibri"/>
                        </a:rPr>
                        <a:t>Trish Morgan </a:t>
                      </a:r>
                      <a:endParaRPr lang="en-IE" sz="1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Going Green Digitally? Environmental crisis and the evolving role of media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Nov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25  2015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  <a:tr h="28153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 err="1">
                          <a:latin typeface="Arial Narrow" pitchFamily="34" charset="0"/>
                          <a:ea typeface="Calibri"/>
                          <a:cs typeface="Calibri"/>
                        </a:rPr>
                        <a:t>Eoin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 Flaherty 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81660" algn="l"/>
                          <a:tab pos="1163320" algn="l"/>
                          <a:tab pos="1744980" algn="l"/>
                          <a:tab pos="2326640" algn="l"/>
                          <a:tab pos="2908300" algn="l"/>
                          <a:tab pos="3489960" algn="l"/>
                          <a:tab pos="4071620" algn="l"/>
                          <a:tab pos="4653280" algn="l"/>
                          <a:tab pos="5234940" algn="l"/>
                          <a:tab pos="5816600" algn="l"/>
                          <a:tab pos="6398260" algn="l"/>
                          <a:tab pos="6979920" algn="l"/>
                          <a:tab pos="7561580" algn="l"/>
                          <a:tab pos="8143240" algn="l"/>
                          <a:tab pos="8724900" algn="l"/>
                          <a:tab pos="9306560" algn="l"/>
                        </a:tabLst>
                      </a:pPr>
                      <a:r>
                        <a:rPr lang="en-IE" sz="1400" dirty="0">
                          <a:latin typeface="Arial Narrow" pitchFamily="34" charset="0"/>
                          <a:ea typeface="Times New Roman"/>
                          <a:cs typeface="Calibri"/>
                        </a:rPr>
                        <a:t>Studying social-ecological systems: beyond the qualitative-quantitative divide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 Dec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9   2015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  <a:tr h="3816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>
                          <a:latin typeface="Arial Narrow" pitchFamily="34" charset="0"/>
                          <a:ea typeface="Calibri"/>
                          <a:cs typeface="Calibri"/>
                        </a:rPr>
                        <a:t>Mary C. Benson </a:t>
                      </a:r>
                      <a:endParaRPr lang="en-IE" sz="140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Allotment Gardens: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A  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re-imaging and re-imagining of suburban landscapes.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Wed  Dec </a:t>
                      </a:r>
                      <a:r>
                        <a:rPr lang="en-IE" sz="1400" dirty="0" smtClean="0">
                          <a:latin typeface="Arial Narrow" pitchFamily="34" charset="0"/>
                          <a:ea typeface="Calibri"/>
                          <a:cs typeface="Calibri"/>
                        </a:rPr>
                        <a:t>16 </a:t>
                      </a:r>
                      <a:r>
                        <a:rPr lang="en-IE" sz="1400" dirty="0">
                          <a:latin typeface="Arial Narrow" pitchFamily="34" charset="0"/>
                          <a:ea typeface="Calibri"/>
                          <a:cs typeface="Calibri"/>
                        </a:rPr>
                        <a:t>2015</a:t>
                      </a:r>
                      <a:endParaRPr lang="en-IE" sz="1400" dirty="0">
                        <a:latin typeface="Arial Narrow" pitchFamily="34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solidFill>
                      <a:srgbClr val="62D878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412776"/>
          </a:xfrm>
        </p:spPr>
        <p:txBody>
          <a:bodyPr>
            <a:normAutofit fontScale="90000"/>
          </a:bodyPr>
          <a:lstStyle/>
          <a:p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/>
            </a:r>
            <a:b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</a:b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Social, historical, ecological, political and aesthetic readings of the landscape 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/>
            </a:r>
            <a:b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</a:br>
            <a:endParaRPr lang="en-IE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99592" y="1556792"/>
            <a:ext cx="7200800" cy="5040560"/>
          </a:xfrm>
        </p:spPr>
        <p:txBody>
          <a:bodyPr>
            <a:normAutofit fontScale="77500" lnSpcReduction="20000"/>
          </a:bodyPr>
          <a:lstStyle/>
          <a:p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Dept of Sociology and Dept of Geography  </a:t>
            </a:r>
          </a:p>
          <a:p>
            <a:r>
              <a:rPr lang="en-IE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in co-operation with </a:t>
            </a:r>
            <a:r>
              <a:rPr lang="en-IE" sz="2300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Maynooth</a:t>
            </a:r>
            <a:r>
              <a:rPr lang="en-IE" sz="23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 University’s Sustaining Communities Research Cluster and the Crops, Plants and Bio Economy Research Cluster</a:t>
            </a:r>
          </a:p>
          <a:p>
            <a:endParaRPr lang="en-IE" dirty="0" smtClean="0">
              <a:solidFill>
                <a:schemeClr val="tx1">
                  <a:lumMod val="95000"/>
                  <a:lumOff val="5000"/>
                </a:schemeClr>
              </a:solidFill>
              <a:latin typeface="Arial Narrow" pitchFamily="34" charset="0"/>
            </a:endParaRPr>
          </a:p>
          <a:p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ial Narrow" pitchFamily="34" charset="0"/>
              </a:rPr>
              <a:t>Presents </a:t>
            </a:r>
          </a:p>
          <a:p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Dr. Emmet Fox </a:t>
            </a:r>
          </a:p>
          <a:p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Society</a:t>
            </a: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, Power and Climate Change: A Social Critique of Public Climate Change Receptivity in Ireland </a:t>
            </a:r>
            <a:endParaRPr lang="en-I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(</a:t>
            </a:r>
            <a:r>
              <a:rPr lang="en-IE" dirty="0">
                <a:solidFill>
                  <a:schemeClr val="tx1">
                    <a:lumMod val="95000"/>
                    <a:lumOff val="5000"/>
                  </a:schemeClr>
                </a:solidFill>
              </a:rPr>
              <a:t>2008–2014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).</a:t>
            </a:r>
          </a:p>
          <a:p>
            <a:endParaRPr lang="en-IE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Wed, April 22, 2015 Resource room, </a:t>
            </a:r>
            <a:r>
              <a:rPr lang="en-IE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Auxilia</a:t>
            </a:r>
            <a:r>
              <a:rPr lang="en-IE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, 12-2pm </a:t>
            </a:r>
          </a:p>
          <a:p>
            <a:r>
              <a:rPr lang="en-IE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Light lunch provided. Please email </a:t>
            </a:r>
            <a:r>
              <a:rPr lang="en-IE" sz="2300" dirty="0" smtClean="0">
                <a:solidFill>
                  <a:schemeClr val="tx1">
                    <a:lumMod val="95000"/>
                    <a:lumOff val="5000"/>
                  </a:schemeClr>
                </a:solidFill>
                <a:hlinkClick r:id="rId3"/>
              </a:rPr>
              <a:t>sociology.department@nuim.ie</a:t>
            </a:r>
            <a:r>
              <a:rPr lang="en-IE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</a:p>
          <a:p>
            <a:r>
              <a:rPr lang="en-IE" sz="23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if you are attending </a:t>
            </a:r>
            <a:endParaRPr lang="en-IE" sz="23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362</Words>
  <Application>Microsoft Office PowerPoint</Application>
  <PresentationFormat>On-screen Show (4:3)</PresentationFormat>
  <Paragraphs>50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Social, historical, ecological, political and aesthetic readings of the landscape   </vt:lpstr>
      <vt:lpstr> Social, historical, ecological, political and aesthetic readings of the landscape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mcorcoran</dc:creator>
  <cp:lastModifiedBy>mcorcoran</cp:lastModifiedBy>
  <cp:revision>11</cp:revision>
  <dcterms:created xsi:type="dcterms:W3CDTF">2015-04-02T12:57:12Z</dcterms:created>
  <dcterms:modified xsi:type="dcterms:W3CDTF">2015-04-02T14:27:14Z</dcterms:modified>
</cp:coreProperties>
</file>