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8288000" cy="10287000"/>
  <p:notesSz cx="6858000" cy="9144000"/>
  <p:embeddedFontLst>
    <p:embeddedFont>
      <p:font typeface="Arialle" panose="020B0604020202020204" charset="0"/>
      <p:regular r:id="rId16"/>
    </p:embeddedFont>
    <p:embeddedFont>
      <p:font typeface="Arialle Bold" panose="020B0604020202020204" charset="0"/>
      <p:regular r:id="rId17"/>
    </p:embeddedFont>
    <p:embeddedFont>
      <p:font typeface="Canva Sans 1 Bold" panose="020B0604020202020204" charset="0"/>
      <p:regular r:id="rId18"/>
    </p:embeddedFont>
    <p:embeddedFont>
      <p:font typeface="IBM Plex Sans" panose="020B0503050203000203" pitchFamily="34" charset="0"/>
      <p:regular r:id="rId19"/>
      <p:bold r:id="rId20"/>
      <p:italic r:id="rId21"/>
      <p:boldItalic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Open Sans Bold" panose="020B0806030504020204" charset="0"/>
      <p:regular r:id="rId27"/>
      <p:bold r:id="rId28"/>
    </p:embeddedFont>
    <p:embeddedFont>
      <p:font typeface="Poppins" panose="00000500000000000000" pitchFamily="2" charset="0"/>
      <p:regular r:id="rId29"/>
      <p:bold r:id="rId30"/>
      <p:italic r:id="rId31"/>
      <p:boldItalic r:id="rId32"/>
    </p:embeddedFont>
    <p:embeddedFont>
      <p:font typeface="Poppins Bold" panose="00000800000000000000" charset="0"/>
      <p:regular r:id="rId33"/>
    </p:embeddedFont>
    <p:embeddedFont>
      <p:font typeface="Poppins Ultra-Bold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87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5CA600-8BA8-4554-92E4-AEB97C2CAA63}" v="19" dt="2024-09-13T12:57:20.068"/>
    <p1510:client id="{C3CEFB41-E3FB-DB2E-78DC-10766F80CF51}" v="46" dt="2024-09-13T11:36:51.771"/>
    <p1510:client id="{F37CCB65-7691-A320-B42D-723B3B036AEC}" v="71" dt="2024-09-13T11:41:49.3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94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microsoft.com/office/2015/10/relationships/revisionInfo" Target="revisionInfo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heme" Target="theme/theme1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13.09.2024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SBA Services include:</a:t>
            </a:r>
          </a:p>
          <a:p>
            <a:endParaRPr lang="en-US"/>
          </a:p>
          <a:p>
            <a:r>
              <a:rPr lang="en-US"/>
              <a:t>-1-1 meetings </a:t>
            </a:r>
          </a:p>
          <a:p>
            <a:r>
              <a:rPr lang="en-US"/>
              <a:t>-Drop in Clinic</a:t>
            </a:r>
          </a:p>
          <a:p>
            <a:r>
              <a:rPr lang="en-US"/>
              <a:t>- SUSI Grant queries </a:t>
            </a:r>
          </a:p>
          <a:p>
            <a:r>
              <a:rPr lang="en-US"/>
              <a:t>-Financial supports - Emergency/Crisis Fund</a:t>
            </a:r>
          </a:p>
          <a:p>
            <a:r>
              <a:rPr lang="en-US"/>
              <a:t>-Sign posting to Social Welfare supports and other internal/external services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jpeg"/><Relationship Id="rId3" Type="http://schemas.openxmlformats.org/officeDocument/2006/relationships/image" Target="../media/image257.png"/><Relationship Id="rId7" Type="http://schemas.openxmlformats.org/officeDocument/2006/relationships/image" Target="../media/image261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jpeg"/><Relationship Id="rId5" Type="http://schemas.openxmlformats.org/officeDocument/2006/relationships/image" Target="../media/image259.png"/><Relationship Id="rId4" Type="http://schemas.openxmlformats.org/officeDocument/2006/relationships/image" Target="../media/image258.sv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6.jpeg"/><Relationship Id="rId21" Type="http://schemas.openxmlformats.org/officeDocument/2006/relationships/image" Target="../media/image281.jpeg"/><Relationship Id="rId42" Type="http://schemas.openxmlformats.org/officeDocument/2006/relationships/image" Target="../media/image302.jpeg"/><Relationship Id="rId47" Type="http://schemas.openxmlformats.org/officeDocument/2006/relationships/image" Target="../media/image307.png"/><Relationship Id="rId63" Type="http://schemas.openxmlformats.org/officeDocument/2006/relationships/image" Target="../media/image323.png"/><Relationship Id="rId68" Type="http://schemas.openxmlformats.org/officeDocument/2006/relationships/image" Target="../media/image328.jpeg"/><Relationship Id="rId84" Type="http://schemas.openxmlformats.org/officeDocument/2006/relationships/image" Target="../media/image344.svg"/><Relationship Id="rId89" Type="http://schemas.openxmlformats.org/officeDocument/2006/relationships/image" Target="../media/image349.jpeg"/><Relationship Id="rId16" Type="http://schemas.openxmlformats.org/officeDocument/2006/relationships/image" Target="../media/image276.png"/><Relationship Id="rId11" Type="http://schemas.openxmlformats.org/officeDocument/2006/relationships/image" Target="../media/image271.png"/><Relationship Id="rId32" Type="http://schemas.openxmlformats.org/officeDocument/2006/relationships/image" Target="../media/image292.svg"/><Relationship Id="rId37" Type="http://schemas.openxmlformats.org/officeDocument/2006/relationships/image" Target="../media/image297.jpeg"/><Relationship Id="rId53" Type="http://schemas.openxmlformats.org/officeDocument/2006/relationships/image" Target="../media/image313.png"/><Relationship Id="rId58" Type="http://schemas.openxmlformats.org/officeDocument/2006/relationships/image" Target="../media/image318.png"/><Relationship Id="rId74" Type="http://schemas.openxmlformats.org/officeDocument/2006/relationships/image" Target="../media/image334.png"/><Relationship Id="rId79" Type="http://schemas.openxmlformats.org/officeDocument/2006/relationships/image" Target="../media/image339.png"/><Relationship Id="rId102" Type="http://schemas.openxmlformats.org/officeDocument/2006/relationships/image" Target="../media/image362.svg"/><Relationship Id="rId5" Type="http://schemas.openxmlformats.org/officeDocument/2006/relationships/image" Target="../media/image265.png"/><Relationship Id="rId90" Type="http://schemas.openxmlformats.org/officeDocument/2006/relationships/image" Target="../media/image350.png"/><Relationship Id="rId95" Type="http://schemas.openxmlformats.org/officeDocument/2006/relationships/image" Target="../media/image355.png"/><Relationship Id="rId22" Type="http://schemas.openxmlformats.org/officeDocument/2006/relationships/image" Target="../media/image282.jpeg"/><Relationship Id="rId27" Type="http://schemas.openxmlformats.org/officeDocument/2006/relationships/image" Target="../media/image287.jpeg"/><Relationship Id="rId43" Type="http://schemas.openxmlformats.org/officeDocument/2006/relationships/image" Target="../media/image303.jpeg"/><Relationship Id="rId48" Type="http://schemas.openxmlformats.org/officeDocument/2006/relationships/image" Target="../media/image308.png"/><Relationship Id="rId64" Type="http://schemas.openxmlformats.org/officeDocument/2006/relationships/image" Target="../media/image324.png"/><Relationship Id="rId69" Type="http://schemas.openxmlformats.org/officeDocument/2006/relationships/image" Target="../media/image329.jpeg"/><Relationship Id="rId80" Type="http://schemas.openxmlformats.org/officeDocument/2006/relationships/image" Target="../media/image340.jpeg"/><Relationship Id="rId85" Type="http://schemas.openxmlformats.org/officeDocument/2006/relationships/image" Target="../media/image345.png"/><Relationship Id="rId12" Type="http://schemas.openxmlformats.org/officeDocument/2006/relationships/image" Target="../media/image272.png"/><Relationship Id="rId17" Type="http://schemas.openxmlformats.org/officeDocument/2006/relationships/image" Target="../media/image277.svg"/><Relationship Id="rId25" Type="http://schemas.openxmlformats.org/officeDocument/2006/relationships/image" Target="../media/image285.png"/><Relationship Id="rId33" Type="http://schemas.openxmlformats.org/officeDocument/2006/relationships/image" Target="../media/image293.png"/><Relationship Id="rId38" Type="http://schemas.openxmlformats.org/officeDocument/2006/relationships/image" Target="../media/image298.jpeg"/><Relationship Id="rId46" Type="http://schemas.openxmlformats.org/officeDocument/2006/relationships/image" Target="../media/image306.jpeg"/><Relationship Id="rId59" Type="http://schemas.openxmlformats.org/officeDocument/2006/relationships/image" Target="../media/image319.png"/><Relationship Id="rId67" Type="http://schemas.openxmlformats.org/officeDocument/2006/relationships/image" Target="../media/image327.png"/><Relationship Id="rId20" Type="http://schemas.openxmlformats.org/officeDocument/2006/relationships/image" Target="../media/image280.jpeg"/><Relationship Id="rId41" Type="http://schemas.openxmlformats.org/officeDocument/2006/relationships/image" Target="../media/image301.jpeg"/><Relationship Id="rId54" Type="http://schemas.openxmlformats.org/officeDocument/2006/relationships/image" Target="../media/image314.png"/><Relationship Id="rId62" Type="http://schemas.openxmlformats.org/officeDocument/2006/relationships/image" Target="../media/image322.png"/><Relationship Id="rId70" Type="http://schemas.openxmlformats.org/officeDocument/2006/relationships/image" Target="../media/image330.png"/><Relationship Id="rId75" Type="http://schemas.openxmlformats.org/officeDocument/2006/relationships/image" Target="../media/image335.png"/><Relationship Id="rId83" Type="http://schemas.openxmlformats.org/officeDocument/2006/relationships/image" Target="../media/image343.png"/><Relationship Id="rId88" Type="http://schemas.openxmlformats.org/officeDocument/2006/relationships/image" Target="../media/image348.jpeg"/><Relationship Id="rId91" Type="http://schemas.openxmlformats.org/officeDocument/2006/relationships/image" Target="../media/image351.jpeg"/><Relationship Id="rId96" Type="http://schemas.openxmlformats.org/officeDocument/2006/relationships/image" Target="../media/image3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png"/><Relationship Id="rId15" Type="http://schemas.openxmlformats.org/officeDocument/2006/relationships/image" Target="../media/image275.svg"/><Relationship Id="rId23" Type="http://schemas.openxmlformats.org/officeDocument/2006/relationships/image" Target="../media/image283.png"/><Relationship Id="rId28" Type="http://schemas.openxmlformats.org/officeDocument/2006/relationships/image" Target="../media/image288.png"/><Relationship Id="rId36" Type="http://schemas.openxmlformats.org/officeDocument/2006/relationships/image" Target="../media/image296.jpeg"/><Relationship Id="rId49" Type="http://schemas.openxmlformats.org/officeDocument/2006/relationships/image" Target="../media/image309.png"/><Relationship Id="rId57" Type="http://schemas.openxmlformats.org/officeDocument/2006/relationships/image" Target="../media/image317.png"/><Relationship Id="rId10" Type="http://schemas.openxmlformats.org/officeDocument/2006/relationships/image" Target="../media/image270.png"/><Relationship Id="rId31" Type="http://schemas.openxmlformats.org/officeDocument/2006/relationships/image" Target="../media/image291.png"/><Relationship Id="rId44" Type="http://schemas.openxmlformats.org/officeDocument/2006/relationships/image" Target="../media/image304.jpeg"/><Relationship Id="rId52" Type="http://schemas.openxmlformats.org/officeDocument/2006/relationships/image" Target="../media/image312.png"/><Relationship Id="rId60" Type="http://schemas.openxmlformats.org/officeDocument/2006/relationships/image" Target="../media/image320.png"/><Relationship Id="rId65" Type="http://schemas.openxmlformats.org/officeDocument/2006/relationships/image" Target="../media/image325.png"/><Relationship Id="rId73" Type="http://schemas.openxmlformats.org/officeDocument/2006/relationships/image" Target="../media/image333.jpeg"/><Relationship Id="rId78" Type="http://schemas.openxmlformats.org/officeDocument/2006/relationships/image" Target="../media/image338.jpeg"/><Relationship Id="rId81" Type="http://schemas.openxmlformats.org/officeDocument/2006/relationships/image" Target="../media/image341.jpeg"/><Relationship Id="rId86" Type="http://schemas.openxmlformats.org/officeDocument/2006/relationships/image" Target="../media/image346.png"/><Relationship Id="rId94" Type="http://schemas.openxmlformats.org/officeDocument/2006/relationships/image" Target="../media/image354.jpeg"/><Relationship Id="rId99" Type="http://schemas.openxmlformats.org/officeDocument/2006/relationships/image" Target="../media/image359.png"/><Relationship Id="rId101" Type="http://schemas.openxmlformats.org/officeDocument/2006/relationships/image" Target="../media/image361.png"/><Relationship Id="rId4" Type="http://schemas.openxmlformats.org/officeDocument/2006/relationships/image" Target="../media/image264.jpeg"/><Relationship Id="rId9" Type="http://schemas.openxmlformats.org/officeDocument/2006/relationships/image" Target="../media/image269.png"/><Relationship Id="rId13" Type="http://schemas.openxmlformats.org/officeDocument/2006/relationships/image" Target="../media/image273.jpeg"/><Relationship Id="rId18" Type="http://schemas.openxmlformats.org/officeDocument/2006/relationships/image" Target="../media/image278.jpeg"/><Relationship Id="rId39" Type="http://schemas.openxmlformats.org/officeDocument/2006/relationships/image" Target="../media/image299.jpeg"/><Relationship Id="rId34" Type="http://schemas.openxmlformats.org/officeDocument/2006/relationships/image" Target="../media/image294.svg"/><Relationship Id="rId50" Type="http://schemas.openxmlformats.org/officeDocument/2006/relationships/image" Target="../media/image310.png"/><Relationship Id="rId55" Type="http://schemas.openxmlformats.org/officeDocument/2006/relationships/image" Target="../media/image315.png"/><Relationship Id="rId76" Type="http://schemas.openxmlformats.org/officeDocument/2006/relationships/image" Target="../media/image336.png"/><Relationship Id="rId97" Type="http://schemas.openxmlformats.org/officeDocument/2006/relationships/image" Target="../media/image357.png"/><Relationship Id="rId7" Type="http://schemas.openxmlformats.org/officeDocument/2006/relationships/image" Target="../media/image267.png"/><Relationship Id="rId71" Type="http://schemas.openxmlformats.org/officeDocument/2006/relationships/image" Target="../media/image331.jpeg"/><Relationship Id="rId92" Type="http://schemas.openxmlformats.org/officeDocument/2006/relationships/image" Target="../media/image352.png"/><Relationship Id="rId2" Type="http://schemas.openxmlformats.org/officeDocument/2006/relationships/image" Target="../media/image68.png"/><Relationship Id="rId29" Type="http://schemas.openxmlformats.org/officeDocument/2006/relationships/image" Target="../media/image289.png"/><Relationship Id="rId24" Type="http://schemas.openxmlformats.org/officeDocument/2006/relationships/image" Target="../media/image284.svg"/><Relationship Id="rId40" Type="http://schemas.openxmlformats.org/officeDocument/2006/relationships/image" Target="../media/image300.jpeg"/><Relationship Id="rId45" Type="http://schemas.openxmlformats.org/officeDocument/2006/relationships/image" Target="../media/image305.jpeg"/><Relationship Id="rId66" Type="http://schemas.openxmlformats.org/officeDocument/2006/relationships/image" Target="../media/image326.png"/><Relationship Id="rId87" Type="http://schemas.openxmlformats.org/officeDocument/2006/relationships/image" Target="../media/image347.jpeg"/><Relationship Id="rId61" Type="http://schemas.openxmlformats.org/officeDocument/2006/relationships/image" Target="../media/image321.png"/><Relationship Id="rId82" Type="http://schemas.openxmlformats.org/officeDocument/2006/relationships/image" Target="../media/image342.jpeg"/><Relationship Id="rId19" Type="http://schemas.openxmlformats.org/officeDocument/2006/relationships/image" Target="../media/image279.jpeg"/><Relationship Id="rId14" Type="http://schemas.openxmlformats.org/officeDocument/2006/relationships/image" Target="../media/image274.png"/><Relationship Id="rId30" Type="http://schemas.openxmlformats.org/officeDocument/2006/relationships/image" Target="../media/image290.svg"/><Relationship Id="rId35" Type="http://schemas.openxmlformats.org/officeDocument/2006/relationships/image" Target="../media/image295.jpeg"/><Relationship Id="rId56" Type="http://schemas.openxmlformats.org/officeDocument/2006/relationships/image" Target="../media/image316.png"/><Relationship Id="rId77" Type="http://schemas.openxmlformats.org/officeDocument/2006/relationships/image" Target="../media/image337.jpeg"/><Relationship Id="rId100" Type="http://schemas.openxmlformats.org/officeDocument/2006/relationships/image" Target="../media/image360.svg"/><Relationship Id="rId8" Type="http://schemas.openxmlformats.org/officeDocument/2006/relationships/image" Target="../media/image268.jpeg"/><Relationship Id="rId51" Type="http://schemas.openxmlformats.org/officeDocument/2006/relationships/image" Target="../media/image311.png"/><Relationship Id="rId72" Type="http://schemas.openxmlformats.org/officeDocument/2006/relationships/image" Target="../media/image332.png"/><Relationship Id="rId93" Type="http://schemas.openxmlformats.org/officeDocument/2006/relationships/image" Target="../media/image353.svg"/><Relationship Id="rId98" Type="http://schemas.openxmlformats.org/officeDocument/2006/relationships/image" Target="../media/image358.svg"/><Relationship Id="rId3" Type="http://schemas.openxmlformats.org/officeDocument/2006/relationships/image" Target="../media/image2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3.svg"/><Relationship Id="rId7" Type="http://schemas.openxmlformats.org/officeDocument/2006/relationships/image" Target="../media/image197.svg"/><Relationship Id="rId12" Type="http://schemas.openxmlformats.org/officeDocument/2006/relationships/image" Target="../media/image68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11" Type="http://schemas.openxmlformats.org/officeDocument/2006/relationships/image" Target="../media/image201.svg"/><Relationship Id="rId5" Type="http://schemas.openxmlformats.org/officeDocument/2006/relationships/image" Target="../media/image195.svg"/><Relationship Id="rId10" Type="http://schemas.openxmlformats.org/officeDocument/2006/relationships/image" Target="../media/image200.png"/><Relationship Id="rId4" Type="http://schemas.openxmlformats.org/officeDocument/2006/relationships/image" Target="../media/image194.png"/><Relationship Id="rId9" Type="http://schemas.openxmlformats.org/officeDocument/2006/relationships/image" Target="../media/image19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9.png"/><Relationship Id="rId3" Type="http://schemas.openxmlformats.org/officeDocument/2006/relationships/image" Target="../media/image364.svg"/><Relationship Id="rId7" Type="http://schemas.openxmlformats.org/officeDocument/2006/relationships/image" Target="../media/image368.svg"/><Relationship Id="rId12" Type="http://schemas.openxmlformats.org/officeDocument/2006/relationships/image" Target="../media/image68.png"/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7.png"/><Relationship Id="rId11" Type="http://schemas.openxmlformats.org/officeDocument/2006/relationships/image" Target="../media/image372.png"/><Relationship Id="rId5" Type="http://schemas.openxmlformats.org/officeDocument/2006/relationships/image" Target="../media/image366.svg"/><Relationship Id="rId10" Type="http://schemas.openxmlformats.org/officeDocument/2006/relationships/image" Target="../media/image371.svg"/><Relationship Id="rId4" Type="http://schemas.openxmlformats.org/officeDocument/2006/relationships/image" Target="../media/image365.png"/><Relationship Id="rId9" Type="http://schemas.openxmlformats.org/officeDocument/2006/relationships/image" Target="../media/image3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26" Type="http://schemas.openxmlformats.org/officeDocument/2006/relationships/image" Target="../media/image31.svg"/><Relationship Id="rId39" Type="http://schemas.openxmlformats.org/officeDocument/2006/relationships/image" Target="../media/image44.png"/><Relationship Id="rId21" Type="http://schemas.openxmlformats.org/officeDocument/2006/relationships/image" Target="../media/image26.png"/><Relationship Id="rId34" Type="http://schemas.openxmlformats.org/officeDocument/2006/relationships/image" Target="../media/image39.jpeg"/><Relationship Id="rId42" Type="http://schemas.openxmlformats.org/officeDocument/2006/relationships/image" Target="../media/image47.jpeg"/><Relationship Id="rId47" Type="http://schemas.openxmlformats.org/officeDocument/2006/relationships/image" Target="../media/image52.jpeg"/><Relationship Id="rId50" Type="http://schemas.openxmlformats.org/officeDocument/2006/relationships/image" Target="../media/image55.png"/><Relationship Id="rId55" Type="http://schemas.openxmlformats.org/officeDocument/2006/relationships/image" Target="../media/image60.png"/><Relationship Id="rId63" Type="http://schemas.openxmlformats.org/officeDocument/2006/relationships/image" Target="../media/image6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6" Type="http://schemas.openxmlformats.org/officeDocument/2006/relationships/image" Target="../media/image21.svg"/><Relationship Id="rId29" Type="http://schemas.openxmlformats.org/officeDocument/2006/relationships/image" Target="../media/image34.png"/><Relationship Id="rId11" Type="http://schemas.openxmlformats.org/officeDocument/2006/relationships/image" Target="../media/image16.png"/><Relationship Id="rId24" Type="http://schemas.openxmlformats.org/officeDocument/2006/relationships/image" Target="../media/image29.svg"/><Relationship Id="rId32" Type="http://schemas.openxmlformats.org/officeDocument/2006/relationships/image" Target="../media/image37.jpeg"/><Relationship Id="rId37" Type="http://schemas.openxmlformats.org/officeDocument/2006/relationships/image" Target="../media/image42.png"/><Relationship Id="rId40" Type="http://schemas.openxmlformats.org/officeDocument/2006/relationships/image" Target="../media/image45.jpeg"/><Relationship Id="rId45" Type="http://schemas.openxmlformats.org/officeDocument/2006/relationships/image" Target="../media/image50.jpeg"/><Relationship Id="rId53" Type="http://schemas.openxmlformats.org/officeDocument/2006/relationships/image" Target="../media/image58.svg"/><Relationship Id="rId58" Type="http://schemas.openxmlformats.org/officeDocument/2006/relationships/image" Target="../media/image63.jpeg"/><Relationship Id="rId5" Type="http://schemas.openxmlformats.org/officeDocument/2006/relationships/image" Target="../media/image10.png"/><Relationship Id="rId61" Type="http://schemas.openxmlformats.org/officeDocument/2006/relationships/image" Target="../media/image66.png"/><Relationship Id="rId19" Type="http://schemas.openxmlformats.org/officeDocument/2006/relationships/image" Target="../media/image2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Relationship Id="rId27" Type="http://schemas.openxmlformats.org/officeDocument/2006/relationships/image" Target="../media/image32.png"/><Relationship Id="rId30" Type="http://schemas.openxmlformats.org/officeDocument/2006/relationships/image" Target="../media/image35.svg"/><Relationship Id="rId35" Type="http://schemas.openxmlformats.org/officeDocument/2006/relationships/image" Target="../media/image40.jpeg"/><Relationship Id="rId43" Type="http://schemas.openxmlformats.org/officeDocument/2006/relationships/image" Target="../media/image48.jpeg"/><Relationship Id="rId48" Type="http://schemas.openxmlformats.org/officeDocument/2006/relationships/image" Target="../media/image53.png"/><Relationship Id="rId56" Type="http://schemas.openxmlformats.org/officeDocument/2006/relationships/image" Target="../media/image61.png"/><Relationship Id="rId8" Type="http://schemas.openxmlformats.org/officeDocument/2006/relationships/image" Target="../media/image13.svg"/><Relationship Id="rId51" Type="http://schemas.openxmlformats.org/officeDocument/2006/relationships/image" Target="../media/image56.svg"/><Relationship Id="rId3" Type="http://schemas.openxmlformats.org/officeDocument/2006/relationships/image" Target="../media/image8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46" Type="http://schemas.openxmlformats.org/officeDocument/2006/relationships/image" Target="../media/image51.jpeg"/><Relationship Id="rId59" Type="http://schemas.openxmlformats.org/officeDocument/2006/relationships/image" Target="../media/image64.png"/><Relationship Id="rId20" Type="http://schemas.openxmlformats.org/officeDocument/2006/relationships/image" Target="../media/image25.svg"/><Relationship Id="rId41" Type="http://schemas.openxmlformats.org/officeDocument/2006/relationships/image" Target="../media/image46.jpeg"/><Relationship Id="rId54" Type="http://schemas.openxmlformats.org/officeDocument/2006/relationships/image" Target="../media/image59.png"/><Relationship Id="rId6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svg"/><Relationship Id="rId36" Type="http://schemas.openxmlformats.org/officeDocument/2006/relationships/image" Target="../media/image41.jpeg"/><Relationship Id="rId49" Type="http://schemas.openxmlformats.org/officeDocument/2006/relationships/image" Target="../media/image54.svg"/><Relationship Id="rId57" Type="http://schemas.openxmlformats.org/officeDocument/2006/relationships/image" Target="../media/image62.png"/><Relationship Id="rId10" Type="http://schemas.openxmlformats.org/officeDocument/2006/relationships/image" Target="../media/image15.svg"/><Relationship Id="rId31" Type="http://schemas.openxmlformats.org/officeDocument/2006/relationships/image" Target="../media/image36.png"/><Relationship Id="rId44" Type="http://schemas.openxmlformats.org/officeDocument/2006/relationships/image" Target="../media/image49.png"/><Relationship Id="rId52" Type="http://schemas.openxmlformats.org/officeDocument/2006/relationships/image" Target="../media/image57.png"/><Relationship Id="rId60" Type="http://schemas.openxmlformats.org/officeDocument/2006/relationships/image" Target="../media/image65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jpeg"/><Relationship Id="rId18" Type="http://schemas.openxmlformats.org/officeDocument/2006/relationships/image" Target="../media/image85.jpeg"/><Relationship Id="rId26" Type="http://schemas.openxmlformats.org/officeDocument/2006/relationships/image" Target="../media/image93.jpeg"/><Relationship Id="rId39" Type="http://schemas.openxmlformats.org/officeDocument/2006/relationships/image" Target="../media/image106.jpeg"/><Relationship Id="rId21" Type="http://schemas.openxmlformats.org/officeDocument/2006/relationships/image" Target="../media/image88.png"/><Relationship Id="rId34" Type="http://schemas.openxmlformats.org/officeDocument/2006/relationships/image" Target="../media/image101.jpeg"/><Relationship Id="rId42" Type="http://schemas.openxmlformats.org/officeDocument/2006/relationships/image" Target="../media/image109.jpeg"/><Relationship Id="rId47" Type="http://schemas.openxmlformats.org/officeDocument/2006/relationships/image" Target="../media/image114.png"/><Relationship Id="rId50" Type="http://schemas.openxmlformats.org/officeDocument/2006/relationships/image" Target="../media/image117.svg"/><Relationship Id="rId55" Type="http://schemas.openxmlformats.org/officeDocument/2006/relationships/image" Target="../media/image122.sv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6" Type="http://schemas.openxmlformats.org/officeDocument/2006/relationships/image" Target="../media/image83.svg"/><Relationship Id="rId29" Type="http://schemas.openxmlformats.org/officeDocument/2006/relationships/image" Target="../media/image96.jpe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32" Type="http://schemas.openxmlformats.org/officeDocument/2006/relationships/image" Target="../media/image99.png"/><Relationship Id="rId37" Type="http://schemas.openxmlformats.org/officeDocument/2006/relationships/image" Target="../media/image104.jpeg"/><Relationship Id="rId40" Type="http://schemas.openxmlformats.org/officeDocument/2006/relationships/image" Target="../media/image107.png"/><Relationship Id="rId45" Type="http://schemas.openxmlformats.org/officeDocument/2006/relationships/image" Target="../media/image112.png"/><Relationship Id="rId53" Type="http://schemas.openxmlformats.org/officeDocument/2006/relationships/image" Target="../media/image120.jpeg"/><Relationship Id="rId58" Type="http://schemas.openxmlformats.org/officeDocument/2006/relationships/image" Target="../media/image125.png"/><Relationship Id="rId5" Type="http://schemas.openxmlformats.org/officeDocument/2006/relationships/image" Target="../media/image72.png"/><Relationship Id="rId61" Type="http://schemas.openxmlformats.org/officeDocument/2006/relationships/image" Target="../media/image128.svg"/><Relationship Id="rId19" Type="http://schemas.openxmlformats.org/officeDocument/2006/relationships/image" Target="../media/image86.png"/><Relationship Id="rId14" Type="http://schemas.openxmlformats.org/officeDocument/2006/relationships/image" Target="../media/image81.jpeg"/><Relationship Id="rId22" Type="http://schemas.openxmlformats.org/officeDocument/2006/relationships/image" Target="../media/image89.jpeg"/><Relationship Id="rId27" Type="http://schemas.openxmlformats.org/officeDocument/2006/relationships/image" Target="../media/image94.png"/><Relationship Id="rId30" Type="http://schemas.openxmlformats.org/officeDocument/2006/relationships/image" Target="../media/image97.jpeg"/><Relationship Id="rId35" Type="http://schemas.openxmlformats.org/officeDocument/2006/relationships/image" Target="../media/image102.jpeg"/><Relationship Id="rId43" Type="http://schemas.openxmlformats.org/officeDocument/2006/relationships/image" Target="../media/image110.png"/><Relationship Id="rId48" Type="http://schemas.openxmlformats.org/officeDocument/2006/relationships/image" Target="../media/image115.svg"/><Relationship Id="rId56" Type="http://schemas.openxmlformats.org/officeDocument/2006/relationships/image" Target="../media/image123.png"/><Relationship Id="rId8" Type="http://schemas.openxmlformats.org/officeDocument/2006/relationships/image" Target="../media/image75.png"/><Relationship Id="rId51" Type="http://schemas.openxmlformats.org/officeDocument/2006/relationships/image" Target="../media/image118.jpeg"/><Relationship Id="rId3" Type="http://schemas.openxmlformats.org/officeDocument/2006/relationships/image" Target="../media/image70.jpeg"/><Relationship Id="rId12" Type="http://schemas.openxmlformats.org/officeDocument/2006/relationships/image" Target="../media/image79.jpe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33" Type="http://schemas.openxmlformats.org/officeDocument/2006/relationships/image" Target="../media/image100.svg"/><Relationship Id="rId38" Type="http://schemas.openxmlformats.org/officeDocument/2006/relationships/image" Target="../media/image105.jpeg"/><Relationship Id="rId46" Type="http://schemas.openxmlformats.org/officeDocument/2006/relationships/image" Target="../media/image113.svg"/><Relationship Id="rId59" Type="http://schemas.openxmlformats.org/officeDocument/2006/relationships/image" Target="../media/image126.svg"/><Relationship Id="rId20" Type="http://schemas.openxmlformats.org/officeDocument/2006/relationships/image" Target="../media/image87.png"/><Relationship Id="rId41" Type="http://schemas.openxmlformats.org/officeDocument/2006/relationships/image" Target="../media/image108.svg"/><Relationship Id="rId54" Type="http://schemas.openxmlformats.org/officeDocument/2006/relationships/image" Target="../media/image121.png"/><Relationship Id="rId6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28" Type="http://schemas.openxmlformats.org/officeDocument/2006/relationships/image" Target="../media/image95.svg"/><Relationship Id="rId36" Type="http://schemas.openxmlformats.org/officeDocument/2006/relationships/image" Target="../media/image103.jpeg"/><Relationship Id="rId49" Type="http://schemas.openxmlformats.org/officeDocument/2006/relationships/image" Target="../media/image116.png"/><Relationship Id="rId57" Type="http://schemas.openxmlformats.org/officeDocument/2006/relationships/image" Target="../media/image124.svg"/><Relationship Id="rId10" Type="http://schemas.openxmlformats.org/officeDocument/2006/relationships/image" Target="../media/image77.png"/><Relationship Id="rId31" Type="http://schemas.openxmlformats.org/officeDocument/2006/relationships/image" Target="../media/image98.jpeg"/><Relationship Id="rId44" Type="http://schemas.openxmlformats.org/officeDocument/2006/relationships/image" Target="../media/image111.jpeg"/><Relationship Id="rId52" Type="http://schemas.openxmlformats.org/officeDocument/2006/relationships/image" Target="../media/image119.jpeg"/><Relationship Id="rId60" Type="http://schemas.openxmlformats.org/officeDocument/2006/relationships/image" Target="../media/image127.png"/><Relationship Id="rId4" Type="http://schemas.openxmlformats.org/officeDocument/2006/relationships/image" Target="../media/image71.jpeg"/><Relationship Id="rId9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0.png"/><Relationship Id="rId18" Type="http://schemas.openxmlformats.org/officeDocument/2006/relationships/image" Target="../media/image145.svg"/><Relationship Id="rId26" Type="http://schemas.openxmlformats.org/officeDocument/2006/relationships/image" Target="../media/image153.svg"/><Relationship Id="rId39" Type="http://schemas.openxmlformats.org/officeDocument/2006/relationships/image" Target="../media/image166.png"/><Relationship Id="rId21" Type="http://schemas.openxmlformats.org/officeDocument/2006/relationships/image" Target="../media/image148.png"/><Relationship Id="rId34" Type="http://schemas.openxmlformats.org/officeDocument/2006/relationships/image" Target="../media/image161.jpeg"/><Relationship Id="rId42" Type="http://schemas.openxmlformats.org/officeDocument/2006/relationships/image" Target="../media/image169.jpeg"/><Relationship Id="rId47" Type="http://schemas.openxmlformats.org/officeDocument/2006/relationships/image" Target="../media/image174.jpeg"/><Relationship Id="rId50" Type="http://schemas.openxmlformats.org/officeDocument/2006/relationships/image" Target="../media/image176.png"/><Relationship Id="rId7" Type="http://schemas.openxmlformats.org/officeDocument/2006/relationships/image" Target="../media/image134.png"/><Relationship Id="rId2" Type="http://schemas.openxmlformats.org/officeDocument/2006/relationships/image" Target="../media/image129.jpeg"/><Relationship Id="rId16" Type="http://schemas.openxmlformats.org/officeDocument/2006/relationships/image" Target="../media/image143.jpeg"/><Relationship Id="rId29" Type="http://schemas.openxmlformats.org/officeDocument/2006/relationships/image" Target="../media/image156.png"/><Relationship Id="rId11" Type="http://schemas.openxmlformats.org/officeDocument/2006/relationships/image" Target="../media/image138.svg"/><Relationship Id="rId24" Type="http://schemas.openxmlformats.org/officeDocument/2006/relationships/image" Target="../media/image151.jpeg"/><Relationship Id="rId32" Type="http://schemas.openxmlformats.org/officeDocument/2006/relationships/image" Target="../media/image159.svg"/><Relationship Id="rId37" Type="http://schemas.openxmlformats.org/officeDocument/2006/relationships/image" Target="../media/image164.jpeg"/><Relationship Id="rId40" Type="http://schemas.openxmlformats.org/officeDocument/2006/relationships/image" Target="../media/image167.png"/><Relationship Id="rId45" Type="http://schemas.openxmlformats.org/officeDocument/2006/relationships/image" Target="../media/image172.jpeg"/><Relationship Id="rId5" Type="http://schemas.openxmlformats.org/officeDocument/2006/relationships/image" Target="../media/image132.png"/><Relationship Id="rId15" Type="http://schemas.openxmlformats.org/officeDocument/2006/relationships/image" Target="../media/image142.png"/><Relationship Id="rId23" Type="http://schemas.openxmlformats.org/officeDocument/2006/relationships/image" Target="../media/image150.png"/><Relationship Id="rId28" Type="http://schemas.openxmlformats.org/officeDocument/2006/relationships/image" Target="../media/image155.svg"/><Relationship Id="rId36" Type="http://schemas.openxmlformats.org/officeDocument/2006/relationships/image" Target="../media/image163.jpeg"/><Relationship Id="rId49" Type="http://schemas.openxmlformats.org/officeDocument/2006/relationships/image" Target="../media/image68.png"/><Relationship Id="rId10" Type="http://schemas.openxmlformats.org/officeDocument/2006/relationships/image" Target="../media/image137.png"/><Relationship Id="rId19" Type="http://schemas.openxmlformats.org/officeDocument/2006/relationships/image" Target="../media/image146.png"/><Relationship Id="rId31" Type="http://schemas.openxmlformats.org/officeDocument/2006/relationships/image" Target="../media/image158.png"/><Relationship Id="rId44" Type="http://schemas.openxmlformats.org/officeDocument/2006/relationships/image" Target="../media/image171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Relationship Id="rId14" Type="http://schemas.openxmlformats.org/officeDocument/2006/relationships/image" Target="../media/image141.svg"/><Relationship Id="rId22" Type="http://schemas.openxmlformats.org/officeDocument/2006/relationships/image" Target="../media/image149.svg"/><Relationship Id="rId27" Type="http://schemas.openxmlformats.org/officeDocument/2006/relationships/image" Target="../media/image154.png"/><Relationship Id="rId30" Type="http://schemas.openxmlformats.org/officeDocument/2006/relationships/image" Target="../media/image157.svg"/><Relationship Id="rId35" Type="http://schemas.openxmlformats.org/officeDocument/2006/relationships/image" Target="../media/image162.jpeg"/><Relationship Id="rId43" Type="http://schemas.openxmlformats.org/officeDocument/2006/relationships/image" Target="../media/image170.jpeg"/><Relationship Id="rId48" Type="http://schemas.openxmlformats.org/officeDocument/2006/relationships/image" Target="../media/image175.png"/><Relationship Id="rId8" Type="http://schemas.openxmlformats.org/officeDocument/2006/relationships/image" Target="../media/image135.svg"/><Relationship Id="rId51" Type="http://schemas.openxmlformats.org/officeDocument/2006/relationships/image" Target="../media/image177.svg"/><Relationship Id="rId3" Type="http://schemas.openxmlformats.org/officeDocument/2006/relationships/image" Target="../media/image130.jpeg"/><Relationship Id="rId12" Type="http://schemas.openxmlformats.org/officeDocument/2006/relationships/image" Target="../media/image139.jpeg"/><Relationship Id="rId17" Type="http://schemas.openxmlformats.org/officeDocument/2006/relationships/image" Target="../media/image144.png"/><Relationship Id="rId25" Type="http://schemas.openxmlformats.org/officeDocument/2006/relationships/image" Target="../media/image152.png"/><Relationship Id="rId33" Type="http://schemas.openxmlformats.org/officeDocument/2006/relationships/image" Target="../media/image160.jpeg"/><Relationship Id="rId38" Type="http://schemas.openxmlformats.org/officeDocument/2006/relationships/image" Target="../media/image165.jpeg"/><Relationship Id="rId46" Type="http://schemas.openxmlformats.org/officeDocument/2006/relationships/image" Target="../media/image173.jpeg"/><Relationship Id="rId20" Type="http://schemas.openxmlformats.org/officeDocument/2006/relationships/image" Target="../media/image147.svg"/><Relationship Id="rId41" Type="http://schemas.openxmlformats.org/officeDocument/2006/relationships/image" Target="../media/image1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13" Type="http://schemas.openxmlformats.org/officeDocument/2006/relationships/image" Target="../media/image187.png"/><Relationship Id="rId3" Type="http://schemas.openxmlformats.org/officeDocument/2006/relationships/image" Target="../media/image178.png"/><Relationship Id="rId7" Type="http://schemas.openxmlformats.org/officeDocument/2006/relationships/image" Target="../media/image181.png"/><Relationship Id="rId12" Type="http://schemas.openxmlformats.org/officeDocument/2006/relationships/image" Target="../media/image186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jpeg"/><Relationship Id="rId11" Type="http://schemas.openxmlformats.org/officeDocument/2006/relationships/image" Target="../media/image185.png"/><Relationship Id="rId5" Type="http://schemas.openxmlformats.org/officeDocument/2006/relationships/image" Target="../media/image179.png"/><Relationship Id="rId10" Type="http://schemas.openxmlformats.org/officeDocument/2006/relationships/image" Target="../media/image184.png"/><Relationship Id="rId4" Type="http://schemas.microsoft.com/office/2007/relationships/hdphoto" Target="../media/hdphoto2.wdp"/><Relationship Id="rId9" Type="http://schemas.openxmlformats.org/officeDocument/2006/relationships/image" Target="../media/image183.png"/><Relationship Id="rId14" Type="http://schemas.openxmlformats.org/officeDocument/2006/relationships/image" Target="../media/image18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13" Type="http://schemas.openxmlformats.org/officeDocument/2006/relationships/image" Target="../media/image167.png"/><Relationship Id="rId18" Type="http://schemas.openxmlformats.org/officeDocument/2006/relationships/image" Target="../media/image172.jpeg"/><Relationship Id="rId3" Type="http://schemas.openxmlformats.org/officeDocument/2006/relationships/image" Target="../media/image189.png"/><Relationship Id="rId21" Type="http://schemas.openxmlformats.org/officeDocument/2006/relationships/hyperlink" Target="http://mu.ie/milo" TargetMode="External"/><Relationship Id="rId7" Type="http://schemas.openxmlformats.org/officeDocument/2006/relationships/image" Target="../media/image150.png"/><Relationship Id="rId12" Type="http://schemas.openxmlformats.org/officeDocument/2006/relationships/image" Target="../media/image159.svg"/><Relationship Id="rId17" Type="http://schemas.openxmlformats.org/officeDocument/2006/relationships/image" Target="../media/image171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0.jpeg"/><Relationship Id="rId20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158.png"/><Relationship Id="rId5" Type="http://schemas.openxmlformats.org/officeDocument/2006/relationships/image" Target="../media/image191.png"/><Relationship Id="rId15" Type="http://schemas.openxmlformats.org/officeDocument/2006/relationships/image" Target="../media/image169.jpeg"/><Relationship Id="rId10" Type="http://schemas.openxmlformats.org/officeDocument/2006/relationships/image" Target="../media/image131.jpeg"/><Relationship Id="rId19" Type="http://schemas.openxmlformats.org/officeDocument/2006/relationships/image" Target="../media/image173.jpeg"/><Relationship Id="rId4" Type="http://schemas.openxmlformats.org/officeDocument/2006/relationships/image" Target="../media/image190.png"/><Relationship Id="rId9" Type="http://schemas.openxmlformats.org/officeDocument/2006/relationships/image" Target="../media/image130.jpeg"/><Relationship Id="rId14" Type="http://schemas.openxmlformats.org/officeDocument/2006/relationships/image" Target="../media/image16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3.svg"/><Relationship Id="rId7" Type="http://schemas.openxmlformats.org/officeDocument/2006/relationships/image" Target="../media/image197.svg"/><Relationship Id="rId12" Type="http://schemas.openxmlformats.org/officeDocument/2006/relationships/image" Target="../media/image68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11" Type="http://schemas.openxmlformats.org/officeDocument/2006/relationships/image" Target="../media/image201.svg"/><Relationship Id="rId5" Type="http://schemas.openxmlformats.org/officeDocument/2006/relationships/image" Target="../media/image195.svg"/><Relationship Id="rId10" Type="http://schemas.openxmlformats.org/officeDocument/2006/relationships/image" Target="../media/image200.png"/><Relationship Id="rId4" Type="http://schemas.openxmlformats.org/officeDocument/2006/relationships/image" Target="../media/image194.png"/><Relationship Id="rId9" Type="http://schemas.openxmlformats.org/officeDocument/2006/relationships/image" Target="../media/image199.sv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3.jpeg"/><Relationship Id="rId18" Type="http://schemas.openxmlformats.org/officeDocument/2006/relationships/image" Target="../media/image218.svg"/><Relationship Id="rId26" Type="http://schemas.openxmlformats.org/officeDocument/2006/relationships/image" Target="../media/image226.jpeg"/><Relationship Id="rId39" Type="http://schemas.openxmlformats.org/officeDocument/2006/relationships/image" Target="../media/image239.jpeg"/><Relationship Id="rId21" Type="http://schemas.openxmlformats.org/officeDocument/2006/relationships/image" Target="../media/image221.png"/><Relationship Id="rId34" Type="http://schemas.openxmlformats.org/officeDocument/2006/relationships/image" Target="../media/image234.png"/><Relationship Id="rId42" Type="http://schemas.openxmlformats.org/officeDocument/2006/relationships/image" Target="../media/image242.png"/><Relationship Id="rId47" Type="http://schemas.openxmlformats.org/officeDocument/2006/relationships/image" Target="../media/image247.svg"/><Relationship Id="rId50" Type="http://schemas.openxmlformats.org/officeDocument/2006/relationships/image" Target="../media/image250.svg"/><Relationship Id="rId55" Type="http://schemas.openxmlformats.org/officeDocument/2006/relationships/image" Target="../media/image255.png"/><Relationship Id="rId7" Type="http://schemas.openxmlformats.org/officeDocument/2006/relationships/image" Target="../media/image207.jpeg"/><Relationship Id="rId2" Type="http://schemas.openxmlformats.org/officeDocument/2006/relationships/image" Target="../media/image202.png"/><Relationship Id="rId16" Type="http://schemas.openxmlformats.org/officeDocument/2006/relationships/image" Target="../media/image216.svg"/><Relationship Id="rId29" Type="http://schemas.openxmlformats.org/officeDocument/2006/relationships/image" Target="../media/image229.jpeg"/><Relationship Id="rId11" Type="http://schemas.openxmlformats.org/officeDocument/2006/relationships/image" Target="../media/image211.svg"/><Relationship Id="rId24" Type="http://schemas.openxmlformats.org/officeDocument/2006/relationships/image" Target="../media/image224.svg"/><Relationship Id="rId32" Type="http://schemas.openxmlformats.org/officeDocument/2006/relationships/image" Target="../media/image232.png"/><Relationship Id="rId37" Type="http://schemas.openxmlformats.org/officeDocument/2006/relationships/image" Target="../media/image237.png"/><Relationship Id="rId40" Type="http://schemas.openxmlformats.org/officeDocument/2006/relationships/image" Target="../media/image240.png"/><Relationship Id="rId45" Type="http://schemas.openxmlformats.org/officeDocument/2006/relationships/image" Target="../media/image245.jpeg"/><Relationship Id="rId53" Type="http://schemas.openxmlformats.org/officeDocument/2006/relationships/image" Target="../media/image253.png"/><Relationship Id="rId5" Type="http://schemas.openxmlformats.org/officeDocument/2006/relationships/image" Target="../media/image205.jpeg"/><Relationship Id="rId19" Type="http://schemas.openxmlformats.org/officeDocument/2006/relationships/image" Target="../media/image219.png"/><Relationship Id="rId4" Type="http://schemas.openxmlformats.org/officeDocument/2006/relationships/image" Target="../media/image204.jpeg"/><Relationship Id="rId9" Type="http://schemas.openxmlformats.org/officeDocument/2006/relationships/image" Target="../media/image209.svg"/><Relationship Id="rId14" Type="http://schemas.openxmlformats.org/officeDocument/2006/relationships/image" Target="../media/image214.jpeg"/><Relationship Id="rId22" Type="http://schemas.openxmlformats.org/officeDocument/2006/relationships/image" Target="../media/image222.png"/><Relationship Id="rId27" Type="http://schemas.openxmlformats.org/officeDocument/2006/relationships/image" Target="../media/image227.jpeg"/><Relationship Id="rId30" Type="http://schemas.openxmlformats.org/officeDocument/2006/relationships/image" Target="../media/image230.png"/><Relationship Id="rId35" Type="http://schemas.openxmlformats.org/officeDocument/2006/relationships/image" Target="../media/image235.png"/><Relationship Id="rId43" Type="http://schemas.openxmlformats.org/officeDocument/2006/relationships/image" Target="../media/image243.jpeg"/><Relationship Id="rId48" Type="http://schemas.openxmlformats.org/officeDocument/2006/relationships/image" Target="../media/image248.jpeg"/><Relationship Id="rId56" Type="http://schemas.openxmlformats.org/officeDocument/2006/relationships/image" Target="../media/image256.svg"/><Relationship Id="rId8" Type="http://schemas.openxmlformats.org/officeDocument/2006/relationships/image" Target="../media/image208.png"/><Relationship Id="rId51" Type="http://schemas.openxmlformats.org/officeDocument/2006/relationships/image" Target="../media/image251.png"/><Relationship Id="rId3" Type="http://schemas.openxmlformats.org/officeDocument/2006/relationships/image" Target="../media/image203.jpeg"/><Relationship Id="rId12" Type="http://schemas.openxmlformats.org/officeDocument/2006/relationships/image" Target="../media/image212.jpeg"/><Relationship Id="rId17" Type="http://schemas.openxmlformats.org/officeDocument/2006/relationships/image" Target="../media/image217.png"/><Relationship Id="rId25" Type="http://schemas.openxmlformats.org/officeDocument/2006/relationships/image" Target="../media/image225.png"/><Relationship Id="rId33" Type="http://schemas.openxmlformats.org/officeDocument/2006/relationships/image" Target="../media/image233.svg"/><Relationship Id="rId38" Type="http://schemas.openxmlformats.org/officeDocument/2006/relationships/image" Target="../media/image238.jpeg"/><Relationship Id="rId46" Type="http://schemas.openxmlformats.org/officeDocument/2006/relationships/image" Target="../media/image246.png"/><Relationship Id="rId20" Type="http://schemas.openxmlformats.org/officeDocument/2006/relationships/image" Target="../media/image220.svg"/><Relationship Id="rId41" Type="http://schemas.openxmlformats.org/officeDocument/2006/relationships/image" Target="../media/image241.svg"/><Relationship Id="rId54" Type="http://schemas.openxmlformats.org/officeDocument/2006/relationships/image" Target="../media/image2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jpeg"/><Relationship Id="rId15" Type="http://schemas.openxmlformats.org/officeDocument/2006/relationships/image" Target="../media/image215.png"/><Relationship Id="rId23" Type="http://schemas.openxmlformats.org/officeDocument/2006/relationships/image" Target="../media/image223.png"/><Relationship Id="rId28" Type="http://schemas.openxmlformats.org/officeDocument/2006/relationships/image" Target="../media/image228.jpeg"/><Relationship Id="rId36" Type="http://schemas.openxmlformats.org/officeDocument/2006/relationships/image" Target="../media/image236.svg"/><Relationship Id="rId49" Type="http://schemas.openxmlformats.org/officeDocument/2006/relationships/image" Target="../media/image249.png"/><Relationship Id="rId57" Type="http://schemas.openxmlformats.org/officeDocument/2006/relationships/image" Target="../media/image68.png"/><Relationship Id="rId10" Type="http://schemas.openxmlformats.org/officeDocument/2006/relationships/image" Target="../media/image210.png"/><Relationship Id="rId31" Type="http://schemas.openxmlformats.org/officeDocument/2006/relationships/image" Target="../media/image231.svg"/><Relationship Id="rId44" Type="http://schemas.openxmlformats.org/officeDocument/2006/relationships/image" Target="../media/image244.jpeg"/><Relationship Id="rId52" Type="http://schemas.openxmlformats.org/officeDocument/2006/relationships/image" Target="../media/image25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086250" y="-1045560"/>
            <a:ext cx="7326597" cy="13642628"/>
            <a:chOff x="0" y="0"/>
            <a:chExt cx="3241040" cy="6035040"/>
          </a:xfrm>
        </p:grpSpPr>
        <p:sp>
          <p:nvSpPr>
            <p:cNvPr id="3" name="Freeform 3"/>
            <p:cNvSpPr/>
            <p:nvPr/>
          </p:nvSpPr>
          <p:spPr>
            <a:xfrm>
              <a:off x="10160" y="12700"/>
              <a:ext cx="3228340" cy="186690"/>
            </a:xfrm>
            <a:custGeom>
              <a:avLst/>
              <a:gdLst/>
              <a:ahLst/>
              <a:cxnLst/>
              <a:rect l="l" t="t" r="r" b="b"/>
              <a:pathLst>
                <a:path w="3228340" h="186690">
                  <a:moveTo>
                    <a:pt x="0" y="186690"/>
                  </a:moveTo>
                  <a:lnTo>
                    <a:pt x="0" y="127000"/>
                  </a:lnTo>
                  <a:cubicBezTo>
                    <a:pt x="0" y="57150"/>
                    <a:pt x="57150" y="0"/>
                    <a:pt x="127000" y="0"/>
                  </a:cubicBezTo>
                  <a:lnTo>
                    <a:pt x="3101340" y="0"/>
                  </a:lnTo>
                  <a:cubicBezTo>
                    <a:pt x="3171190" y="0"/>
                    <a:pt x="3228340" y="57150"/>
                    <a:pt x="3228340" y="127000"/>
                  </a:cubicBezTo>
                  <a:lnTo>
                    <a:pt x="3228340" y="186690"/>
                  </a:lnTo>
                  <a:cubicBezTo>
                    <a:pt x="3228340" y="186690"/>
                    <a:pt x="0" y="186690"/>
                    <a:pt x="0" y="186690"/>
                  </a:cubicBezTo>
                  <a:close/>
                </a:path>
              </a:pathLst>
            </a:custGeom>
            <a:solidFill>
              <a:srgbClr val="484FA2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Freeform 4"/>
            <p:cNvSpPr/>
            <p:nvPr/>
          </p:nvSpPr>
          <p:spPr>
            <a:xfrm>
              <a:off x="6350" y="193040"/>
              <a:ext cx="3228340" cy="5835650"/>
            </a:xfrm>
            <a:custGeom>
              <a:avLst/>
              <a:gdLst/>
              <a:ahLst/>
              <a:cxnLst/>
              <a:rect l="l" t="t" r="r" b="b"/>
              <a:pathLst>
                <a:path w="3228340" h="5835650">
                  <a:moveTo>
                    <a:pt x="3101340" y="5835650"/>
                  </a:moveTo>
                  <a:lnTo>
                    <a:pt x="127000" y="5835650"/>
                  </a:lnTo>
                  <a:cubicBezTo>
                    <a:pt x="57150" y="5835650"/>
                    <a:pt x="0" y="5778500"/>
                    <a:pt x="0" y="5708650"/>
                  </a:cubicBezTo>
                  <a:lnTo>
                    <a:pt x="0" y="0"/>
                  </a:lnTo>
                  <a:lnTo>
                    <a:pt x="3228340" y="0"/>
                  </a:lnTo>
                  <a:lnTo>
                    <a:pt x="3228340" y="5708650"/>
                  </a:lnTo>
                  <a:cubicBezTo>
                    <a:pt x="3228340" y="5779770"/>
                    <a:pt x="3171190" y="5835650"/>
                    <a:pt x="3101340" y="5835650"/>
                  </a:cubicBezTo>
                  <a:close/>
                </a:path>
              </a:pathLst>
            </a:custGeom>
            <a:blipFill>
              <a:blip r:embed="rId2"/>
              <a:stretch>
                <a:fillRect l="-839" r="-839"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241040" cy="6035040"/>
            </a:xfrm>
            <a:custGeom>
              <a:avLst/>
              <a:gdLst/>
              <a:ahLst/>
              <a:cxnLst/>
              <a:rect l="l" t="t" r="r" b="b"/>
              <a:pathLst>
                <a:path w="3241040" h="6035040">
                  <a:moveTo>
                    <a:pt x="3107690" y="0"/>
                  </a:moveTo>
                  <a:lnTo>
                    <a:pt x="133350" y="0"/>
                  </a:lnTo>
                  <a:cubicBezTo>
                    <a:pt x="59690" y="0"/>
                    <a:pt x="0" y="59690"/>
                    <a:pt x="0" y="133350"/>
                  </a:cubicBezTo>
                  <a:lnTo>
                    <a:pt x="0" y="5901690"/>
                  </a:lnTo>
                  <a:cubicBezTo>
                    <a:pt x="0" y="5975350"/>
                    <a:pt x="59690" y="6035040"/>
                    <a:pt x="133350" y="6035040"/>
                  </a:cubicBezTo>
                  <a:lnTo>
                    <a:pt x="3107690" y="6035040"/>
                  </a:lnTo>
                  <a:cubicBezTo>
                    <a:pt x="3181350" y="6035040"/>
                    <a:pt x="3241040" y="5975350"/>
                    <a:pt x="3241040" y="5901690"/>
                  </a:cubicBezTo>
                  <a:lnTo>
                    <a:pt x="3241040" y="133350"/>
                  </a:lnTo>
                  <a:cubicBezTo>
                    <a:pt x="3241040" y="59690"/>
                    <a:pt x="3181350" y="0"/>
                    <a:pt x="3107690" y="0"/>
                  </a:cubicBezTo>
                  <a:close/>
                  <a:moveTo>
                    <a:pt x="133350" y="12700"/>
                  </a:moveTo>
                  <a:lnTo>
                    <a:pt x="3107690" y="12700"/>
                  </a:lnTo>
                  <a:cubicBezTo>
                    <a:pt x="3173730" y="12700"/>
                    <a:pt x="3228340" y="67310"/>
                    <a:pt x="3228340" y="133350"/>
                  </a:cubicBezTo>
                  <a:lnTo>
                    <a:pt x="3228340" y="186690"/>
                  </a:lnTo>
                  <a:lnTo>
                    <a:pt x="12700" y="186690"/>
                  </a:lnTo>
                  <a:lnTo>
                    <a:pt x="12700" y="133350"/>
                  </a:lnTo>
                  <a:cubicBezTo>
                    <a:pt x="12700" y="67310"/>
                    <a:pt x="67310" y="12700"/>
                    <a:pt x="133350" y="12700"/>
                  </a:cubicBezTo>
                  <a:close/>
                  <a:moveTo>
                    <a:pt x="3107690" y="6022340"/>
                  </a:moveTo>
                  <a:lnTo>
                    <a:pt x="133350" y="6022340"/>
                  </a:lnTo>
                  <a:cubicBezTo>
                    <a:pt x="67310" y="6022340"/>
                    <a:pt x="12700" y="5967730"/>
                    <a:pt x="12700" y="5901690"/>
                  </a:cubicBezTo>
                  <a:lnTo>
                    <a:pt x="12700" y="199390"/>
                  </a:lnTo>
                  <a:lnTo>
                    <a:pt x="3228340" y="199390"/>
                  </a:lnTo>
                  <a:lnTo>
                    <a:pt x="3228340" y="5901690"/>
                  </a:lnTo>
                  <a:cubicBezTo>
                    <a:pt x="3228340" y="5969000"/>
                    <a:pt x="3175000" y="6022340"/>
                    <a:pt x="3107690" y="6022340"/>
                  </a:cubicBezTo>
                  <a:close/>
                </a:path>
              </a:pathLst>
            </a:custGeom>
            <a:solidFill>
              <a:srgbClr val="7769A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Freeform 6"/>
            <p:cNvSpPr/>
            <p:nvPr/>
          </p:nvSpPr>
          <p:spPr>
            <a:xfrm>
              <a:off x="149860" y="73660"/>
              <a:ext cx="299720" cy="63500"/>
            </a:xfrm>
            <a:custGeom>
              <a:avLst/>
              <a:gdLst/>
              <a:ahLst/>
              <a:cxnLst/>
              <a:rect l="l" t="t" r="r" b="b"/>
              <a:pathLst>
                <a:path w="299720" h="63500">
                  <a:moveTo>
                    <a:pt x="118110" y="0"/>
                  </a:moveTo>
                  <a:lnTo>
                    <a:pt x="181610" y="0"/>
                  </a:lnTo>
                  <a:lnTo>
                    <a:pt x="181610" y="63500"/>
                  </a:lnTo>
                  <a:lnTo>
                    <a:pt x="118110" y="63500"/>
                  </a:lnTo>
                  <a:lnTo>
                    <a:pt x="118110" y="0"/>
                  </a:lnTo>
                  <a:close/>
                  <a:moveTo>
                    <a:pt x="31750" y="0"/>
                  </a:moveTo>
                  <a:cubicBezTo>
                    <a:pt x="49530" y="0"/>
                    <a:pt x="63500" y="13970"/>
                    <a:pt x="63500" y="31750"/>
                  </a:cubicBezTo>
                  <a:cubicBezTo>
                    <a:pt x="63500" y="49530"/>
                    <a:pt x="49530" y="63500"/>
                    <a:pt x="31750" y="63500"/>
                  </a:cubicBezTo>
                  <a:cubicBezTo>
                    <a:pt x="13970" y="63500"/>
                    <a:pt x="0" y="49530"/>
                    <a:pt x="0" y="31750"/>
                  </a:cubicBezTo>
                  <a:cubicBezTo>
                    <a:pt x="0" y="13970"/>
                    <a:pt x="13970" y="0"/>
                    <a:pt x="31750" y="0"/>
                  </a:cubicBezTo>
                  <a:close/>
                  <a:moveTo>
                    <a:pt x="267970" y="0"/>
                  </a:moveTo>
                  <a:lnTo>
                    <a:pt x="236220" y="63500"/>
                  </a:lnTo>
                  <a:lnTo>
                    <a:pt x="299720" y="63500"/>
                  </a:lnTo>
                  <a:lnTo>
                    <a:pt x="267970" y="0"/>
                  </a:lnTo>
                  <a:close/>
                </a:path>
              </a:pathLst>
            </a:custGeom>
            <a:solidFill>
              <a:srgbClr val="F8DB52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Freeform 7"/>
            <p:cNvSpPr/>
            <p:nvPr/>
          </p:nvSpPr>
          <p:spPr>
            <a:xfrm>
              <a:off x="591820" y="88900"/>
              <a:ext cx="2508250" cy="33020"/>
            </a:xfrm>
            <a:custGeom>
              <a:avLst/>
              <a:gdLst/>
              <a:ahLst/>
              <a:cxnLst/>
              <a:rect l="l" t="t" r="r" b="b"/>
              <a:pathLst>
                <a:path w="2508250" h="33020">
                  <a:moveTo>
                    <a:pt x="2491740" y="33020"/>
                  </a:moveTo>
                  <a:lnTo>
                    <a:pt x="16510" y="33020"/>
                  </a:lnTo>
                  <a:cubicBezTo>
                    <a:pt x="7620" y="33020"/>
                    <a:pt x="0" y="25400"/>
                    <a:pt x="0" y="16510"/>
                  </a:cubicBezTo>
                  <a:lnTo>
                    <a:pt x="0" y="16510"/>
                  </a:lnTo>
                  <a:cubicBezTo>
                    <a:pt x="0" y="7620"/>
                    <a:pt x="7620" y="0"/>
                    <a:pt x="16510" y="0"/>
                  </a:cubicBezTo>
                  <a:lnTo>
                    <a:pt x="2491740" y="0"/>
                  </a:lnTo>
                  <a:cubicBezTo>
                    <a:pt x="2500630" y="0"/>
                    <a:pt x="2508250" y="7620"/>
                    <a:pt x="2508250" y="16510"/>
                  </a:cubicBezTo>
                  <a:lnTo>
                    <a:pt x="2508250" y="16510"/>
                  </a:lnTo>
                  <a:cubicBezTo>
                    <a:pt x="2506980" y="25400"/>
                    <a:pt x="2500630" y="33020"/>
                    <a:pt x="2491740" y="33020"/>
                  </a:cubicBezTo>
                  <a:close/>
                </a:path>
              </a:pathLst>
            </a:custGeom>
            <a:solidFill>
              <a:srgbClr val="F26D6F"/>
            </a:solid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7769AF">
                <a:alpha val="32941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83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39360" y="283530"/>
            <a:ext cx="3016410" cy="1263871"/>
          </a:xfrm>
          <a:custGeom>
            <a:avLst/>
            <a:gdLst/>
            <a:ahLst/>
            <a:cxnLst/>
            <a:rect l="l" t="t" r="r" b="b"/>
            <a:pathLst>
              <a:path w="3016410" h="1263871">
                <a:moveTo>
                  <a:pt x="0" y="0"/>
                </a:moveTo>
                <a:lnTo>
                  <a:pt x="3016409" y="0"/>
                </a:lnTo>
                <a:lnTo>
                  <a:pt x="3016409" y="1263871"/>
                </a:lnTo>
                <a:lnTo>
                  <a:pt x="0" y="12638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2" name="TextBox 12"/>
          <p:cNvSpPr txBox="1"/>
          <p:nvPr/>
        </p:nvSpPr>
        <p:spPr>
          <a:xfrm>
            <a:off x="757880" y="2410814"/>
            <a:ext cx="9341044" cy="4593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60"/>
              </a:lnSpc>
            </a:pPr>
            <a:r>
              <a:rPr lang="en-US" sz="10691" b="1">
                <a:solidFill>
                  <a:srgbClr val="1E1E49"/>
                </a:solidFill>
                <a:latin typeface="Poppins Bold"/>
                <a:ea typeface="Poppins Bold"/>
                <a:cs typeface="Poppins Bold"/>
                <a:sym typeface="Poppins Bold"/>
              </a:rPr>
              <a:t>MAP Student</a:t>
            </a:r>
          </a:p>
          <a:p>
            <a:pPr algn="ctr">
              <a:lnSpc>
                <a:spcPts val="11760"/>
              </a:lnSpc>
            </a:pPr>
            <a:r>
              <a:rPr lang="en-US" sz="10691" b="1">
                <a:solidFill>
                  <a:srgbClr val="1E1E49"/>
                </a:solidFill>
                <a:latin typeface="Poppins Bold"/>
                <a:ea typeface="Poppins Bold"/>
                <a:cs typeface="Poppins Bold"/>
                <a:sym typeface="Poppins Bold"/>
              </a:rPr>
              <a:t> Advisory Service</a:t>
            </a:r>
          </a:p>
        </p:txBody>
      </p:sp>
      <p:sp>
        <p:nvSpPr>
          <p:cNvPr id="13" name="Freeform 13"/>
          <p:cNvSpPr/>
          <p:nvPr/>
        </p:nvSpPr>
        <p:spPr>
          <a:xfrm>
            <a:off x="8827713" y="9801767"/>
            <a:ext cx="2014602" cy="319651"/>
          </a:xfrm>
          <a:custGeom>
            <a:avLst/>
            <a:gdLst/>
            <a:ahLst/>
            <a:cxnLst/>
            <a:rect l="l" t="t" r="r" b="b"/>
            <a:pathLst>
              <a:path w="2014602" h="319651">
                <a:moveTo>
                  <a:pt x="0" y="0"/>
                </a:moveTo>
                <a:lnTo>
                  <a:pt x="2014602" y="0"/>
                </a:lnTo>
                <a:lnTo>
                  <a:pt x="2014602" y="319651"/>
                </a:lnTo>
                <a:lnTo>
                  <a:pt x="0" y="3196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65" t="-32346" r="-2774" b="-74939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4" name="Freeform 14"/>
          <p:cNvSpPr/>
          <p:nvPr/>
        </p:nvSpPr>
        <p:spPr>
          <a:xfrm>
            <a:off x="8883807" y="8418884"/>
            <a:ext cx="1958508" cy="1382884"/>
          </a:xfrm>
          <a:custGeom>
            <a:avLst/>
            <a:gdLst/>
            <a:ahLst/>
            <a:cxnLst/>
            <a:rect l="l" t="t" r="r" b="b"/>
            <a:pathLst>
              <a:path w="1958508" h="1382884">
                <a:moveTo>
                  <a:pt x="0" y="0"/>
                </a:moveTo>
                <a:lnTo>
                  <a:pt x="1958508" y="0"/>
                </a:lnTo>
                <a:lnTo>
                  <a:pt x="1958508" y="1382883"/>
                </a:lnTo>
                <a:lnTo>
                  <a:pt x="0" y="13828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4476" b="-48805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5" name="TextBox 15"/>
          <p:cNvSpPr txBox="1"/>
          <p:nvPr/>
        </p:nvSpPr>
        <p:spPr>
          <a:xfrm>
            <a:off x="1847564" y="7323744"/>
            <a:ext cx="7462771" cy="785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3"/>
              </a:lnSpc>
            </a:pPr>
            <a:r>
              <a:rPr lang="en-US" sz="5239">
                <a:solidFill>
                  <a:srgbClr val="1E1E49"/>
                </a:solidFill>
                <a:latin typeface="Poppins"/>
                <a:ea typeface="Poppins"/>
                <a:cs typeface="Poppins"/>
                <a:sym typeface="Poppins"/>
              </a:rPr>
              <a:t>Welcome Week 24/25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A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99773" y="-396326"/>
            <a:ext cx="24360304" cy="2080482"/>
            <a:chOff x="0" y="0"/>
            <a:chExt cx="2006084" cy="1713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06084" cy="171329"/>
            </a:xfrm>
            <a:custGeom>
              <a:avLst/>
              <a:gdLst/>
              <a:ahLst/>
              <a:cxnLst/>
              <a:rect l="l" t="t" r="r" b="b"/>
              <a:pathLst>
                <a:path w="2006084" h="171329">
                  <a:moveTo>
                    <a:pt x="1802884" y="0"/>
                  </a:moveTo>
                  <a:cubicBezTo>
                    <a:pt x="1915108" y="0"/>
                    <a:pt x="2006084" y="38353"/>
                    <a:pt x="2006084" y="85664"/>
                  </a:cubicBezTo>
                  <a:cubicBezTo>
                    <a:pt x="2006084" y="132976"/>
                    <a:pt x="1915108" y="171329"/>
                    <a:pt x="1802884" y="171329"/>
                  </a:cubicBezTo>
                  <a:lnTo>
                    <a:pt x="203200" y="171329"/>
                  </a:lnTo>
                  <a:cubicBezTo>
                    <a:pt x="90976" y="171329"/>
                    <a:pt x="0" y="132976"/>
                    <a:pt x="0" y="85664"/>
                  </a:cubicBezTo>
                  <a:cubicBezTo>
                    <a:pt x="0" y="3835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2D234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006084" cy="218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43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294113" y="-115543"/>
            <a:ext cx="13699773" cy="1385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369"/>
              </a:lnSpc>
              <a:spcBef>
                <a:spcPct val="0"/>
              </a:spcBef>
            </a:pPr>
            <a:r>
              <a:rPr lang="en-US" sz="8239" b="1" spc="41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Join A Club &amp; Society</a:t>
            </a:r>
          </a:p>
        </p:txBody>
      </p:sp>
      <p:sp>
        <p:nvSpPr>
          <p:cNvPr id="6" name="Freeform 6"/>
          <p:cNvSpPr/>
          <p:nvPr/>
        </p:nvSpPr>
        <p:spPr>
          <a:xfrm rot="5400000">
            <a:off x="7770382" y="-9982862"/>
            <a:ext cx="2747236" cy="20586799"/>
          </a:xfrm>
          <a:custGeom>
            <a:avLst/>
            <a:gdLst/>
            <a:ahLst/>
            <a:cxnLst/>
            <a:rect l="l" t="t" r="r" b="b"/>
            <a:pathLst>
              <a:path w="2747236" h="20586799">
                <a:moveTo>
                  <a:pt x="0" y="0"/>
                </a:moveTo>
                <a:lnTo>
                  <a:pt x="2747236" y="0"/>
                </a:lnTo>
                <a:lnTo>
                  <a:pt x="2747236" y="20586799"/>
                </a:lnTo>
                <a:lnTo>
                  <a:pt x="0" y="205867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8898" t="-439" r="-16839"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7" name="Group 7"/>
          <p:cNvGrpSpPr/>
          <p:nvPr/>
        </p:nvGrpSpPr>
        <p:grpSpPr>
          <a:xfrm>
            <a:off x="11960921" y="4734626"/>
            <a:ext cx="3964226" cy="3964226"/>
            <a:chOff x="0" y="0"/>
            <a:chExt cx="5285634" cy="528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85634" cy="5285634"/>
            </a:xfrm>
            <a:custGeom>
              <a:avLst/>
              <a:gdLst/>
              <a:ahLst/>
              <a:cxnLst/>
              <a:rect l="l" t="t" r="r" b="b"/>
              <a:pathLst>
                <a:path w="5285634" h="5285634">
                  <a:moveTo>
                    <a:pt x="0" y="0"/>
                  </a:moveTo>
                  <a:lnTo>
                    <a:pt x="5285634" y="0"/>
                  </a:lnTo>
                  <a:lnTo>
                    <a:pt x="5285634" y="5285634"/>
                  </a:lnTo>
                  <a:lnTo>
                    <a:pt x="0" y="5285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9" name="Freeform 9"/>
          <p:cNvSpPr/>
          <p:nvPr/>
        </p:nvSpPr>
        <p:spPr>
          <a:xfrm>
            <a:off x="11737633" y="1684156"/>
            <a:ext cx="4410800" cy="3447775"/>
          </a:xfrm>
          <a:custGeom>
            <a:avLst/>
            <a:gdLst/>
            <a:ahLst/>
            <a:cxnLst/>
            <a:rect l="l" t="t" r="r" b="b"/>
            <a:pathLst>
              <a:path w="4410800" h="3447775">
                <a:moveTo>
                  <a:pt x="0" y="0"/>
                </a:moveTo>
                <a:lnTo>
                  <a:pt x="4410801" y="0"/>
                </a:lnTo>
                <a:lnTo>
                  <a:pt x="4410801" y="3447775"/>
                </a:lnTo>
                <a:lnTo>
                  <a:pt x="0" y="34477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0" name="TextBox 10"/>
          <p:cNvSpPr txBox="1"/>
          <p:nvPr/>
        </p:nvSpPr>
        <p:spPr>
          <a:xfrm>
            <a:off x="10395257" y="8804899"/>
            <a:ext cx="7095552" cy="80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7"/>
              </a:lnSpc>
            </a:pPr>
            <a:r>
              <a:rPr lang="en-US" sz="465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MU Life, Clubs &amp; Societies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69752" y="5449903"/>
            <a:ext cx="4510309" cy="4510309"/>
            <a:chOff x="0" y="0"/>
            <a:chExt cx="14840029" cy="14840029"/>
          </a:xfrm>
        </p:grpSpPr>
        <p:sp>
          <p:nvSpPr>
            <p:cNvPr id="12" name="Freeform 12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83A20C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83A20C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6"/>
              <a:stretch>
                <a:fillRect l="-60615" r="-60615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350423" y="2060060"/>
            <a:ext cx="4420700" cy="4420700"/>
            <a:chOff x="0" y="0"/>
            <a:chExt cx="14840029" cy="14840029"/>
          </a:xfrm>
        </p:grpSpPr>
        <p:sp>
          <p:nvSpPr>
            <p:cNvPr id="16" name="Freeform 16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83A20C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83A20C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7"/>
              <a:stretch>
                <a:fillRect l="-38492" r="-38492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4380614" y="4439245"/>
            <a:ext cx="4714960" cy="4714960"/>
            <a:chOff x="0" y="0"/>
            <a:chExt cx="14840029" cy="14840029"/>
          </a:xfrm>
        </p:grpSpPr>
        <p:sp>
          <p:nvSpPr>
            <p:cNvPr id="20" name="Freeform 20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83A20C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83A20C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8"/>
              <a:stretch>
                <a:fillRect l="-24712" r="-24712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99773" y="-396326"/>
            <a:ext cx="24360304" cy="2080482"/>
            <a:chOff x="0" y="0"/>
            <a:chExt cx="2006084" cy="1713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06084" cy="171329"/>
            </a:xfrm>
            <a:custGeom>
              <a:avLst/>
              <a:gdLst/>
              <a:ahLst/>
              <a:cxnLst/>
              <a:rect l="l" t="t" r="r" b="b"/>
              <a:pathLst>
                <a:path w="2006084" h="171329">
                  <a:moveTo>
                    <a:pt x="1802884" y="0"/>
                  </a:moveTo>
                  <a:cubicBezTo>
                    <a:pt x="1915108" y="0"/>
                    <a:pt x="2006084" y="38353"/>
                    <a:pt x="2006084" y="85664"/>
                  </a:cubicBezTo>
                  <a:cubicBezTo>
                    <a:pt x="2006084" y="132976"/>
                    <a:pt x="1915108" y="171329"/>
                    <a:pt x="1802884" y="171329"/>
                  </a:cubicBezTo>
                  <a:lnTo>
                    <a:pt x="203200" y="171329"/>
                  </a:lnTo>
                  <a:cubicBezTo>
                    <a:pt x="90976" y="171329"/>
                    <a:pt x="0" y="132976"/>
                    <a:pt x="0" y="85664"/>
                  </a:cubicBezTo>
                  <a:cubicBezTo>
                    <a:pt x="0" y="3835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EB039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006084" cy="218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43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294113" y="-115543"/>
            <a:ext cx="13699773" cy="1385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369"/>
              </a:lnSpc>
              <a:spcBef>
                <a:spcPct val="0"/>
              </a:spcBef>
            </a:pPr>
            <a:r>
              <a:rPr lang="en-US" sz="8239" b="1" spc="41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Diversity Workshops</a:t>
            </a:r>
          </a:p>
        </p:txBody>
      </p:sp>
      <p:sp>
        <p:nvSpPr>
          <p:cNvPr id="6" name="Freeform 6"/>
          <p:cNvSpPr/>
          <p:nvPr/>
        </p:nvSpPr>
        <p:spPr>
          <a:xfrm rot="5400000">
            <a:off x="7770382" y="-9982862"/>
            <a:ext cx="2747236" cy="20586799"/>
          </a:xfrm>
          <a:custGeom>
            <a:avLst/>
            <a:gdLst/>
            <a:ahLst/>
            <a:cxnLst/>
            <a:rect l="l" t="t" r="r" b="b"/>
            <a:pathLst>
              <a:path w="2747236" h="20586799">
                <a:moveTo>
                  <a:pt x="0" y="0"/>
                </a:moveTo>
                <a:lnTo>
                  <a:pt x="2747236" y="0"/>
                </a:lnTo>
                <a:lnTo>
                  <a:pt x="2747236" y="20586799"/>
                </a:lnTo>
                <a:lnTo>
                  <a:pt x="0" y="205867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8898" t="-439" r="-16839"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7" name="Group 7"/>
          <p:cNvGrpSpPr/>
          <p:nvPr/>
        </p:nvGrpSpPr>
        <p:grpSpPr>
          <a:xfrm>
            <a:off x="7455174" y="2661152"/>
            <a:ext cx="10556365" cy="6804851"/>
            <a:chOff x="0" y="0"/>
            <a:chExt cx="14075153" cy="90731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075153" cy="9073135"/>
            </a:xfrm>
            <a:custGeom>
              <a:avLst/>
              <a:gdLst/>
              <a:ahLst/>
              <a:cxnLst/>
              <a:rect l="l" t="t" r="r" b="b"/>
              <a:pathLst>
                <a:path w="14075153" h="9073135">
                  <a:moveTo>
                    <a:pt x="0" y="0"/>
                  </a:moveTo>
                  <a:lnTo>
                    <a:pt x="14075153" y="0"/>
                  </a:lnTo>
                  <a:lnTo>
                    <a:pt x="14075153" y="9073135"/>
                  </a:lnTo>
                  <a:lnTo>
                    <a:pt x="0" y="9073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4268" b="-42125"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3536018" y="3401485"/>
              <a:ext cx="164230" cy="44774"/>
              <a:chOff x="0" y="0"/>
              <a:chExt cx="137516" cy="374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37541" cy="37465"/>
              </a:xfrm>
              <a:custGeom>
                <a:avLst/>
                <a:gdLst/>
                <a:ahLst/>
                <a:cxnLst/>
                <a:rect l="l" t="t" r="r" b="b"/>
                <a:pathLst>
                  <a:path w="137541" h="37465">
                    <a:moveTo>
                      <a:pt x="137541" y="0"/>
                    </a:moveTo>
                    <a:cubicBezTo>
                      <a:pt x="109728" y="16002"/>
                      <a:pt x="78613" y="27432"/>
                      <a:pt x="45212" y="33274"/>
                    </a:cubicBezTo>
                    <a:lnTo>
                      <a:pt x="0" y="37465"/>
                    </a:lnTo>
                    <a:cubicBezTo>
                      <a:pt x="47625" y="36957"/>
                      <a:pt x="95123" y="24384"/>
                      <a:pt x="137541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902" t="-15661" r="-1514" b="-14508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3700233" y="3393614"/>
              <a:ext cx="13029" cy="7872"/>
            </a:xfrm>
            <a:custGeom>
              <a:avLst/>
              <a:gdLst/>
              <a:ahLst/>
              <a:cxnLst/>
              <a:rect l="l" t="t" r="r" b="b"/>
              <a:pathLst>
                <a:path w="13029" h="7872">
                  <a:moveTo>
                    <a:pt x="0" y="0"/>
                  </a:moveTo>
                  <a:lnTo>
                    <a:pt x="13029" y="0"/>
                  </a:lnTo>
                  <a:lnTo>
                    <a:pt x="13029" y="7871"/>
                  </a:lnTo>
                  <a:lnTo>
                    <a:pt x="0" y="7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308055" y="3361702"/>
              <a:ext cx="68980" cy="47185"/>
            </a:xfrm>
            <a:custGeom>
              <a:avLst/>
              <a:gdLst/>
              <a:ahLst/>
              <a:cxnLst/>
              <a:rect l="l" t="t" r="r" b="b"/>
              <a:pathLst>
                <a:path w="68980" h="47185">
                  <a:moveTo>
                    <a:pt x="0" y="0"/>
                  </a:moveTo>
                  <a:lnTo>
                    <a:pt x="68981" y="0"/>
                  </a:lnTo>
                  <a:lnTo>
                    <a:pt x="68981" y="47185"/>
                  </a:lnTo>
                  <a:lnTo>
                    <a:pt x="0" y="47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377036" y="3408811"/>
              <a:ext cx="70618" cy="26891"/>
            </a:xfrm>
            <a:custGeom>
              <a:avLst/>
              <a:gdLst/>
              <a:ahLst/>
              <a:cxnLst/>
              <a:rect l="l" t="t" r="r" b="b"/>
              <a:pathLst>
                <a:path w="70618" h="26891">
                  <a:moveTo>
                    <a:pt x="0" y="0"/>
                  </a:moveTo>
                  <a:lnTo>
                    <a:pt x="70618" y="0"/>
                  </a:lnTo>
                  <a:lnTo>
                    <a:pt x="70618" y="26891"/>
                  </a:lnTo>
                  <a:lnTo>
                    <a:pt x="0" y="26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3193513" y="3104208"/>
              <a:ext cx="74744" cy="215920"/>
              <a:chOff x="0" y="0"/>
              <a:chExt cx="62586" cy="18079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2357" cy="180594"/>
              </a:xfrm>
              <a:custGeom>
                <a:avLst/>
                <a:gdLst/>
                <a:ahLst/>
                <a:cxnLst/>
                <a:rect l="l" t="t" r="r" b="b"/>
                <a:pathLst>
                  <a:path w="62357" h="180594">
                    <a:moveTo>
                      <a:pt x="0" y="0"/>
                    </a:moveTo>
                    <a:lnTo>
                      <a:pt x="0" y="381"/>
                    </a:lnTo>
                    <a:lnTo>
                      <a:pt x="0" y="254"/>
                    </a:lnTo>
                    <a:lnTo>
                      <a:pt x="0" y="0"/>
                    </a:lnTo>
                    <a:close/>
                    <a:moveTo>
                      <a:pt x="0" y="381"/>
                    </a:moveTo>
                    <a:lnTo>
                      <a:pt x="0" y="762"/>
                    </a:lnTo>
                    <a:lnTo>
                      <a:pt x="0" y="1397"/>
                    </a:lnTo>
                    <a:lnTo>
                      <a:pt x="0" y="381"/>
                    </a:lnTo>
                    <a:close/>
                    <a:moveTo>
                      <a:pt x="0" y="3810"/>
                    </a:moveTo>
                    <a:lnTo>
                      <a:pt x="0" y="5461"/>
                    </a:lnTo>
                    <a:cubicBezTo>
                      <a:pt x="508" y="67691"/>
                      <a:pt x="21336" y="129667"/>
                      <a:pt x="62357" y="180594"/>
                    </a:cubicBezTo>
                    <a:cubicBezTo>
                      <a:pt x="33401" y="144399"/>
                      <a:pt x="12827" y="100711"/>
                      <a:pt x="4318" y="51816"/>
                    </a:cubicBezTo>
                    <a:lnTo>
                      <a:pt x="0" y="3810"/>
                    </a:lnTo>
                    <a:close/>
                  </a:path>
                </a:pathLst>
              </a:custGeom>
              <a:blipFill>
                <a:blip r:embed="rId8"/>
                <a:stretch>
                  <a:fillRect l="-6985" t="-2686" r="-3808" b="-3080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3801626" y="3229656"/>
              <a:ext cx="45972" cy="82464"/>
            </a:xfrm>
            <a:custGeom>
              <a:avLst/>
              <a:gdLst/>
              <a:ahLst/>
              <a:cxnLst/>
              <a:rect l="l" t="t" r="r" b="b"/>
              <a:pathLst>
                <a:path w="45972" h="82464">
                  <a:moveTo>
                    <a:pt x="0" y="0"/>
                  </a:moveTo>
                  <a:lnTo>
                    <a:pt x="45972" y="0"/>
                  </a:lnTo>
                  <a:lnTo>
                    <a:pt x="45972" y="82464"/>
                  </a:lnTo>
                  <a:lnTo>
                    <a:pt x="0" y="824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3205192" y="2902682"/>
              <a:ext cx="57711" cy="116909"/>
            </a:xfrm>
            <a:custGeom>
              <a:avLst/>
              <a:gdLst/>
              <a:ahLst/>
              <a:cxnLst/>
              <a:rect l="l" t="t" r="r" b="b"/>
              <a:pathLst>
                <a:path w="57711" h="116909">
                  <a:moveTo>
                    <a:pt x="0" y="0"/>
                  </a:moveTo>
                  <a:lnTo>
                    <a:pt x="57711" y="0"/>
                  </a:lnTo>
                  <a:lnTo>
                    <a:pt x="57711" y="116909"/>
                  </a:lnTo>
                  <a:lnTo>
                    <a:pt x="0" y="116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3657750" y="2793872"/>
              <a:ext cx="62413" cy="32989"/>
            </a:xfrm>
            <a:custGeom>
              <a:avLst/>
              <a:gdLst/>
              <a:ahLst/>
              <a:cxnLst/>
              <a:rect l="l" t="t" r="r" b="b"/>
              <a:pathLst>
                <a:path w="62413" h="32989">
                  <a:moveTo>
                    <a:pt x="0" y="0"/>
                  </a:moveTo>
                  <a:lnTo>
                    <a:pt x="62413" y="0"/>
                  </a:lnTo>
                  <a:lnTo>
                    <a:pt x="62413" y="32989"/>
                  </a:lnTo>
                  <a:lnTo>
                    <a:pt x="0" y="32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3414135" y="2772578"/>
              <a:ext cx="73288" cy="18125"/>
            </a:xfrm>
            <a:custGeom>
              <a:avLst/>
              <a:gdLst/>
              <a:ahLst/>
              <a:cxnLst/>
              <a:rect l="l" t="t" r="r" b="b"/>
              <a:pathLst>
                <a:path w="73288" h="18125">
                  <a:moveTo>
                    <a:pt x="0" y="0"/>
                  </a:moveTo>
                  <a:lnTo>
                    <a:pt x="73288" y="0"/>
                  </a:lnTo>
                  <a:lnTo>
                    <a:pt x="73288" y="18125"/>
                  </a:lnTo>
                  <a:lnTo>
                    <a:pt x="0" y="18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3193513" y="2769666"/>
              <a:ext cx="676639" cy="676624"/>
              <a:chOff x="0" y="0"/>
              <a:chExt cx="566572" cy="56656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566547" cy="566674"/>
              </a:xfrm>
              <a:custGeom>
                <a:avLst/>
                <a:gdLst/>
                <a:ahLst/>
                <a:cxnLst/>
                <a:rect l="l" t="t" r="r" b="b"/>
                <a:pathLst>
                  <a:path w="566547" h="566674">
                    <a:moveTo>
                      <a:pt x="283337" y="0"/>
                    </a:moveTo>
                    <a:lnTo>
                      <a:pt x="246126" y="2413"/>
                    </a:lnTo>
                    <a:lnTo>
                      <a:pt x="238506" y="3556"/>
                    </a:lnTo>
                    <a:lnTo>
                      <a:pt x="234696" y="4191"/>
                    </a:lnTo>
                    <a:lnTo>
                      <a:pt x="185293" y="17399"/>
                    </a:lnTo>
                    <a:lnTo>
                      <a:pt x="185039" y="17526"/>
                    </a:lnTo>
                    <a:lnTo>
                      <a:pt x="184785" y="17653"/>
                    </a:lnTo>
                    <a:cubicBezTo>
                      <a:pt x="145923" y="32004"/>
                      <a:pt x="109728" y="55118"/>
                      <a:pt x="79121" y="86995"/>
                    </a:cubicBezTo>
                    <a:lnTo>
                      <a:pt x="64516" y="102997"/>
                    </a:lnTo>
                    <a:lnTo>
                      <a:pt x="58039" y="111379"/>
                    </a:lnTo>
                    <a:cubicBezTo>
                      <a:pt x="35941" y="140462"/>
                      <a:pt x="19431" y="173609"/>
                      <a:pt x="9652" y="209296"/>
                    </a:cubicBezTo>
                    <a:lnTo>
                      <a:pt x="0" y="280162"/>
                    </a:lnTo>
                    <a:lnTo>
                      <a:pt x="0" y="281559"/>
                    </a:lnTo>
                    <a:lnTo>
                      <a:pt x="0" y="284099"/>
                    </a:lnTo>
                    <a:lnTo>
                      <a:pt x="4318" y="331978"/>
                    </a:lnTo>
                    <a:cubicBezTo>
                      <a:pt x="12827" y="380873"/>
                      <a:pt x="33401" y="424561"/>
                      <a:pt x="62357" y="460756"/>
                    </a:cubicBezTo>
                    <a:lnTo>
                      <a:pt x="86995" y="487553"/>
                    </a:lnTo>
                    <a:cubicBezTo>
                      <a:pt x="89916" y="490347"/>
                      <a:pt x="92964" y="493141"/>
                      <a:pt x="95885" y="495808"/>
                    </a:cubicBezTo>
                    <a:lnTo>
                      <a:pt x="153670" y="535305"/>
                    </a:lnTo>
                    <a:cubicBezTo>
                      <a:pt x="172339" y="544957"/>
                      <a:pt x="192151" y="552577"/>
                      <a:pt x="212725" y="557784"/>
                    </a:cubicBezTo>
                    <a:lnTo>
                      <a:pt x="281686" y="566674"/>
                    </a:lnTo>
                    <a:lnTo>
                      <a:pt x="284734" y="566674"/>
                    </a:lnTo>
                    <a:lnTo>
                      <a:pt x="286004" y="566674"/>
                    </a:lnTo>
                    <a:lnTo>
                      <a:pt x="331851" y="562483"/>
                    </a:lnTo>
                    <a:cubicBezTo>
                      <a:pt x="365252" y="556641"/>
                      <a:pt x="396367" y="545211"/>
                      <a:pt x="424180" y="529209"/>
                    </a:cubicBezTo>
                    <a:lnTo>
                      <a:pt x="431546" y="524891"/>
                    </a:lnTo>
                    <a:lnTo>
                      <a:pt x="435102" y="522605"/>
                    </a:lnTo>
                    <a:lnTo>
                      <a:pt x="487426" y="479806"/>
                    </a:lnTo>
                    <a:cubicBezTo>
                      <a:pt x="495173" y="471678"/>
                      <a:pt x="502539" y="463169"/>
                      <a:pt x="509143" y="454406"/>
                    </a:cubicBezTo>
                    <a:lnTo>
                      <a:pt x="547624" y="385318"/>
                    </a:lnTo>
                    <a:cubicBezTo>
                      <a:pt x="560070" y="352933"/>
                      <a:pt x="566420" y="318770"/>
                      <a:pt x="566547" y="284607"/>
                    </a:cubicBezTo>
                    <a:lnTo>
                      <a:pt x="566547" y="282448"/>
                    </a:lnTo>
                    <a:cubicBezTo>
                      <a:pt x="566293" y="208407"/>
                      <a:pt x="537210" y="134620"/>
                      <a:pt x="479552" y="79121"/>
                    </a:cubicBezTo>
                    <a:lnTo>
                      <a:pt x="440944" y="47879"/>
                    </a:lnTo>
                    <a:lnTo>
                      <a:pt x="388747" y="20320"/>
                    </a:lnTo>
                    <a:cubicBezTo>
                      <a:pt x="354965" y="6731"/>
                      <a:pt x="319151" y="0"/>
                      <a:pt x="283337" y="0"/>
                    </a:cubicBezTo>
                    <a:close/>
                  </a:path>
                </a:pathLst>
              </a:custGeom>
              <a:blipFill>
                <a:blip r:embed="rId13"/>
                <a:stretch>
                  <a:fillRect l="-768" t="-905" r="-374" b="-932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149388" y="658423"/>
              <a:ext cx="2455796" cy="5310701"/>
            </a:xfrm>
            <a:custGeom>
              <a:avLst/>
              <a:gdLst/>
              <a:ahLst/>
              <a:cxnLst/>
              <a:rect l="l" t="t" r="r" b="b"/>
              <a:pathLst>
                <a:path w="2455796" h="5310701">
                  <a:moveTo>
                    <a:pt x="0" y="0"/>
                  </a:moveTo>
                  <a:lnTo>
                    <a:pt x="2455796" y="0"/>
                  </a:lnTo>
                  <a:lnTo>
                    <a:pt x="2455796" y="5310701"/>
                  </a:lnTo>
                  <a:lnTo>
                    <a:pt x="0" y="5310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9167566" y="5437104"/>
              <a:ext cx="1361225" cy="2946849"/>
            </a:xfrm>
            <a:custGeom>
              <a:avLst/>
              <a:gdLst/>
              <a:ahLst/>
              <a:cxnLst/>
              <a:rect l="l" t="t" r="r" b="b"/>
              <a:pathLst>
                <a:path w="1361225" h="2946849">
                  <a:moveTo>
                    <a:pt x="0" y="0"/>
                  </a:moveTo>
                  <a:lnTo>
                    <a:pt x="1361225" y="0"/>
                  </a:lnTo>
                  <a:lnTo>
                    <a:pt x="1361225" y="2946849"/>
                  </a:lnTo>
                  <a:lnTo>
                    <a:pt x="0" y="2946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9905147" y="6851581"/>
              <a:ext cx="658605" cy="1536118"/>
              <a:chOff x="0" y="0"/>
              <a:chExt cx="551472" cy="128624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551561" cy="1286256"/>
              </a:xfrm>
              <a:custGeom>
                <a:avLst/>
                <a:gdLst/>
                <a:ahLst/>
                <a:cxnLst/>
                <a:rect l="l" t="t" r="r" b="b"/>
                <a:pathLst>
                  <a:path w="551561" h="1286256">
                    <a:moveTo>
                      <a:pt x="83693" y="0"/>
                    </a:moveTo>
                    <a:cubicBezTo>
                      <a:pt x="83439" y="254"/>
                      <a:pt x="83312" y="508"/>
                      <a:pt x="83058" y="762"/>
                    </a:cubicBezTo>
                    <a:lnTo>
                      <a:pt x="546862" y="1112393"/>
                    </a:lnTo>
                    <a:cubicBezTo>
                      <a:pt x="546862" y="1112393"/>
                      <a:pt x="537972" y="1114933"/>
                      <a:pt x="522224" y="1119505"/>
                    </a:cubicBezTo>
                    <a:lnTo>
                      <a:pt x="551561" y="1112774"/>
                    </a:lnTo>
                    <a:lnTo>
                      <a:pt x="83693" y="0"/>
                    </a:lnTo>
                    <a:close/>
                    <a:moveTo>
                      <a:pt x="0" y="1235329"/>
                    </a:moveTo>
                    <a:lnTo>
                      <a:pt x="20574" y="1286256"/>
                    </a:lnTo>
                    <a:lnTo>
                      <a:pt x="26416" y="1283081"/>
                    </a:lnTo>
                    <a:lnTo>
                      <a:pt x="21082" y="1285240"/>
                    </a:lnTo>
                    <a:lnTo>
                      <a:pt x="0" y="1235329"/>
                    </a:lnTo>
                    <a:close/>
                  </a:path>
                </a:pathLst>
              </a:custGeom>
              <a:blipFill>
                <a:blip r:embed="rId18"/>
                <a:stretch>
                  <a:fillRect l="-923" t="-212" r="-757" b="-261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9641207" y="6109906"/>
              <a:ext cx="363937" cy="742631"/>
              <a:chOff x="0" y="0"/>
              <a:chExt cx="304736" cy="62183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304800" cy="621792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621792">
                    <a:moveTo>
                      <a:pt x="0" y="0"/>
                    </a:moveTo>
                    <a:lnTo>
                      <a:pt x="223901" y="429514"/>
                    </a:lnTo>
                    <a:lnTo>
                      <a:pt x="304165" y="621792"/>
                    </a:lnTo>
                    <a:cubicBezTo>
                      <a:pt x="304419" y="621538"/>
                      <a:pt x="304546" y="621284"/>
                      <a:pt x="304800" y="621030"/>
                    </a:cubicBezTo>
                    <a:lnTo>
                      <a:pt x="205359" y="3846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9"/>
                <a:stretch>
                  <a:fillRect l="-1162" t="-561" r="-1504" b="-745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9472745" y="7389228"/>
              <a:ext cx="143542" cy="251472"/>
              <a:chOff x="0" y="0"/>
              <a:chExt cx="120193" cy="210566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20142" cy="210566"/>
              </a:xfrm>
              <a:custGeom>
                <a:avLst/>
                <a:gdLst/>
                <a:ahLst/>
                <a:cxnLst/>
                <a:rect l="l" t="t" r="r" b="b"/>
                <a:pathLst>
                  <a:path w="120142" h="210566">
                    <a:moveTo>
                      <a:pt x="508" y="0"/>
                    </a:moveTo>
                    <a:cubicBezTo>
                      <a:pt x="381" y="127"/>
                      <a:pt x="127" y="254"/>
                      <a:pt x="0" y="381"/>
                    </a:cubicBezTo>
                    <a:lnTo>
                      <a:pt x="120142" y="210566"/>
                    </a:lnTo>
                    <a:lnTo>
                      <a:pt x="116078" y="200914"/>
                    </a:lnTo>
                    <a:lnTo>
                      <a:pt x="508" y="0"/>
                    </a:lnTo>
                    <a:close/>
                  </a:path>
                </a:pathLst>
              </a:custGeom>
              <a:blipFill>
                <a:blip r:embed="rId20"/>
                <a:stretch>
                  <a:fillRect l="-3932" t="-2792" r="-4312" b="-1429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9331448" y="7142625"/>
              <a:ext cx="141722" cy="247104"/>
              <a:chOff x="0" y="0"/>
              <a:chExt cx="118669" cy="20690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18745" cy="206883"/>
              </a:xfrm>
              <a:custGeom>
                <a:avLst/>
                <a:gdLst/>
                <a:ahLst/>
                <a:cxnLst/>
                <a:rect l="l" t="t" r="r" b="b"/>
                <a:pathLst>
                  <a:path w="118745" h="206883">
                    <a:moveTo>
                      <a:pt x="0" y="0"/>
                    </a:moveTo>
                    <a:lnTo>
                      <a:pt x="118364" y="206883"/>
                    </a:lnTo>
                    <a:lnTo>
                      <a:pt x="118745" y="2066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/>
                <a:stretch>
                  <a:fillRect l="-3593" t="-1258" r="-2502" b="-2854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9107641" y="5442974"/>
              <a:ext cx="1450605" cy="2943542"/>
              <a:chOff x="0" y="0"/>
              <a:chExt cx="1214641" cy="2464727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214501" cy="2464816"/>
              </a:xfrm>
              <a:custGeom>
                <a:avLst/>
                <a:gdLst/>
                <a:ahLst/>
                <a:cxnLst/>
                <a:rect l="l" t="t" r="r" b="b"/>
                <a:pathLst>
                  <a:path w="1214501" h="2464816">
                    <a:moveTo>
                      <a:pt x="146812" y="0"/>
                    </a:moveTo>
                    <a:lnTo>
                      <a:pt x="146431" y="5715"/>
                    </a:lnTo>
                    <a:cubicBezTo>
                      <a:pt x="127762" y="259969"/>
                      <a:pt x="75184" y="470662"/>
                      <a:pt x="0" y="806831"/>
                    </a:cubicBezTo>
                    <a:lnTo>
                      <a:pt x="50165" y="806831"/>
                    </a:lnTo>
                    <a:lnTo>
                      <a:pt x="50165" y="1183259"/>
                    </a:lnTo>
                    <a:lnTo>
                      <a:pt x="459105" y="1898396"/>
                    </a:lnTo>
                    <a:lnTo>
                      <a:pt x="688721" y="2464816"/>
                    </a:lnTo>
                    <a:lnTo>
                      <a:pt x="690499" y="2464054"/>
                    </a:lnTo>
                    <a:lnTo>
                      <a:pt x="694055" y="2462657"/>
                    </a:lnTo>
                    <a:cubicBezTo>
                      <a:pt x="839851" y="2384933"/>
                      <a:pt x="1102360" y="2319528"/>
                      <a:pt x="1189863" y="2299081"/>
                    </a:cubicBezTo>
                    <a:lnTo>
                      <a:pt x="1214501" y="2291969"/>
                    </a:lnTo>
                    <a:lnTo>
                      <a:pt x="670687" y="987933"/>
                    </a:lnTo>
                    <a:lnTo>
                      <a:pt x="446786" y="558419"/>
                    </a:lnTo>
                    <a:lnTo>
                      <a:pt x="146812" y="0"/>
                    </a:lnTo>
                    <a:close/>
                  </a:path>
                </a:pathLst>
              </a:custGeom>
              <a:blipFill>
                <a:blip r:embed="rId22"/>
                <a:stretch>
                  <a:fillRect l="-313" t="-238" r="-407" b="-173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7071309" y="2375576"/>
              <a:ext cx="3092439" cy="4443047"/>
            </a:xfrm>
            <a:custGeom>
              <a:avLst/>
              <a:gdLst/>
              <a:ahLst/>
              <a:cxnLst/>
              <a:rect l="l" t="t" r="r" b="b"/>
              <a:pathLst>
                <a:path w="3092439" h="4443047">
                  <a:moveTo>
                    <a:pt x="0" y="0"/>
                  </a:moveTo>
                  <a:lnTo>
                    <a:pt x="3092438" y="0"/>
                  </a:lnTo>
                  <a:lnTo>
                    <a:pt x="3092438" y="4443047"/>
                  </a:lnTo>
                  <a:lnTo>
                    <a:pt x="0" y="4443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0010346" y="8203555"/>
              <a:ext cx="849363" cy="404463"/>
            </a:xfrm>
            <a:custGeom>
              <a:avLst/>
              <a:gdLst/>
              <a:ahLst/>
              <a:cxnLst/>
              <a:rect l="l" t="t" r="r" b="b"/>
              <a:pathLst>
                <a:path w="849363" h="404463">
                  <a:moveTo>
                    <a:pt x="0" y="0"/>
                  </a:moveTo>
                  <a:lnTo>
                    <a:pt x="849363" y="0"/>
                  </a:lnTo>
                  <a:lnTo>
                    <a:pt x="849363" y="404463"/>
                  </a:lnTo>
                  <a:lnTo>
                    <a:pt x="0" y="404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36" name="Group 36"/>
            <p:cNvGrpSpPr/>
            <p:nvPr/>
          </p:nvGrpSpPr>
          <p:grpSpPr>
            <a:xfrm>
              <a:off x="8194697" y="5218940"/>
              <a:ext cx="61821" cy="564599"/>
              <a:chOff x="0" y="0"/>
              <a:chExt cx="51765" cy="47275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51816" cy="472821"/>
              </a:xfrm>
              <a:custGeom>
                <a:avLst/>
                <a:gdLst/>
                <a:ahLst/>
                <a:cxnLst/>
                <a:rect l="l" t="t" r="r" b="b"/>
                <a:pathLst>
                  <a:path w="51816" h="472821">
                    <a:moveTo>
                      <a:pt x="51816" y="0"/>
                    </a:moveTo>
                    <a:lnTo>
                      <a:pt x="44958" y="20320"/>
                    </a:lnTo>
                    <a:lnTo>
                      <a:pt x="39878" y="36703"/>
                    </a:lnTo>
                    <a:lnTo>
                      <a:pt x="39624" y="37719"/>
                    </a:lnTo>
                    <a:lnTo>
                      <a:pt x="39497" y="38227"/>
                    </a:lnTo>
                    <a:lnTo>
                      <a:pt x="39370" y="38481"/>
                    </a:lnTo>
                    <a:lnTo>
                      <a:pt x="39116" y="39243"/>
                    </a:lnTo>
                    <a:lnTo>
                      <a:pt x="38989" y="39624"/>
                    </a:lnTo>
                    <a:lnTo>
                      <a:pt x="38862" y="40005"/>
                    </a:lnTo>
                    <a:lnTo>
                      <a:pt x="38735" y="40259"/>
                    </a:lnTo>
                    <a:lnTo>
                      <a:pt x="38481" y="41148"/>
                    </a:lnTo>
                    <a:lnTo>
                      <a:pt x="38354" y="41529"/>
                    </a:lnTo>
                    <a:lnTo>
                      <a:pt x="38354" y="41783"/>
                    </a:lnTo>
                    <a:lnTo>
                      <a:pt x="38354" y="41910"/>
                    </a:lnTo>
                    <a:lnTo>
                      <a:pt x="38100" y="42926"/>
                    </a:lnTo>
                    <a:lnTo>
                      <a:pt x="33274" y="62865"/>
                    </a:lnTo>
                    <a:cubicBezTo>
                      <a:pt x="38989" y="41910"/>
                      <a:pt x="45212" y="20955"/>
                      <a:pt x="51816" y="0"/>
                    </a:cubicBezTo>
                    <a:close/>
                    <a:moveTo>
                      <a:pt x="33274" y="62738"/>
                    </a:moveTo>
                    <a:lnTo>
                      <a:pt x="12573" y="148971"/>
                    </a:lnTo>
                    <a:lnTo>
                      <a:pt x="33274" y="62738"/>
                    </a:lnTo>
                    <a:close/>
                    <a:moveTo>
                      <a:pt x="12573" y="148971"/>
                    </a:moveTo>
                    <a:lnTo>
                      <a:pt x="12065" y="151384"/>
                    </a:lnTo>
                    <a:lnTo>
                      <a:pt x="10414" y="160782"/>
                    </a:lnTo>
                    <a:lnTo>
                      <a:pt x="9906" y="164084"/>
                    </a:lnTo>
                    <a:lnTo>
                      <a:pt x="10795" y="159131"/>
                    </a:lnTo>
                    <a:lnTo>
                      <a:pt x="12700" y="149098"/>
                    </a:lnTo>
                    <a:close/>
                    <a:moveTo>
                      <a:pt x="2159" y="219456"/>
                    </a:moveTo>
                    <a:lnTo>
                      <a:pt x="889" y="233680"/>
                    </a:lnTo>
                    <a:lnTo>
                      <a:pt x="889" y="234696"/>
                    </a:lnTo>
                    <a:lnTo>
                      <a:pt x="2159" y="219456"/>
                    </a:lnTo>
                    <a:close/>
                    <a:moveTo>
                      <a:pt x="889" y="234696"/>
                    </a:moveTo>
                    <a:lnTo>
                      <a:pt x="381" y="240157"/>
                    </a:lnTo>
                    <a:lnTo>
                      <a:pt x="0" y="249428"/>
                    </a:lnTo>
                    <a:lnTo>
                      <a:pt x="0" y="249809"/>
                    </a:lnTo>
                    <a:lnTo>
                      <a:pt x="0" y="249936"/>
                    </a:lnTo>
                    <a:lnTo>
                      <a:pt x="0" y="250317"/>
                    </a:lnTo>
                    <a:lnTo>
                      <a:pt x="0" y="250444"/>
                    </a:lnTo>
                    <a:lnTo>
                      <a:pt x="0" y="251206"/>
                    </a:lnTo>
                    <a:lnTo>
                      <a:pt x="0" y="251587"/>
                    </a:lnTo>
                    <a:lnTo>
                      <a:pt x="508" y="259715"/>
                    </a:lnTo>
                    <a:lnTo>
                      <a:pt x="889" y="234569"/>
                    </a:lnTo>
                    <a:close/>
                    <a:moveTo>
                      <a:pt x="3302" y="309499"/>
                    </a:moveTo>
                    <a:lnTo>
                      <a:pt x="4953" y="338455"/>
                    </a:lnTo>
                    <a:lnTo>
                      <a:pt x="4953" y="338709"/>
                    </a:lnTo>
                    <a:lnTo>
                      <a:pt x="4953" y="338836"/>
                    </a:lnTo>
                    <a:lnTo>
                      <a:pt x="5080" y="338836"/>
                    </a:lnTo>
                    <a:lnTo>
                      <a:pt x="5461" y="338455"/>
                    </a:lnTo>
                    <a:lnTo>
                      <a:pt x="5842" y="337058"/>
                    </a:lnTo>
                    <a:lnTo>
                      <a:pt x="3302" y="309372"/>
                    </a:lnTo>
                    <a:close/>
                    <a:moveTo>
                      <a:pt x="4953" y="338709"/>
                    </a:moveTo>
                    <a:lnTo>
                      <a:pt x="12319" y="472821"/>
                    </a:lnTo>
                    <a:lnTo>
                      <a:pt x="8128" y="366649"/>
                    </a:lnTo>
                    <a:lnTo>
                      <a:pt x="4953" y="338836"/>
                    </a:lnTo>
                    <a:close/>
                  </a:path>
                </a:pathLst>
              </a:custGeom>
              <a:blipFill>
                <a:blip r:embed="rId26"/>
                <a:stretch>
                  <a:fillRect l="-12352" t="-1590" r="-13137" b="-1552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195197" y="4709671"/>
              <a:ext cx="906589" cy="1238902"/>
              <a:chOff x="0" y="0"/>
              <a:chExt cx="759117" cy="1037374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759079" cy="1037463"/>
              </a:xfrm>
              <a:custGeom>
                <a:avLst/>
                <a:gdLst/>
                <a:ahLst/>
                <a:cxnLst/>
                <a:rect l="l" t="t" r="r" b="b"/>
                <a:pathLst>
                  <a:path w="759079" h="1037463">
                    <a:moveTo>
                      <a:pt x="4445" y="764921"/>
                    </a:moveTo>
                    <a:lnTo>
                      <a:pt x="4445" y="765302"/>
                    </a:lnTo>
                    <a:lnTo>
                      <a:pt x="4445" y="765048"/>
                    </a:lnTo>
                    <a:lnTo>
                      <a:pt x="4445" y="764921"/>
                    </a:lnTo>
                    <a:close/>
                    <a:moveTo>
                      <a:pt x="297688" y="0"/>
                    </a:moveTo>
                    <a:lnTo>
                      <a:pt x="167005" y="122301"/>
                    </a:lnTo>
                    <a:cubicBezTo>
                      <a:pt x="167005" y="122301"/>
                      <a:pt x="135128" y="200660"/>
                      <a:pt x="102997" y="282448"/>
                    </a:cubicBezTo>
                    <a:lnTo>
                      <a:pt x="102870" y="283083"/>
                    </a:lnTo>
                    <a:lnTo>
                      <a:pt x="102743" y="283337"/>
                    </a:lnTo>
                    <a:lnTo>
                      <a:pt x="102743" y="283464"/>
                    </a:lnTo>
                    <a:lnTo>
                      <a:pt x="102616" y="283972"/>
                    </a:lnTo>
                    <a:lnTo>
                      <a:pt x="102489" y="284226"/>
                    </a:lnTo>
                    <a:cubicBezTo>
                      <a:pt x="97536" y="301117"/>
                      <a:pt x="89408" y="322707"/>
                      <a:pt x="80010" y="347472"/>
                    </a:cubicBezTo>
                    <a:lnTo>
                      <a:pt x="51435" y="426212"/>
                    </a:lnTo>
                    <a:cubicBezTo>
                      <a:pt x="33782" y="482219"/>
                      <a:pt x="18542" y="538861"/>
                      <a:pt x="9398" y="590423"/>
                    </a:cubicBezTo>
                    <a:lnTo>
                      <a:pt x="7366" y="602488"/>
                    </a:lnTo>
                    <a:lnTo>
                      <a:pt x="6477" y="608330"/>
                    </a:lnTo>
                    <a:lnTo>
                      <a:pt x="6477" y="608457"/>
                    </a:lnTo>
                    <a:lnTo>
                      <a:pt x="6350" y="609473"/>
                    </a:lnTo>
                    <a:lnTo>
                      <a:pt x="6223" y="609981"/>
                    </a:lnTo>
                    <a:lnTo>
                      <a:pt x="6223" y="610362"/>
                    </a:lnTo>
                    <a:lnTo>
                      <a:pt x="6223" y="610489"/>
                    </a:lnTo>
                    <a:lnTo>
                      <a:pt x="6096" y="611251"/>
                    </a:lnTo>
                    <a:lnTo>
                      <a:pt x="5969" y="611632"/>
                    </a:lnTo>
                    <a:lnTo>
                      <a:pt x="5969" y="612013"/>
                    </a:lnTo>
                    <a:lnTo>
                      <a:pt x="5842" y="613156"/>
                    </a:lnTo>
                    <a:lnTo>
                      <a:pt x="5715" y="613791"/>
                    </a:lnTo>
                    <a:lnTo>
                      <a:pt x="5715" y="614045"/>
                    </a:lnTo>
                    <a:lnTo>
                      <a:pt x="5588" y="614553"/>
                    </a:lnTo>
                    <a:lnTo>
                      <a:pt x="5461" y="615950"/>
                    </a:lnTo>
                    <a:lnTo>
                      <a:pt x="5461" y="616331"/>
                    </a:lnTo>
                    <a:lnTo>
                      <a:pt x="5461" y="616458"/>
                    </a:lnTo>
                    <a:lnTo>
                      <a:pt x="5334" y="617347"/>
                    </a:lnTo>
                    <a:lnTo>
                      <a:pt x="5334" y="617728"/>
                    </a:lnTo>
                    <a:lnTo>
                      <a:pt x="5334" y="617982"/>
                    </a:lnTo>
                    <a:lnTo>
                      <a:pt x="5334" y="618109"/>
                    </a:lnTo>
                    <a:lnTo>
                      <a:pt x="5207" y="618998"/>
                    </a:lnTo>
                    <a:lnTo>
                      <a:pt x="5080" y="619379"/>
                    </a:lnTo>
                    <a:lnTo>
                      <a:pt x="5080" y="619633"/>
                    </a:lnTo>
                    <a:lnTo>
                      <a:pt x="5080" y="619760"/>
                    </a:lnTo>
                    <a:lnTo>
                      <a:pt x="4953" y="620649"/>
                    </a:lnTo>
                    <a:lnTo>
                      <a:pt x="4953" y="621157"/>
                    </a:lnTo>
                    <a:lnTo>
                      <a:pt x="4953" y="621411"/>
                    </a:lnTo>
                    <a:lnTo>
                      <a:pt x="4953" y="621538"/>
                    </a:lnTo>
                    <a:lnTo>
                      <a:pt x="4826" y="622427"/>
                    </a:lnTo>
                    <a:lnTo>
                      <a:pt x="4699" y="622808"/>
                    </a:lnTo>
                    <a:lnTo>
                      <a:pt x="2540" y="639953"/>
                    </a:lnTo>
                    <a:lnTo>
                      <a:pt x="1905" y="645922"/>
                    </a:lnTo>
                    <a:cubicBezTo>
                      <a:pt x="635" y="660146"/>
                      <a:pt x="0" y="673608"/>
                      <a:pt x="254" y="686181"/>
                    </a:cubicBezTo>
                    <a:lnTo>
                      <a:pt x="3048" y="735965"/>
                    </a:lnTo>
                    <a:lnTo>
                      <a:pt x="5588" y="763651"/>
                    </a:lnTo>
                    <a:lnTo>
                      <a:pt x="4953" y="765429"/>
                    </a:lnTo>
                    <a:lnTo>
                      <a:pt x="4445" y="765429"/>
                    </a:lnTo>
                    <a:cubicBezTo>
                      <a:pt x="5207" y="769747"/>
                      <a:pt x="7620" y="793242"/>
                      <a:pt x="11811" y="899287"/>
                    </a:cubicBezTo>
                    <a:lnTo>
                      <a:pt x="19431" y="1037463"/>
                    </a:lnTo>
                    <a:lnTo>
                      <a:pt x="759079" y="705993"/>
                    </a:lnTo>
                    <a:lnTo>
                      <a:pt x="715010" y="221107"/>
                    </a:lnTo>
                    <a:lnTo>
                      <a:pt x="297688" y="0"/>
                    </a:lnTo>
                    <a:close/>
                  </a:path>
                </a:pathLst>
              </a:custGeom>
              <a:blipFill>
                <a:blip r:embed="rId27"/>
                <a:stretch>
                  <a:fillRect l="-924" t="-752" r="-825" b="-703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40" name="Freeform 40"/>
            <p:cNvSpPr/>
            <p:nvPr/>
          </p:nvSpPr>
          <p:spPr>
            <a:xfrm>
              <a:off x="5075958" y="8082217"/>
              <a:ext cx="869581" cy="990918"/>
            </a:xfrm>
            <a:custGeom>
              <a:avLst/>
              <a:gdLst/>
              <a:ahLst/>
              <a:cxnLst/>
              <a:rect l="l" t="t" r="r" b="b"/>
              <a:pathLst>
                <a:path w="869581" h="990918">
                  <a:moveTo>
                    <a:pt x="0" y="0"/>
                  </a:moveTo>
                  <a:lnTo>
                    <a:pt x="869581" y="0"/>
                  </a:lnTo>
                  <a:lnTo>
                    <a:pt x="869581" y="990918"/>
                  </a:lnTo>
                  <a:lnTo>
                    <a:pt x="0" y="990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8245295" y="5082253"/>
              <a:ext cx="1085015" cy="225400"/>
            </a:xfrm>
            <a:custGeom>
              <a:avLst/>
              <a:gdLst/>
              <a:ahLst/>
              <a:cxnLst/>
              <a:rect l="l" t="t" r="r" b="b"/>
              <a:pathLst>
                <a:path w="1085015" h="225400">
                  <a:moveTo>
                    <a:pt x="0" y="0"/>
                  </a:moveTo>
                  <a:lnTo>
                    <a:pt x="1085015" y="0"/>
                  </a:lnTo>
                  <a:lnTo>
                    <a:pt x="1085015" y="225399"/>
                  </a:lnTo>
                  <a:lnTo>
                    <a:pt x="0" y="225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2443981" y="628741"/>
              <a:ext cx="8451402" cy="1353323"/>
            </a:xfrm>
            <a:custGeom>
              <a:avLst/>
              <a:gdLst/>
              <a:ahLst/>
              <a:cxnLst/>
              <a:rect l="l" t="t" r="r" b="b"/>
              <a:pathLst>
                <a:path w="8451402" h="1353323">
                  <a:moveTo>
                    <a:pt x="0" y="0"/>
                  </a:moveTo>
                  <a:lnTo>
                    <a:pt x="8451401" y="0"/>
                  </a:lnTo>
                  <a:lnTo>
                    <a:pt x="8451401" y="1353323"/>
                  </a:lnTo>
                  <a:lnTo>
                    <a:pt x="0" y="1353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9945446" y="8219253"/>
              <a:ext cx="999457" cy="507297"/>
            </a:xfrm>
            <a:custGeom>
              <a:avLst/>
              <a:gdLst/>
              <a:ahLst/>
              <a:cxnLst/>
              <a:rect l="l" t="t" r="r" b="b"/>
              <a:pathLst>
                <a:path w="999457" h="507297">
                  <a:moveTo>
                    <a:pt x="0" y="0"/>
                  </a:moveTo>
                  <a:lnTo>
                    <a:pt x="999457" y="0"/>
                  </a:lnTo>
                  <a:lnTo>
                    <a:pt x="999457" y="507297"/>
                  </a:lnTo>
                  <a:lnTo>
                    <a:pt x="0" y="507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44" name="Group 44"/>
            <p:cNvGrpSpPr/>
            <p:nvPr/>
          </p:nvGrpSpPr>
          <p:grpSpPr>
            <a:xfrm>
              <a:off x="7695712" y="6406576"/>
              <a:ext cx="654813" cy="743920"/>
              <a:chOff x="0" y="0"/>
              <a:chExt cx="548297" cy="62291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548259" cy="622935"/>
              </a:xfrm>
              <a:custGeom>
                <a:avLst/>
                <a:gdLst/>
                <a:ahLst/>
                <a:cxnLst/>
                <a:rect l="l" t="t" r="r" b="b"/>
                <a:pathLst>
                  <a:path w="548259" h="622935">
                    <a:moveTo>
                      <a:pt x="0" y="0"/>
                    </a:moveTo>
                    <a:lnTo>
                      <a:pt x="69977" y="131191"/>
                    </a:lnTo>
                    <a:lnTo>
                      <a:pt x="282194" y="622935"/>
                    </a:lnTo>
                    <a:lnTo>
                      <a:pt x="548259" y="445262"/>
                    </a:lnTo>
                    <a:cubicBezTo>
                      <a:pt x="548259" y="445262"/>
                      <a:pt x="511429" y="245237"/>
                      <a:pt x="478663" y="0"/>
                    </a:cubicBezTo>
                    <a:close/>
                  </a:path>
                </a:pathLst>
              </a:custGeom>
              <a:blipFill>
                <a:blip r:embed="rId35"/>
                <a:stretch>
                  <a:fillRect l="-551" t="-652" r="-1000" b="-468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6502994" y="7617919"/>
              <a:ext cx="2664572" cy="1327023"/>
              <a:chOff x="0" y="0"/>
              <a:chExt cx="2231136" cy="1111161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2231136" cy="1111123"/>
              </a:xfrm>
              <a:custGeom>
                <a:avLst/>
                <a:gdLst/>
                <a:ahLst/>
                <a:cxnLst/>
                <a:rect l="l" t="t" r="r" b="b"/>
                <a:pathLst>
                  <a:path w="2231136" h="1111123">
                    <a:moveTo>
                      <a:pt x="2231136" y="0"/>
                    </a:moveTo>
                    <a:cubicBezTo>
                      <a:pt x="2015744" y="144907"/>
                      <a:pt x="1781556" y="264287"/>
                      <a:pt x="1533271" y="353695"/>
                    </a:cubicBezTo>
                    <a:lnTo>
                      <a:pt x="1469898" y="383032"/>
                    </a:lnTo>
                    <a:lnTo>
                      <a:pt x="1464691" y="384810"/>
                    </a:lnTo>
                    <a:cubicBezTo>
                      <a:pt x="1327150" y="433197"/>
                      <a:pt x="1193419" y="466217"/>
                      <a:pt x="1077595" y="488696"/>
                    </a:cubicBezTo>
                    <a:lnTo>
                      <a:pt x="977392" y="508000"/>
                    </a:lnTo>
                    <a:cubicBezTo>
                      <a:pt x="884301" y="524002"/>
                      <a:pt x="788924" y="535178"/>
                      <a:pt x="692023" y="539877"/>
                    </a:cubicBezTo>
                    <a:lnTo>
                      <a:pt x="699897" y="532003"/>
                    </a:lnTo>
                    <a:cubicBezTo>
                      <a:pt x="618109" y="538226"/>
                      <a:pt x="535559" y="541528"/>
                      <a:pt x="452120" y="541528"/>
                    </a:cubicBezTo>
                    <a:cubicBezTo>
                      <a:pt x="298577" y="541528"/>
                      <a:pt x="147701" y="530733"/>
                      <a:pt x="0" y="509778"/>
                    </a:cubicBezTo>
                    <a:lnTo>
                      <a:pt x="0" y="1111123"/>
                    </a:lnTo>
                    <a:lnTo>
                      <a:pt x="2231136" y="1111123"/>
                    </a:lnTo>
                    <a:lnTo>
                      <a:pt x="2231136" y="0"/>
                    </a:lnTo>
                    <a:close/>
                  </a:path>
                </a:pathLst>
              </a:custGeom>
              <a:blipFill>
                <a:blip r:embed="rId36"/>
                <a:stretch>
                  <a:fillRect l="-181" t="-213" r="-182" b="-369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6502994" y="6406576"/>
              <a:ext cx="2664572" cy="1858057"/>
              <a:chOff x="0" y="0"/>
              <a:chExt cx="2231136" cy="1555814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231136" cy="1555750"/>
              </a:xfrm>
              <a:custGeom>
                <a:avLst/>
                <a:gdLst/>
                <a:ahLst/>
                <a:cxnLst/>
                <a:rect l="l" t="t" r="r" b="b"/>
                <a:pathLst>
                  <a:path w="2231136" h="1555750">
                    <a:moveTo>
                      <a:pt x="2134870" y="210566"/>
                    </a:moveTo>
                    <a:lnTo>
                      <a:pt x="2108835" y="334772"/>
                    </a:lnTo>
                    <a:cubicBezTo>
                      <a:pt x="2100834" y="374015"/>
                      <a:pt x="2089531" y="444881"/>
                      <a:pt x="2086102" y="467868"/>
                    </a:cubicBezTo>
                    <a:cubicBezTo>
                      <a:pt x="2073021" y="554355"/>
                      <a:pt x="2063877" y="577596"/>
                      <a:pt x="2002155" y="680466"/>
                    </a:cubicBezTo>
                    <a:cubicBezTo>
                      <a:pt x="1859153" y="918718"/>
                      <a:pt x="1699768" y="1114044"/>
                      <a:pt x="1557909" y="1264158"/>
                    </a:cubicBezTo>
                    <a:lnTo>
                      <a:pt x="1590929" y="1340358"/>
                    </a:lnTo>
                    <a:lnTo>
                      <a:pt x="1590548" y="1340485"/>
                    </a:lnTo>
                    <a:lnTo>
                      <a:pt x="1590929" y="1341247"/>
                    </a:lnTo>
                    <a:cubicBezTo>
                      <a:pt x="1590929" y="1341247"/>
                      <a:pt x="1568831" y="1351280"/>
                      <a:pt x="1533271" y="1367917"/>
                    </a:cubicBezTo>
                    <a:cubicBezTo>
                      <a:pt x="1781556" y="1278509"/>
                      <a:pt x="2015744" y="1159129"/>
                      <a:pt x="2231136" y="1014222"/>
                    </a:cubicBezTo>
                    <a:lnTo>
                      <a:pt x="2231136" y="377825"/>
                    </a:lnTo>
                    <a:lnTo>
                      <a:pt x="2134870" y="210566"/>
                    </a:lnTo>
                    <a:close/>
                    <a:moveTo>
                      <a:pt x="0" y="0"/>
                    </a:moveTo>
                    <a:lnTo>
                      <a:pt x="0" y="1524000"/>
                    </a:lnTo>
                    <a:cubicBezTo>
                      <a:pt x="147701" y="1544955"/>
                      <a:pt x="298577" y="1555750"/>
                      <a:pt x="452120" y="1555750"/>
                    </a:cubicBezTo>
                    <a:lnTo>
                      <a:pt x="699897" y="1546225"/>
                    </a:lnTo>
                    <a:lnTo>
                      <a:pt x="845693" y="1399667"/>
                    </a:lnTo>
                    <a:cubicBezTo>
                      <a:pt x="701294" y="1257046"/>
                      <a:pt x="565531" y="1100455"/>
                      <a:pt x="565531" y="1100455"/>
                    </a:cubicBezTo>
                    <a:lnTo>
                      <a:pt x="826008" y="926465"/>
                    </a:lnTo>
                    <a:lnTo>
                      <a:pt x="438658" y="0"/>
                    </a:lnTo>
                    <a:close/>
                  </a:path>
                </a:pathLst>
              </a:custGeom>
              <a:blipFill>
                <a:blip r:embed="rId37"/>
                <a:stretch>
                  <a:fillRect l="-181" t="-261" r="-182" b="-310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9052599" y="6655864"/>
              <a:ext cx="114967" cy="202012"/>
              <a:chOff x="0" y="0"/>
              <a:chExt cx="96266" cy="169151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96266" cy="169164"/>
              </a:xfrm>
              <a:custGeom>
                <a:avLst/>
                <a:gdLst/>
                <a:ahLst/>
                <a:cxnLst/>
                <a:rect l="l" t="t" r="r" b="b"/>
                <a:pathLst>
                  <a:path w="96266" h="169164">
                    <a:moveTo>
                      <a:pt x="381" y="0"/>
                    </a:moveTo>
                    <a:cubicBezTo>
                      <a:pt x="254" y="635"/>
                      <a:pt x="127" y="1270"/>
                      <a:pt x="0" y="1778"/>
                    </a:cubicBezTo>
                    <a:lnTo>
                      <a:pt x="96266" y="169164"/>
                    </a:lnTo>
                    <a:lnTo>
                      <a:pt x="96266" y="167640"/>
                    </a:lnTo>
                    <a:lnTo>
                      <a:pt x="381" y="0"/>
                    </a:lnTo>
                    <a:close/>
                  </a:path>
                </a:pathLst>
              </a:custGeom>
              <a:blipFill>
                <a:blip r:embed="rId38"/>
                <a:stretch>
                  <a:fillRect l="-5527" t="-3273" r="-4234" b="-2432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9053054" y="6406576"/>
              <a:ext cx="114497" cy="449510"/>
              <a:chOff x="0" y="0"/>
              <a:chExt cx="95872" cy="37639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95885" cy="376428"/>
              </a:xfrm>
              <a:custGeom>
                <a:avLst/>
                <a:gdLst/>
                <a:ahLst/>
                <a:cxnLst/>
                <a:rect l="l" t="t" r="r" b="b"/>
                <a:pathLst>
                  <a:path w="95885" h="376428">
                    <a:moveTo>
                      <a:pt x="45720" y="0"/>
                    </a:moveTo>
                    <a:cubicBezTo>
                      <a:pt x="31242" y="64516"/>
                      <a:pt x="16002" y="133731"/>
                      <a:pt x="0" y="208788"/>
                    </a:cubicBezTo>
                    <a:lnTo>
                      <a:pt x="95885" y="376428"/>
                    </a:lnTo>
                    <a:lnTo>
                      <a:pt x="95885" y="0"/>
                    </a:lnTo>
                    <a:close/>
                  </a:path>
                </a:pathLst>
              </a:custGeom>
              <a:blipFill>
                <a:blip r:embed="rId39"/>
                <a:stretch>
                  <a:fillRect l="-2927" t="-1062" r="-3033" b="-1501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7329454" y="8078304"/>
              <a:ext cx="340776" cy="184418"/>
              <a:chOff x="0" y="0"/>
              <a:chExt cx="285344" cy="154419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285369" cy="154432"/>
              </a:xfrm>
              <a:custGeom>
                <a:avLst/>
                <a:gdLst/>
                <a:ahLst/>
                <a:cxnLst/>
                <a:rect l="l" t="t" r="r" b="b"/>
                <a:pathLst>
                  <a:path w="285369" h="154432">
                    <a:moveTo>
                      <a:pt x="153670" y="0"/>
                    </a:moveTo>
                    <a:lnTo>
                      <a:pt x="0" y="154432"/>
                    </a:lnTo>
                    <a:cubicBezTo>
                      <a:pt x="96901" y="149606"/>
                      <a:pt x="192278" y="138430"/>
                      <a:pt x="285369" y="122555"/>
                    </a:cubicBezTo>
                    <a:cubicBezTo>
                      <a:pt x="243078" y="86233"/>
                      <a:pt x="197993" y="43815"/>
                      <a:pt x="153670" y="0"/>
                    </a:cubicBezTo>
                    <a:close/>
                  </a:path>
                </a:pathLst>
              </a:custGeom>
              <a:blipFill>
                <a:blip r:embed="rId40"/>
                <a:stretch>
                  <a:fillRect l="-1824" t="-3782" r="-712" b="-1480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7178389" y="6406576"/>
              <a:ext cx="1929252" cy="1818000"/>
              <a:chOff x="0" y="0"/>
              <a:chExt cx="1615427" cy="1522273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1615440" cy="1522222"/>
              </a:xfrm>
              <a:custGeom>
                <a:avLst/>
                <a:gdLst/>
                <a:ahLst/>
                <a:cxnLst/>
                <a:rect l="l" t="t" r="r" b="b"/>
                <a:pathLst>
                  <a:path w="1615440" h="1522222">
                    <a:moveTo>
                      <a:pt x="911860" y="0"/>
                    </a:moveTo>
                    <a:cubicBezTo>
                      <a:pt x="944626" y="245237"/>
                      <a:pt x="981456" y="445262"/>
                      <a:pt x="981456" y="445262"/>
                    </a:cubicBezTo>
                    <a:lnTo>
                      <a:pt x="715391" y="622935"/>
                    </a:lnTo>
                    <a:lnTo>
                      <a:pt x="992378" y="1264285"/>
                    </a:lnTo>
                    <a:cubicBezTo>
                      <a:pt x="1134364" y="1114171"/>
                      <a:pt x="1293622" y="918845"/>
                      <a:pt x="1436624" y="680593"/>
                    </a:cubicBezTo>
                    <a:cubicBezTo>
                      <a:pt x="1498346" y="577723"/>
                      <a:pt x="1507617" y="554482"/>
                      <a:pt x="1520571" y="467995"/>
                    </a:cubicBezTo>
                    <a:cubicBezTo>
                      <a:pt x="1524000" y="444881"/>
                      <a:pt x="1535176" y="374142"/>
                      <a:pt x="1543304" y="334899"/>
                    </a:cubicBezTo>
                    <a:lnTo>
                      <a:pt x="1569720" y="208915"/>
                    </a:lnTo>
                    <a:cubicBezTo>
                      <a:pt x="1585722" y="133858"/>
                      <a:pt x="1600962" y="64770"/>
                      <a:pt x="1615440" y="127"/>
                    </a:cubicBezTo>
                    <a:close/>
                    <a:moveTo>
                      <a:pt x="503555" y="1504696"/>
                    </a:moveTo>
                    <a:lnTo>
                      <a:pt x="502539" y="1504950"/>
                    </a:lnTo>
                    <a:lnTo>
                      <a:pt x="502412" y="1504950"/>
                    </a:lnTo>
                    <a:lnTo>
                      <a:pt x="503555" y="1504696"/>
                    </a:lnTo>
                    <a:close/>
                    <a:moveTo>
                      <a:pt x="502412" y="1504950"/>
                    </a:moveTo>
                    <a:lnTo>
                      <a:pt x="502285" y="1504950"/>
                    </a:lnTo>
                    <a:lnTo>
                      <a:pt x="502412" y="1504950"/>
                    </a:lnTo>
                    <a:lnTo>
                      <a:pt x="502539" y="1504950"/>
                    </a:lnTo>
                    <a:close/>
                    <a:moveTo>
                      <a:pt x="260477" y="926465"/>
                    </a:moveTo>
                    <a:lnTo>
                      <a:pt x="0" y="1100455"/>
                    </a:lnTo>
                    <a:cubicBezTo>
                      <a:pt x="0" y="1100455"/>
                      <a:pt x="135763" y="1257046"/>
                      <a:pt x="280162" y="1399794"/>
                    </a:cubicBezTo>
                    <a:cubicBezTo>
                      <a:pt x="324485" y="1443609"/>
                      <a:pt x="369570" y="1486027"/>
                      <a:pt x="411861" y="1522222"/>
                    </a:cubicBezTo>
                    <a:lnTo>
                      <a:pt x="502412" y="1504823"/>
                    </a:lnTo>
                    <a:lnTo>
                      <a:pt x="260477" y="926465"/>
                    </a:lnTo>
                    <a:close/>
                  </a:path>
                </a:pathLst>
              </a:custGeom>
              <a:blipFill>
                <a:blip r:embed="rId41"/>
                <a:stretch>
                  <a:fillRect l="-290" t="-266" r="-338" b="-383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>
              <a:off x="4703953" y="7469205"/>
              <a:ext cx="1732700" cy="1157757"/>
              <a:chOff x="0" y="0"/>
              <a:chExt cx="1450848" cy="969429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1450848" cy="969391"/>
              </a:xfrm>
              <a:custGeom>
                <a:avLst/>
                <a:gdLst/>
                <a:ahLst/>
                <a:cxnLst/>
                <a:rect l="l" t="t" r="r" b="b"/>
                <a:pathLst>
                  <a:path w="1450848" h="969391">
                    <a:moveTo>
                      <a:pt x="7112" y="0"/>
                    </a:moveTo>
                    <a:lnTo>
                      <a:pt x="0" y="10541"/>
                    </a:lnTo>
                    <a:lnTo>
                      <a:pt x="0" y="969391"/>
                    </a:lnTo>
                    <a:lnTo>
                      <a:pt x="638429" y="969391"/>
                    </a:lnTo>
                    <a:lnTo>
                      <a:pt x="397891" y="653161"/>
                    </a:lnTo>
                    <a:lnTo>
                      <a:pt x="704596" y="477901"/>
                    </a:lnTo>
                    <a:lnTo>
                      <a:pt x="854456" y="687578"/>
                    </a:lnTo>
                    <a:lnTo>
                      <a:pt x="847471" y="696468"/>
                    </a:lnTo>
                    <a:lnTo>
                      <a:pt x="848106" y="697357"/>
                    </a:lnTo>
                    <a:cubicBezTo>
                      <a:pt x="823849" y="731393"/>
                      <a:pt x="837819" y="785876"/>
                      <a:pt x="850519" y="825881"/>
                    </a:cubicBezTo>
                    <a:lnTo>
                      <a:pt x="853694" y="833882"/>
                    </a:lnTo>
                    <a:lnTo>
                      <a:pt x="854202" y="836803"/>
                    </a:lnTo>
                    <a:lnTo>
                      <a:pt x="854583" y="838327"/>
                    </a:lnTo>
                    <a:cubicBezTo>
                      <a:pt x="863346" y="864489"/>
                      <a:pt x="878078" y="905510"/>
                      <a:pt x="878078" y="905510"/>
                    </a:cubicBezTo>
                    <a:lnTo>
                      <a:pt x="877570" y="906653"/>
                    </a:lnTo>
                    <a:lnTo>
                      <a:pt x="904367" y="969264"/>
                    </a:lnTo>
                    <a:lnTo>
                      <a:pt x="1450848" y="969264"/>
                    </a:lnTo>
                    <a:lnTo>
                      <a:pt x="1450848" y="625856"/>
                    </a:lnTo>
                    <a:cubicBezTo>
                      <a:pt x="1264920" y="596138"/>
                      <a:pt x="1084580" y="550418"/>
                      <a:pt x="910844" y="490093"/>
                    </a:cubicBezTo>
                    <a:lnTo>
                      <a:pt x="914908" y="510667"/>
                    </a:lnTo>
                    <a:lnTo>
                      <a:pt x="870712" y="497840"/>
                    </a:lnTo>
                    <a:cubicBezTo>
                      <a:pt x="795401" y="473329"/>
                      <a:pt x="709422" y="433324"/>
                      <a:pt x="629793" y="391795"/>
                    </a:cubicBezTo>
                    <a:lnTo>
                      <a:pt x="629031" y="376809"/>
                    </a:lnTo>
                    <a:cubicBezTo>
                      <a:pt x="529082" y="330835"/>
                      <a:pt x="431800" y="279908"/>
                      <a:pt x="337693" y="224282"/>
                    </a:cubicBezTo>
                    <a:lnTo>
                      <a:pt x="328168" y="226187"/>
                    </a:lnTo>
                    <a:lnTo>
                      <a:pt x="327533" y="223139"/>
                    </a:lnTo>
                    <a:lnTo>
                      <a:pt x="326644" y="217678"/>
                    </a:lnTo>
                    <a:cubicBezTo>
                      <a:pt x="215646" y="151511"/>
                      <a:pt x="108839" y="78740"/>
                      <a:pt x="7112" y="0"/>
                    </a:cubicBezTo>
                    <a:close/>
                  </a:path>
                </a:pathLst>
              </a:custGeom>
              <a:blipFill>
                <a:blip r:embed="rId42"/>
                <a:stretch>
                  <a:fillRect l="-280" t="-611" r="-279" b="-423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4712431" y="6666147"/>
              <a:ext cx="1724221" cy="1550512"/>
              <a:chOff x="0" y="0"/>
              <a:chExt cx="1443749" cy="1298296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144399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443990" h="1297940">
                    <a:moveTo>
                      <a:pt x="430403" y="623062"/>
                    </a:moveTo>
                    <a:cubicBezTo>
                      <a:pt x="459867" y="623062"/>
                      <a:pt x="484632" y="635381"/>
                      <a:pt x="484632" y="635381"/>
                    </a:cubicBezTo>
                    <a:cubicBezTo>
                      <a:pt x="484632" y="635381"/>
                      <a:pt x="462026" y="676148"/>
                      <a:pt x="422529" y="688340"/>
                    </a:cubicBezTo>
                    <a:lnTo>
                      <a:pt x="378587" y="695579"/>
                    </a:lnTo>
                    <a:cubicBezTo>
                      <a:pt x="358902" y="695579"/>
                      <a:pt x="344551" y="690118"/>
                      <a:pt x="341376" y="679831"/>
                    </a:cubicBezTo>
                    <a:cubicBezTo>
                      <a:pt x="336042" y="662940"/>
                      <a:pt x="363855" y="639191"/>
                      <a:pt x="403479" y="626872"/>
                    </a:cubicBezTo>
                    <a:lnTo>
                      <a:pt x="421767" y="622935"/>
                    </a:lnTo>
                    <a:close/>
                    <a:moveTo>
                      <a:pt x="290576" y="0"/>
                    </a:moveTo>
                    <a:lnTo>
                      <a:pt x="285750" y="22987"/>
                    </a:lnTo>
                    <a:lnTo>
                      <a:pt x="286512" y="22606"/>
                    </a:lnTo>
                    <a:lnTo>
                      <a:pt x="286893" y="22479"/>
                    </a:lnTo>
                    <a:lnTo>
                      <a:pt x="278892" y="60960"/>
                    </a:lnTo>
                    <a:cubicBezTo>
                      <a:pt x="278638" y="60706"/>
                      <a:pt x="278257" y="60325"/>
                      <a:pt x="278003" y="60071"/>
                    </a:cubicBezTo>
                    <a:lnTo>
                      <a:pt x="250825" y="192405"/>
                    </a:lnTo>
                    <a:cubicBezTo>
                      <a:pt x="251079" y="192786"/>
                      <a:pt x="251333" y="193040"/>
                      <a:pt x="251587" y="193421"/>
                    </a:cubicBezTo>
                    <a:lnTo>
                      <a:pt x="244729" y="226187"/>
                    </a:lnTo>
                    <a:cubicBezTo>
                      <a:pt x="244348" y="226441"/>
                      <a:pt x="243967" y="226568"/>
                      <a:pt x="243713" y="226822"/>
                    </a:cubicBezTo>
                    <a:lnTo>
                      <a:pt x="236474" y="261493"/>
                    </a:lnTo>
                    <a:cubicBezTo>
                      <a:pt x="236728" y="261493"/>
                      <a:pt x="236982" y="261620"/>
                      <a:pt x="237363" y="261620"/>
                    </a:cubicBezTo>
                    <a:lnTo>
                      <a:pt x="227711" y="308229"/>
                    </a:lnTo>
                    <a:cubicBezTo>
                      <a:pt x="227457" y="308229"/>
                      <a:pt x="227203" y="308102"/>
                      <a:pt x="226949" y="308102"/>
                    </a:cubicBezTo>
                    <a:lnTo>
                      <a:pt x="219202" y="345440"/>
                    </a:lnTo>
                    <a:lnTo>
                      <a:pt x="33909" y="621919"/>
                    </a:lnTo>
                    <a:lnTo>
                      <a:pt x="0" y="672465"/>
                    </a:lnTo>
                    <a:cubicBezTo>
                      <a:pt x="101727" y="751205"/>
                      <a:pt x="208534" y="823976"/>
                      <a:pt x="319532" y="890270"/>
                    </a:cubicBezTo>
                    <a:cubicBezTo>
                      <a:pt x="317373" y="876681"/>
                      <a:pt x="313817" y="847217"/>
                      <a:pt x="313817" y="807339"/>
                    </a:cubicBezTo>
                    <a:cubicBezTo>
                      <a:pt x="313817" y="766318"/>
                      <a:pt x="317627" y="714121"/>
                      <a:pt x="331089" y="656336"/>
                    </a:cubicBezTo>
                    <a:lnTo>
                      <a:pt x="325882" y="661924"/>
                    </a:lnTo>
                    <a:lnTo>
                      <a:pt x="322453" y="663321"/>
                    </a:lnTo>
                    <a:lnTo>
                      <a:pt x="317246" y="664972"/>
                    </a:lnTo>
                    <a:lnTo>
                      <a:pt x="314325" y="664972"/>
                    </a:lnTo>
                    <a:cubicBezTo>
                      <a:pt x="291846" y="664972"/>
                      <a:pt x="260731" y="632206"/>
                      <a:pt x="240665" y="585597"/>
                    </a:cubicBezTo>
                    <a:cubicBezTo>
                      <a:pt x="218059" y="532892"/>
                      <a:pt x="240538" y="472694"/>
                      <a:pt x="240538" y="472694"/>
                    </a:cubicBezTo>
                    <a:cubicBezTo>
                      <a:pt x="240538" y="472694"/>
                      <a:pt x="299720" y="497840"/>
                      <a:pt x="322326" y="550545"/>
                    </a:cubicBezTo>
                    <a:cubicBezTo>
                      <a:pt x="333883" y="577596"/>
                      <a:pt x="339598" y="604012"/>
                      <a:pt x="339217" y="624586"/>
                    </a:cubicBezTo>
                    <a:cubicBezTo>
                      <a:pt x="359029" y="555498"/>
                      <a:pt x="393192" y="480568"/>
                      <a:pt x="450596" y="408686"/>
                    </a:cubicBezTo>
                    <a:lnTo>
                      <a:pt x="443992" y="385953"/>
                    </a:lnTo>
                    <a:lnTo>
                      <a:pt x="442849" y="386334"/>
                    </a:lnTo>
                    <a:lnTo>
                      <a:pt x="442214" y="386461"/>
                    </a:lnTo>
                    <a:lnTo>
                      <a:pt x="428498" y="340868"/>
                    </a:lnTo>
                    <a:cubicBezTo>
                      <a:pt x="429260" y="340614"/>
                      <a:pt x="430022" y="340360"/>
                      <a:pt x="430657" y="340233"/>
                    </a:cubicBezTo>
                    <a:lnTo>
                      <a:pt x="417703" y="300482"/>
                    </a:lnTo>
                    <a:lnTo>
                      <a:pt x="414909" y="296164"/>
                    </a:lnTo>
                    <a:lnTo>
                      <a:pt x="412242" y="287401"/>
                    </a:lnTo>
                    <a:lnTo>
                      <a:pt x="412115" y="285750"/>
                    </a:lnTo>
                    <a:lnTo>
                      <a:pt x="412115" y="284861"/>
                    </a:lnTo>
                    <a:lnTo>
                      <a:pt x="412369" y="281051"/>
                    </a:lnTo>
                    <a:lnTo>
                      <a:pt x="412877" y="279273"/>
                    </a:lnTo>
                    <a:lnTo>
                      <a:pt x="391668" y="209296"/>
                    </a:lnTo>
                    <a:lnTo>
                      <a:pt x="390271" y="214503"/>
                    </a:lnTo>
                    <a:lnTo>
                      <a:pt x="382143" y="187452"/>
                    </a:lnTo>
                    <a:lnTo>
                      <a:pt x="386334" y="191262"/>
                    </a:lnTo>
                    <a:lnTo>
                      <a:pt x="387858" y="193675"/>
                    </a:lnTo>
                    <a:lnTo>
                      <a:pt x="373761" y="145288"/>
                    </a:lnTo>
                    <a:cubicBezTo>
                      <a:pt x="372491" y="145796"/>
                      <a:pt x="371094" y="146304"/>
                      <a:pt x="369824" y="146558"/>
                    </a:cubicBezTo>
                    <a:lnTo>
                      <a:pt x="355981" y="100838"/>
                    </a:lnTo>
                    <a:cubicBezTo>
                      <a:pt x="357378" y="100330"/>
                      <a:pt x="358902" y="99949"/>
                      <a:pt x="360426" y="99695"/>
                    </a:cubicBezTo>
                    <a:lnTo>
                      <a:pt x="349885" y="63500"/>
                    </a:lnTo>
                    <a:cubicBezTo>
                      <a:pt x="344170" y="59182"/>
                      <a:pt x="340614" y="52324"/>
                      <a:pt x="340614" y="44704"/>
                    </a:cubicBezTo>
                    <a:lnTo>
                      <a:pt x="341122" y="39116"/>
                    </a:lnTo>
                    <a:lnTo>
                      <a:pt x="342011" y="36576"/>
                    </a:lnTo>
                    <a:lnTo>
                      <a:pt x="331343" y="0"/>
                    </a:lnTo>
                    <a:close/>
                    <a:moveTo>
                      <a:pt x="454660" y="422402"/>
                    </a:moveTo>
                    <a:cubicBezTo>
                      <a:pt x="345567" y="562864"/>
                      <a:pt x="325501" y="714121"/>
                      <a:pt x="325501" y="807212"/>
                    </a:cubicBezTo>
                    <a:cubicBezTo>
                      <a:pt x="325501" y="848360"/>
                      <a:pt x="329438" y="878078"/>
                      <a:pt x="331470" y="890270"/>
                    </a:cubicBezTo>
                    <a:lnTo>
                      <a:pt x="332486" y="896366"/>
                    </a:lnTo>
                    <a:lnTo>
                      <a:pt x="330581" y="896747"/>
                    </a:lnTo>
                    <a:cubicBezTo>
                      <a:pt x="424688" y="952373"/>
                      <a:pt x="521970" y="1003300"/>
                      <a:pt x="621919" y="1049147"/>
                    </a:cubicBezTo>
                    <a:lnTo>
                      <a:pt x="621792" y="1045591"/>
                    </a:lnTo>
                    <a:lnTo>
                      <a:pt x="635254" y="1041019"/>
                    </a:lnTo>
                    <a:lnTo>
                      <a:pt x="499364" y="575818"/>
                    </a:lnTo>
                    <a:cubicBezTo>
                      <a:pt x="499364" y="575818"/>
                      <a:pt x="499364" y="575818"/>
                      <a:pt x="499491" y="575818"/>
                    </a:cubicBezTo>
                    <a:lnTo>
                      <a:pt x="488442" y="538607"/>
                    </a:lnTo>
                    <a:lnTo>
                      <a:pt x="488061" y="538226"/>
                    </a:lnTo>
                    <a:lnTo>
                      <a:pt x="481076" y="514985"/>
                    </a:lnTo>
                    <a:lnTo>
                      <a:pt x="481330" y="514223"/>
                    </a:lnTo>
                    <a:lnTo>
                      <a:pt x="481457" y="513842"/>
                    </a:lnTo>
                    <a:lnTo>
                      <a:pt x="459994" y="440690"/>
                    </a:lnTo>
                    <a:lnTo>
                      <a:pt x="459994" y="442087"/>
                    </a:lnTo>
                    <a:lnTo>
                      <a:pt x="459994" y="443738"/>
                    </a:lnTo>
                    <a:lnTo>
                      <a:pt x="459867" y="444627"/>
                    </a:lnTo>
                    <a:lnTo>
                      <a:pt x="454533" y="426974"/>
                    </a:lnTo>
                    <a:lnTo>
                      <a:pt x="456565" y="429641"/>
                    </a:lnTo>
                    <a:lnTo>
                      <a:pt x="457327" y="431165"/>
                    </a:lnTo>
                    <a:lnTo>
                      <a:pt x="454787" y="422529"/>
                    </a:lnTo>
                    <a:close/>
                    <a:moveTo>
                      <a:pt x="672084" y="0"/>
                    </a:moveTo>
                    <a:lnTo>
                      <a:pt x="725551" y="267970"/>
                    </a:lnTo>
                    <a:cubicBezTo>
                      <a:pt x="725551" y="267970"/>
                      <a:pt x="725678" y="268097"/>
                      <a:pt x="725678" y="268097"/>
                    </a:cubicBezTo>
                    <a:lnTo>
                      <a:pt x="731012" y="293624"/>
                    </a:lnTo>
                    <a:lnTo>
                      <a:pt x="730885" y="294005"/>
                    </a:lnTo>
                    <a:lnTo>
                      <a:pt x="757555" y="428244"/>
                    </a:lnTo>
                    <a:cubicBezTo>
                      <a:pt x="758063" y="427609"/>
                      <a:pt x="758571" y="426974"/>
                      <a:pt x="759079" y="426339"/>
                    </a:cubicBezTo>
                    <a:lnTo>
                      <a:pt x="766953" y="463423"/>
                    </a:lnTo>
                    <a:cubicBezTo>
                      <a:pt x="766064" y="463042"/>
                      <a:pt x="765175" y="462534"/>
                      <a:pt x="764413" y="462026"/>
                    </a:cubicBezTo>
                    <a:lnTo>
                      <a:pt x="771398" y="497205"/>
                    </a:lnTo>
                    <a:cubicBezTo>
                      <a:pt x="772160" y="496951"/>
                      <a:pt x="773049" y="496824"/>
                      <a:pt x="773938" y="496697"/>
                    </a:cubicBezTo>
                    <a:lnTo>
                      <a:pt x="783717" y="543306"/>
                    </a:lnTo>
                    <a:cubicBezTo>
                      <a:pt x="782701" y="543560"/>
                      <a:pt x="781685" y="543814"/>
                      <a:pt x="780669" y="543941"/>
                    </a:cubicBezTo>
                    <a:lnTo>
                      <a:pt x="787400" y="577342"/>
                    </a:lnTo>
                    <a:cubicBezTo>
                      <a:pt x="788797" y="577977"/>
                      <a:pt x="790194" y="578866"/>
                      <a:pt x="791464" y="579755"/>
                    </a:cubicBezTo>
                    <a:lnTo>
                      <a:pt x="797941" y="610616"/>
                    </a:lnTo>
                    <a:cubicBezTo>
                      <a:pt x="797052" y="612140"/>
                      <a:pt x="796036" y="613537"/>
                      <a:pt x="794893" y="614807"/>
                    </a:cubicBezTo>
                    <a:lnTo>
                      <a:pt x="864362" y="963041"/>
                    </a:lnTo>
                    <a:lnTo>
                      <a:pt x="881380" y="957326"/>
                    </a:lnTo>
                    <a:lnTo>
                      <a:pt x="873252" y="1007745"/>
                    </a:lnTo>
                    <a:lnTo>
                      <a:pt x="903986" y="1162177"/>
                    </a:lnTo>
                    <a:cubicBezTo>
                      <a:pt x="1077722" y="1222502"/>
                      <a:pt x="1258062" y="1268222"/>
                      <a:pt x="1443990" y="1297940"/>
                    </a:cubicBezTo>
                    <a:lnTo>
                      <a:pt x="1443990" y="0"/>
                    </a:lnTo>
                    <a:close/>
                  </a:path>
                </a:pathLst>
              </a:custGeom>
              <a:blipFill>
                <a:blip r:embed="rId43"/>
                <a:stretch>
                  <a:fillRect l="-210" t="-313" r="-264" b="-195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62" name="Group 62"/>
            <p:cNvGrpSpPr/>
            <p:nvPr/>
          </p:nvGrpSpPr>
          <p:grpSpPr>
            <a:xfrm>
              <a:off x="4987776" y="7230488"/>
              <a:ext cx="129907" cy="229707"/>
              <a:chOff x="0" y="0"/>
              <a:chExt cx="108776" cy="192342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-12573" y="0"/>
                <a:ext cx="121666" cy="192278"/>
              </a:xfrm>
              <a:custGeom>
                <a:avLst/>
                <a:gdLst/>
                <a:ahLst/>
                <a:cxnLst/>
                <a:rect l="l" t="t" r="r" b="b"/>
                <a:pathLst>
                  <a:path w="121666" h="192278">
                    <a:moveTo>
                      <a:pt x="22606" y="0"/>
                    </a:moveTo>
                    <a:cubicBezTo>
                      <a:pt x="22606" y="0"/>
                      <a:pt x="0" y="60198"/>
                      <a:pt x="22733" y="112903"/>
                    </a:cubicBezTo>
                    <a:cubicBezTo>
                      <a:pt x="42799" y="159639"/>
                      <a:pt x="73914" y="192278"/>
                      <a:pt x="96393" y="192278"/>
                    </a:cubicBezTo>
                    <a:lnTo>
                      <a:pt x="101981" y="191770"/>
                    </a:lnTo>
                    <a:lnTo>
                      <a:pt x="104521" y="190627"/>
                    </a:lnTo>
                    <a:lnTo>
                      <a:pt x="110744" y="186817"/>
                    </a:lnTo>
                    <a:lnTo>
                      <a:pt x="113157" y="183642"/>
                    </a:lnTo>
                    <a:lnTo>
                      <a:pt x="121412" y="151892"/>
                    </a:lnTo>
                    <a:cubicBezTo>
                      <a:pt x="121666" y="131191"/>
                      <a:pt x="116078" y="104775"/>
                      <a:pt x="104521" y="77851"/>
                    </a:cubicBezTo>
                    <a:cubicBezTo>
                      <a:pt x="81788" y="25146"/>
                      <a:pt x="22606" y="0"/>
                      <a:pt x="22606" y="0"/>
                    </a:cubicBezTo>
                    <a:close/>
                  </a:path>
                </a:pathLst>
              </a:custGeom>
              <a:blipFill>
                <a:blip r:embed="rId44"/>
                <a:stretch>
                  <a:fillRect l="-16756" t="-2694" r="-2746" b="-2985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64" name="Group 64"/>
            <p:cNvGrpSpPr/>
            <p:nvPr/>
          </p:nvGrpSpPr>
          <p:grpSpPr>
            <a:xfrm>
              <a:off x="5119291" y="7410310"/>
              <a:ext cx="171875" cy="86650"/>
              <a:chOff x="0" y="0"/>
              <a:chExt cx="143916" cy="72555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-4699" y="0"/>
                <a:ext cx="148590" cy="72517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72517">
                    <a:moveTo>
                      <a:pt x="94488" y="0"/>
                    </a:moveTo>
                    <a:lnTo>
                      <a:pt x="76454" y="1143"/>
                    </a:lnTo>
                    <a:lnTo>
                      <a:pt x="67437" y="3937"/>
                    </a:lnTo>
                    <a:cubicBezTo>
                      <a:pt x="27813" y="16256"/>
                      <a:pt x="0" y="40005"/>
                      <a:pt x="5334" y="56896"/>
                    </a:cubicBezTo>
                    <a:cubicBezTo>
                      <a:pt x="8509" y="67056"/>
                      <a:pt x="22987" y="72517"/>
                      <a:pt x="42545" y="72517"/>
                    </a:cubicBezTo>
                    <a:lnTo>
                      <a:pt x="86487" y="65278"/>
                    </a:lnTo>
                    <a:cubicBezTo>
                      <a:pt x="125984" y="53086"/>
                      <a:pt x="148590" y="12319"/>
                      <a:pt x="148590" y="12319"/>
                    </a:cubicBezTo>
                    <a:cubicBezTo>
                      <a:pt x="148590" y="12319"/>
                      <a:pt x="123825" y="0"/>
                      <a:pt x="94488" y="0"/>
                    </a:cubicBezTo>
                    <a:close/>
                  </a:path>
                </a:pathLst>
              </a:custGeom>
              <a:blipFill>
                <a:blip r:embed="rId45"/>
                <a:stretch>
                  <a:fillRect l="-7257" t="-7425" r="-2876" b="-4658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66" name="Group 66"/>
            <p:cNvGrpSpPr>
              <a:grpSpLocks noChangeAspect="1"/>
            </p:cNvGrpSpPr>
            <p:nvPr/>
          </p:nvGrpSpPr>
          <p:grpSpPr>
            <a:xfrm>
              <a:off x="4597980" y="6560189"/>
              <a:ext cx="765230" cy="1284555"/>
              <a:chOff x="0" y="0"/>
              <a:chExt cx="480568" cy="806704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304292" y="371348"/>
                <a:ext cx="112776" cy="371856"/>
              </a:xfrm>
              <a:custGeom>
                <a:avLst/>
                <a:gdLst/>
                <a:ahLst/>
                <a:cxnLst/>
                <a:rect l="l" t="t" r="r" b="b"/>
                <a:pathLst>
                  <a:path w="112776" h="371856">
                    <a:moveTo>
                      <a:pt x="0" y="371856"/>
                    </a:moveTo>
                    <a:lnTo>
                      <a:pt x="112776" y="371856"/>
                    </a:lnTo>
                    <a:lnTo>
                      <a:pt x="112776" y="0"/>
                    </a:lnTo>
                    <a:lnTo>
                      <a:pt x="0" y="0"/>
                    </a:lnTo>
                    <a:lnTo>
                      <a:pt x="0" y="371856"/>
                    </a:lnTo>
                    <a:close/>
                  </a:path>
                </a:pathLst>
              </a:custGeom>
              <a:solidFill>
                <a:srgbClr val="006738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8" name="Freeform 68"/>
              <p:cNvSpPr/>
              <p:nvPr/>
            </p:nvSpPr>
            <p:spPr>
              <a:xfrm>
                <a:off x="63500" y="63500"/>
                <a:ext cx="228600" cy="51816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18160">
                    <a:moveTo>
                      <a:pt x="0" y="518160"/>
                    </a:moveTo>
                    <a:lnTo>
                      <a:pt x="228600" y="518160"/>
                    </a:lnTo>
                    <a:lnTo>
                      <a:pt x="228600" y="0"/>
                    </a:lnTo>
                    <a:lnTo>
                      <a:pt x="0" y="0"/>
                    </a:lnTo>
                    <a:lnTo>
                      <a:pt x="0" y="518160"/>
                    </a:lnTo>
                    <a:close/>
                  </a:path>
                </a:pathLst>
              </a:custGeom>
              <a:solidFill>
                <a:srgbClr val="F5BD6F"/>
              </a:solid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>
              <a:off x="5108158" y="6666147"/>
              <a:ext cx="688545" cy="1412930"/>
              <a:chOff x="0" y="0"/>
              <a:chExt cx="576542" cy="1183094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576453" cy="1183005"/>
              </a:xfrm>
              <a:custGeom>
                <a:avLst/>
                <a:gdLst/>
                <a:ahLst/>
                <a:cxnLst/>
                <a:rect l="l" t="t" r="r" b="b"/>
                <a:pathLst>
                  <a:path w="576453" h="1183005">
                    <a:moveTo>
                      <a:pt x="101219" y="20701"/>
                    </a:moveTo>
                    <a:cubicBezTo>
                      <a:pt x="114427" y="20701"/>
                      <a:pt x="125095" y="31369"/>
                      <a:pt x="125095" y="44704"/>
                    </a:cubicBezTo>
                    <a:lnTo>
                      <a:pt x="114427" y="68326"/>
                    </a:lnTo>
                    <a:lnTo>
                      <a:pt x="101219" y="68326"/>
                    </a:lnTo>
                    <a:cubicBezTo>
                      <a:pt x="88138" y="68326"/>
                      <a:pt x="77470" y="57658"/>
                      <a:pt x="77470" y="44577"/>
                    </a:cubicBezTo>
                    <a:lnTo>
                      <a:pt x="88138" y="20574"/>
                    </a:lnTo>
                    <a:close/>
                    <a:moveTo>
                      <a:pt x="156337" y="20574"/>
                    </a:moveTo>
                    <a:cubicBezTo>
                      <a:pt x="169418" y="20574"/>
                      <a:pt x="180213" y="31242"/>
                      <a:pt x="180213" y="44577"/>
                    </a:cubicBezTo>
                    <a:lnTo>
                      <a:pt x="169418" y="68326"/>
                    </a:lnTo>
                    <a:cubicBezTo>
                      <a:pt x="156337" y="68326"/>
                      <a:pt x="145542" y="57658"/>
                      <a:pt x="145542" y="44577"/>
                    </a:cubicBezTo>
                    <a:lnTo>
                      <a:pt x="156210" y="20574"/>
                    </a:lnTo>
                    <a:close/>
                    <a:moveTo>
                      <a:pt x="224409" y="20574"/>
                    </a:moveTo>
                    <a:cubicBezTo>
                      <a:pt x="237617" y="20574"/>
                      <a:pt x="248285" y="31242"/>
                      <a:pt x="248285" y="44577"/>
                    </a:cubicBezTo>
                    <a:lnTo>
                      <a:pt x="237617" y="68326"/>
                    </a:lnTo>
                    <a:cubicBezTo>
                      <a:pt x="224536" y="68326"/>
                      <a:pt x="213741" y="57658"/>
                      <a:pt x="213741" y="44577"/>
                    </a:cubicBezTo>
                    <a:lnTo>
                      <a:pt x="224536" y="20574"/>
                    </a:lnTo>
                    <a:close/>
                    <a:moveTo>
                      <a:pt x="292735" y="20574"/>
                    </a:moveTo>
                    <a:cubicBezTo>
                      <a:pt x="305816" y="20574"/>
                      <a:pt x="316484" y="31242"/>
                      <a:pt x="316484" y="44577"/>
                    </a:cubicBezTo>
                    <a:lnTo>
                      <a:pt x="305689" y="68326"/>
                    </a:lnTo>
                    <a:lnTo>
                      <a:pt x="305816" y="68326"/>
                    </a:lnTo>
                    <a:cubicBezTo>
                      <a:pt x="292608" y="68326"/>
                      <a:pt x="281940" y="57658"/>
                      <a:pt x="281940" y="44577"/>
                    </a:cubicBezTo>
                    <a:lnTo>
                      <a:pt x="292608" y="20574"/>
                    </a:lnTo>
                    <a:close/>
                    <a:moveTo>
                      <a:pt x="346456" y="104013"/>
                    </a:moveTo>
                    <a:lnTo>
                      <a:pt x="355346" y="146304"/>
                    </a:lnTo>
                    <a:lnTo>
                      <a:pt x="336804" y="134493"/>
                    </a:lnTo>
                    <a:lnTo>
                      <a:pt x="336804" y="123063"/>
                    </a:lnTo>
                    <a:lnTo>
                      <a:pt x="340614" y="108331"/>
                    </a:lnTo>
                    <a:lnTo>
                      <a:pt x="346456" y="104013"/>
                    </a:lnTo>
                    <a:close/>
                    <a:moveTo>
                      <a:pt x="101219" y="99187"/>
                    </a:moveTo>
                    <a:cubicBezTo>
                      <a:pt x="114427" y="99187"/>
                      <a:pt x="125095" y="109855"/>
                      <a:pt x="125095" y="123063"/>
                    </a:cubicBezTo>
                    <a:lnTo>
                      <a:pt x="114427" y="146939"/>
                    </a:lnTo>
                    <a:lnTo>
                      <a:pt x="101219" y="146939"/>
                    </a:lnTo>
                    <a:cubicBezTo>
                      <a:pt x="88138" y="146939"/>
                      <a:pt x="77470" y="136398"/>
                      <a:pt x="77470" y="123063"/>
                    </a:cubicBezTo>
                    <a:lnTo>
                      <a:pt x="88138" y="99187"/>
                    </a:lnTo>
                    <a:close/>
                    <a:moveTo>
                      <a:pt x="156337" y="99187"/>
                    </a:moveTo>
                    <a:cubicBezTo>
                      <a:pt x="169418" y="99187"/>
                      <a:pt x="180213" y="109855"/>
                      <a:pt x="180213" y="123063"/>
                    </a:cubicBezTo>
                    <a:lnTo>
                      <a:pt x="169418" y="146939"/>
                    </a:lnTo>
                    <a:cubicBezTo>
                      <a:pt x="156337" y="146939"/>
                      <a:pt x="145542" y="136398"/>
                      <a:pt x="145542" y="123063"/>
                    </a:cubicBezTo>
                    <a:lnTo>
                      <a:pt x="156210" y="99187"/>
                    </a:lnTo>
                    <a:close/>
                    <a:moveTo>
                      <a:pt x="224409" y="99187"/>
                    </a:moveTo>
                    <a:cubicBezTo>
                      <a:pt x="237617" y="99187"/>
                      <a:pt x="248285" y="109855"/>
                      <a:pt x="248285" y="123063"/>
                    </a:cubicBezTo>
                    <a:lnTo>
                      <a:pt x="237617" y="146939"/>
                    </a:lnTo>
                    <a:cubicBezTo>
                      <a:pt x="224536" y="146939"/>
                      <a:pt x="213741" y="136398"/>
                      <a:pt x="213741" y="123063"/>
                    </a:cubicBezTo>
                    <a:lnTo>
                      <a:pt x="224536" y="99187"/>
                    </a:lnTo>
                    <a:close/>
                    <a:moveTo>
                      <a:pt x="292735" y="99187"/>
                    </a:moveTo>
                    <a:cubicBezTo>
                      <a:pt x="305816" y="99187"/>
                      <a:pt x="316484" y="109855"/>
                      <a:pt x="316484" y="123063"/>
                    </a:cubicBezTo>
                    <a:lnTo>
                      <a:pt x="305689" y="146939"/>
                    </a:lnTo>
                    <a:lnTo>
                      <a:pt x="305816" y="146939"/>
                    </a:lnTo>
                    <a:cubicBezTo>
                      <a:pt x="292608" y="146939"/>
                      <a:pt x="281940" y="136398"/>
                      <a:pt x="281940" y="123063"/>
                    </a:cubicBezTo>
                    <a:lnTo>
                      <a:pt x="292608" y="99187"/>
                    </a:lnTo>
                    <a:close/>
                    <a:moveTo>
                      <a:pt x="104648" y="182499"/>
                    </a:moveTo>
                    <a:cubicBezTo>
                      <a:pt x="117856" y="182499"/>
                      <a:pt x="128524" y="193167"/>
                      <a:pt x="128524" y="206375"/>
                    </a:cubicBezTo>
                    <a:lnTo>
                      <a:pt x="117856" y="230124"/>
                    </a:lnTo>
                    <a:lnTo>
                      <a:pt x="104648" y="230124"/>
                    </a:lnTo>
                    <a:cubicBezTo>
                      <a:pt x="91440" y="230124"/>
                      <a:pt x="80899" y="219456"/>
                      <a:pt x="80899" y="206375"/>
                    </a:cubicBezTo>
                    <a:lnTo>
                      <a:pt x="91567" y="182499"/>
                    </a:lnTo>
                    <a:close/>
                    <a:moveTo>
                      <a:pt x="159766" y="182499"/>
                    </a:moveTo>
                    <a:cubicBezTo>
                      <a:pt x="172974" y="182499"/>
                      <a:pt x="183642" y="193167"/>
                      <a:pt x="183642" y="206375"/>
                    </a:cubicBezTo>
                    <a:lnTo>
                      <a:pt x="172974" y="230124"/>
                    </a:lnTo>
                    <a:lnTo>
                      <a:pt x="172847" y="230124"/>
                    </a:lnTo>
                    <a:cubicBezTo>
                      <a:pt x="159639" y="230124"/>
                      <a:pt x="148971" y="219456"/>
                      <a:pt x="148971" y="206375"/>
                    </a:cubicBezTo>
                    <a:lnTo>
                      <a:pt x="159639" y="182499"/>
                    </a:lnTo>
                    <a:close/>
                    <a:moveTo>
                      <a:pt x="227838" y="182499"/>
                    </a:moveTo>
                    <a:cubicBezTo>
                      <a:pt x="241046" y="182499"/>
                      <a:pt x="251714" y="193167"/>
                      <a:pt x="251714" y="206375"/>
                    </a:cubicBezTo>
                    <a:lnTo>
                      <a:pt x="241046" y="230124"/>
                    </a:lnTo>
                    <a:cubicBezTo>
                      <a:pt x="227838" y="230124"/>
                      <a:pt x="217170" y="219456"/>
                      <a:pt x="217170" y="206375"/>
                    </a:cubicBezTo>
                    <a:lnTo>
                      <a:pt x="227838" y="182499"/>
                    </a:lnTo>
                    <a:close/>
                    <a:moveTo>
                      <a:pt x="295910" y="182499"/>
                    </a:moveTo>
                    <a:cubicBezTo>
                      <a:pt x="309118" y="182499"/>
                      <a:pt x="319786" y="193167"/>
                      <a:pt x="319786" y="206375"/>
                    </a:cubicBezTo>
                    <a:lnTo>
                      <a:pt x="309118" y="230124"/>
                    </a:lnTo>
                    <a:cubicBezTo>
                      <a:pt x="296037" y="230124"/>
                      <a:pt x="285369" y="219456"/>
                      <a:pt x="285369" y="206375"/>
                    </a:cubicBezTo>
                    <a:lnTo>
                      <a:pt x="296037" y="182499"/>
                    </a:lnTo>
                    <a:close/>
                    <a:moveTo>
                      <a:pt x="363093" y="182499"/>
                    </a:moveTo>
                    <a:lnTo>
                      <a:pt x="370078" y="229616"/>
                    </a:lnTo>
                    <a:lnTo>
                      <a:pt x="364109" y="230124"/>
                    </a:lnTo>
                    <a:lnTo>
                      <a:pt x="340233" y="219456"/>
                    </a:lnTo>
                    <a:lnTo>
                      <a:pt x="340233" y="206502"/>
                    </a:lnTo>
                    <a:lnTo>
                      <a:pt x="350393" y="183261"/>
                    </a:lnTo>
                    <a:lnTo>
                      <a:pt x="362966" y="182626"/>
                    </a:lnTo>
                    <a:close/>
                    <a:moveTo>
                      <a:pt x="172847" y="261112"/>
                    </a:moveTo>
                    <a:cubicBezTo>
                      <a:pt x="186055" y="261112"/>
                      <a:pt x="196723" y="271780"/>
                      <a:pt x="196723" y="284861"/>
                    </a:cubicBezTo>
                    <a:lnTo>
                      <a:pt x="186055" y="308737"/>
                    </a:lnTo>
                    <a:lnTo>
                      <a:pt x="172847" y="308737"/>
                    </a:lnTo>
                    <a:cubicBezTo>
                      <a:pt x="159639" y="308737"/>
                      <a:pt x="148971" y="298069"/>
                      <a:pt x="148971" y="284861"/>
                    </a:cubicBezTo>
                    <a:lnTo>
                      <a:pt x="159639" y="261112"/>
                    </a:lnTo>
                    <a:close/>
                    <a:moveTo>
                      <a:pt x="227838" y="261112"/>
                    </a:moveTo>
                    <a:cubicBezTo>
                      <a:pt x="241046" y="261112"/>
                      <a:pt x="251714" y="271780"/>
                      <a:pt x="251714" y="284861"/>
                    </a:cubicBezTo>
                    <a:lnTo>
                      <a:pt x="241046" y="308737"/>
                    </a:lnTo>
                    <a:cubicBezTo>
                      <a:pt x="227838" y="308737"/>
                      <a:pt x="217170" y="298069"/>
                      <a:pt x="217170" y="284861"/>
                    </a:cubicBezTo>
                    <a:lnTo>
                      <a:pt x="227838" y="261112"/>
                    </a:lnTo>
                    <a:close/>
                    <a:moveTo>
                      <a:pt x="295910" y="261112"/>
                    </a:moveTo>
                    <a:cubicBezTo>
                      <a:pt x="309118" y="261112"/>
                      <a:pt x="319786" y="271780"/>
                      <a:pt x="319786" y="284861"/>
                    </a:cubicBezTo>
                    <a:lnTo>
                      <a:pt x="309118" y="308737"/>
                    </a:lnTo>
                    <a:cubicBezTo>
                      <a:pt x="296037" y="308737"/>
                      <a:pt x="285369" y="298069"/>
                      <a:pt x="285369" y="284861"/>
                    </a:cubicBezTo>
                    <a:lnTo>
                      <a:pt x="296037" y="261112"/>
                    </a:lnTo>
                    <a:close/>
                    <a:moveTo>
                      <a:pt x="172847" y="339598"/>
                    </a:moveTo>
                    <a:cubicBezTo>
                      <a:pt x="186055" y="339598"/>
                      <a:pt x="196723" y="350266"/>
                      <a:pt x="196723" y="363474"/>
                    </a:cubicBezTo>
                    <a:lnTo>
                      <a:pt x="186055" y="387223"/>
                    </a:lnTo>
                    <a:lnTo>
                      <a:pt x="172847" y="387223"/>
                    </a:lnTo>
                    <a:cubicBezTo>
                      <a:pt x="159639" y="387223"/>
                      <a:pt x="148971" y="376555"/>
                      <a:pt x="148971" y="363474"/>
                    </a:cubicBezTo>
                    <a:lnTo>
                      <a:pt x="159639" y="339598"/>
                    </a:lnTo>
                    <a:close/>
                    <a:moveTo>
                      <a:pt x="227838" y="339598"/>
                    </a:moveTo>
                    <a:cubicBezTo>
                      <a:pt x="241046" y="339598"/>
                      <a:pt x="251714" y="350266"/>
                      <a:pt x="251714" y="363474"/>
                    </a:cubicBezTo>
                    <a:lnTo>
                      <a:pt x="241046" y="387223"/>
                    </a:lnTo>
                    <a:cubicBezTo>
                      <a:pt x="227838" y="387223"/>
                      <a:pt x="217170" y="376555"/>
                      <a:pt x="217170" y="363474"/>
                    </a:cubicBezTo>
                    <a:lnTo>
                      <a:pt x="227838" y="339598"/>
                    </a:lnTo>
                    <a:close/>
                    <a:moveTo>
                      <a:pt x="295910" y="339598"/>
                    </a:moveTo>
                    <a:cubicBezTo>
                      <a:pt x="309118" y="339598"/>
                      <a:pt x="319786" y="350266"/>
                      <a:pt x="319786" y="363474"/>
                    </a:cubicBezTo>
                    <a:lnTo>
                      <a:pt x="309118" y="387223"/>
                    </a:lnTo>
                    <a:cubicBezTo>
                      <a:pt x="296037" y="387223"/>
                      <a:pt x="285369" y="376555"/>
                      <a:pt x="285369" y="363474"/>
                    </a:cubicBezTo>
                    <a:lnTo>
                      <a:pt x="296037" y="339598"/>
                    </a:lnTo>
                    <a:close/>
                    <a:moveTo>
                      <a:pt x="364236" y="339598"/>
                    </a:moveTo>
                    <a:cubicBezTo>
                      <a:pt x="377444" y="339598"/>
                      <a:pt x="388112" y="350266"/>
                      <a:pt x="388112" y="363474"/>
                    </a:cubicBezTo>
                    <a:lnTo>
                      <a:pt x="377444" y="387223"/>
                    </a:lnTo>
                    <a:lnTo>
                      <a:pt x="377317" y="387223"/>
                    </a:lnTo>
                    <a:cubicBezTo>
                      <a:pt x="364236" y="387223"/>
                      <a:pt x="353441" y="376555"/>
                      <a:pt x="353441" y="363474"/>
                    </a:cubicBezTo>
                    <a:lnTo>
                      <a:pt x="364236" y="339598"/>
                    </a:lnTo>
                    <a:close/>
                    <a:moveTo>
                      <a:pt x="172847" y="418211"/>
                    </a:moveTo>
                    <a:cubicBezTo>
                      <a:pt x="186055" y="418211"/>
                      <a:pt x="196723" y="428879"/>
                      <a:pt x="196723" y="442087"/>
                    </a:cubicBezTo>
                    <a:lnTo>
                      <a:pt x="186055" y="465963"/>
                    </a:lnTo>
                    <a:lnTo>
                      <a:pt x="172847" y="465963"/>
                    </a:lnTo>
                    <a:cubicBezTo>
                      <a:pt x="159639" y="465963"/>
                      <a:pt x="148971" y="455422"/>
                      <a:pt x="148971" y="442087"/>
                    </a:cubicBezTo>
                    <a:lnTo>
                      <a:pt x="159639" y="418211"/>
                    </a:lnTo>
                    <a:close/>
                    <a:moveTo>
                      <a:pt x="227838" y="418211"/>
                    </a:moveTo>
                    <a:cubicBezTo>
                      <a:pt x="241046" y="418211"/>
                      <a:pt x="251714" y="428879"/>
                      <a:pt x="251714" y="442087"/>
                    </a:cubicBezTo>
                    <a:lnTo>
                      <a:pt x="241046" y="465963"/>
                    </a:lnTo>
                    <a:cubicBezTo>
                      <a:pt x="227838" y="465963"/>
                      <a:pt x="217170" y="455422"/>
                      <a:pt x="217170" y="442087"/>
                    </a:cubicBezTo>
                    <a:lnTo>
                      <a:pt x="227838" y="418211"/>
                    </a:lnTo>
                    <a:close/>
                    <a:moveTo>
                      <a:pt x="295910" y="418211"/>
                    </a:moveTo>
                    <a:cubicBezTo>
                      <a:pt x="309118" y="418211"/>
                      <a:pt x="319786" y="428879"/>
                      <a:pt x="319786" y="442087"/>
                    </a:cubicBezTo>
                    <a:lnTo>
                      <a:pt x="309118" y="465963"/>
                    </a:lnTo>
                    <a:cubicBezTo>
                      <a:pt x="296037" y="465963"/>
                      <a:pt x="285369" y="455422"/>
                      <a:pt x="285369" y="442087"/>
                    </a:cubicBezTo>
                    <a:lnTo>
                      <a:pt x="296037" y="418211"/>
                    </a:lnTo>
                    <a:close/>
                    <a:moveTo>
                      <a:pt x="364236" y="418211"/>
                    </a:moveTo>
                    <a:cubicBezTo>
                      <a:pt x="377444" y="418211"/>
                      <a:pt x="388112" y="428879"/>
                      <a:pt x="388112" y="442087"/>
                    </a:cubicBezTo>
                    <a:lnTo>
                      <a:pt x="377444" y="465963"/>
                    </a:lnTo>
                    <a:lnTo>
                      <a:pt x="377317" y="465963"/>
                    </a:lnTo>
                    <a:cubicBezTo>
                      <a:pt x="364236" y="465963"/>
                      <a:pt x="353441" y="455422"/>
                      <a:pt x="353441" y="442087"/>
                    </a:cubicBezTo>
                    <a:lnTo>
                      <a:pt x="364236" y="418211"/>
                    </a:lnTo>
                    <a:close/>
                    <a:moveTo>
                      <a:pt x="241046" y="496697"/>
                    </a:moveTo>
                    <a:cubicBezTo>
                      <a:pt x="254254" y="496697"/>
                      <a:pt x="264922" y="507365"/>
                      <a:pt x="264922" y="520573"/>
                    </a:cubicBezTo>
                    <a:lnTo>
                      <a:pt x="254254" y="544449"/>
                    </a:lnTo>
                    <a:lnTo>
                      <a:pt x="241046" y="544449"/>
                    </a:lnTo>
                    <a:cubicBezTo>
                      <a:pt x="227838" y="544449"/>
                      <a:pt x="217170" y="533781"/>
                      <a:pt x="217170" y="520573"/>
                    </a:cubicBezTo>
                    <a:lnTo>
                      <a:pt x="227838" y="496697"/>
                    </a:lnTo>
                    <a:close/>
                    <a:moveTo>
                      <a:pt x="295910" y="496697"/>
                    </a:moveTo>
                    <a:cubicBezTo>
                      <a:pt x="309118" y="496697"/>
                      <a:pt x="319786" y="507365"/>
                      <a:pt x="319786" y="520573"/>
                    </a:cubicBezTo>
                    <a:lnTo>
                      <a:pt x="309118" y="544449"/>
                    </a:lnTo>
                    <a:cubicBezTo>
                      <a:pt x="296037" y="544449"/>
                      <a:pt x="285369" y="533781"/>
                      <a:pt x="285369" y="520573"/>
                    </a:cubicBezTo>
                    <a:lnTo>
                      <a:pt x="296037" y="496697"/>
                    </a:lnTo>
                    <a:close/>
                    <a:moveTo>
                      <a:pt x="364236" y="496697"/>
                    </a:moveTo>
                    <a:cubicBezTo>
                      <a:pt x="377444" y="496697"/>
                      <a:pt x="388112" y="507365"/>
                      <a:pt x="388112" y="520573"/>
                    </a:cubicBezTo>
                    <a:lnTo>
                      <a:pt x="377444" y="544449"/>
                    </a:lnTo>
                    <a:lnTo>
                      <a:pt x="377317" y="544449"/>
                    </a:lnTo>
                    <a:cubicBezTo>
                      <a:pt x="364236" y="544449"/>
                      <a:pt x="353441" y="533781"/>
                      <a:pt x="353441" y="520573"/>
                    </a:cubicBezTo>
                    <a:lnTo>
                      <a:pt x="364236" y="496697"/>
                    </a:lnTo>
                    <a:close/>
                    <a:moveTo>
                      <a:pt x="241046" y="575310"/>
                    </a:moveTo>
                    <a:cubicBezTo>
                      <a:pt x="254254" y="575310"/>
                      <a:pt x="264922" y="585978"/>
                      <a:pt x="264922" y="599186"/>
                    </a:cubicBezTo>
                    <a:lnTo>
                      <a:pt x="254254" y="623062"/>
                    </a:lnTo>
                    <a:lnTo>
                      <a:pt x="241046" y="623062"/>
                    </a:lnTo>
                    <a:cubicBezTo>
                      <a:pt x="227838" y="623062"/>
                      <a:pt x="217170" y="612394"/>
                      <a:pt x="217170" y="599186"/>
                    </a:cubicBezTo>
                    <a:lnTo>
                      <a:pt x="227838" y="575310"/>
                    </a:lnTo>
                    <a:close/>
                    <a:moveTo>
                      <a:pt x="295910" y="575310"/>
                    </a:moveTo>
                    <a:cubicBezTo>
                      <a:pt x="309118" y="575310"/>
                      <a:pt x="319786" y="585978"/>
                      <a:pt x="319786" y="599186"/>
                    </a:cubicBezTo>
                    <a:lnTo>
                      <a:pt x="309118" y="623062"/>
                    </a:lnTo>
                    <a:cubicBezTo>
                      <a:pt x="296037" y="623062"/>
                      <a:pt x="285369" y="612394"/>
                      <a:pt x="285369" y="599186"/>
                    </a:cubicBezTo>
                    <a:lnTo>
                      <a:pt x="296037" y="575310"/>
                    </a:lnTo>
                    <a:close/>
                    <a:moveTo>
                      <a:pt x="364236" y="575310"/>
                    </a:moveTo>
                    <a:cubicBezTo>
                      <a:pt x="377444" y="575310"/>
                      <a:pt x="388112" y="585978"/>
                      <a:pt x="388112" y="599186"/>
                    </a:cubicBezTo>
                    <a:lnTo>
                      <a:pt x="377444" y="623062"/>
                    </a:lnTo>
                    <a:lnTo>
                      <a:pt x="377317" y="623062"/>
                    </a:lnTo>
                    <a:cubicBezTo>
                      <a:pt x="364236" y="623062"/>
                      <a:pt x="353441" y="612394"/>
                      <a:pt x="353441" y="599186"/>
                    </a:cubicBezTo>
                    <a:lnTo>
                      <a:pt x="364236" y="575310"/>
                    </a:lnTo>
                    <a:close/>
                    <a:moveTo>
                      <a:pt x="241046" y="653796"/>
                    </a:moveTo>
                    <a:cubicBezTo>
                      <a:pt x="254254" y="653796"/>
                      <a:pt x="264922" y="664591"/>
                      <a:pt x="264922" y="677672"/>
                    </a:cubicBezTo>
                    <a:lnTo>
                      <a:pt x="254254" y="701548"/>
                    </a:lnTo>
                    <a:lnTo>
                      <a:pt x="241046" y="701548"/>
                    </a:lnTo>
                    <a:cubicBezTo>
                      <a:pt x="227838" y="701548"/>
                      <a:pt x="217170" y="690880"/>
                      <a:pt x="217170" y="677672"/>
                    </a:cubicBezTo>
                    <a:lnTo>
                      <a:pt x="227838" y="653796"/>
                    </a:lnTo>
                    <a:close/>
                    <a:moveTo>
                      <a:pt x="295910" y="653796"/>
                    </a:moveTo>
                    <a:cubicBezTo>
                      <a:pt x="309118" y="653796"/>
                      <a:pt x="319786" y="664591"/>
                      <a:pt x="319786" y="677672"/>
                    </a:cubicBezTo>
                    <a:lnTo>
                      <a:pt x="309118" y="701548"/>
                    </a:lnTo>
                    <a:cubicBezTo>
                      <a:pt x="296037" y="701548"/>
                      <a:pt x="285369" y="690880"/>
                      <a:pt x="285369" y="677672"/>
                    </a:cubicBezTo>
                    <a:lnTo>
                      <a:pt x="296037" y="653796"/>
                    </a:lnTo>
                    <a:close/>
                    <a:moveTo>
                      <a:pt x="364236" y="653796"/>
                    </a:moveTo>
                    <a:cubicBezTo>
                      <a:pt x="377444" y="653796"/>
                      <a:pt x="388112" y="664591"/>
                      <a:pt x="388112" y="677672"/>
                    </a:cubicBezTo>
                    <a:lnTo>
                      <a:pt x="377444" y="701548"/>
                    </a:lnTo>
                    <a:lnTo>
                      <a:pt x="377317" y="701548"/>
                    </a:lnTo>
                    <a:cubicBezTo>
                      <a:pt x="364236" y="701548"/>
                      <a:pt x="353441" y="690880"/>
                      <a:pt x="353441" y="677672"/>
                    </a:cubicBezTo>
                    <a:lnTo>
                      <a:pt x="364236" y="653796"/>
                    </a:lnTo>
                    <a:close/>
                    <a:moveTo>
                      <a:pt x="432435" y="653796"/>
                    </a:moveTo>
                    <a:cubicBezTo>
                      <a:pt x="445516" y="653796"/>
                      <a:pt x="456311" y="664591"/>
                      <a:pt x="456311" y="677672"/>
                    </a:cubicBezTo>
                    <a:lnTo>
                      <a:pt x="445643" y="701548"/>
                    </a:lnTo>
                    <a:cubicBezTo>
                      <a:pt x="432435" y="701548"/>
                      <a:pt x="421767" y="690880"/>
                      <a:pt x="421767" y="677672"/>
                    </a:cubicBezTo>
                    <a:lnTo>
                      <a:pt x="432435" y="653796"/>
                    </a:lnTo>
                    <a:close/>
                    <a:moveTo>
                      <a:pt x="241046" y="732409"/>
                    </a:moveTo>
                    <a:lnTo>
                      <a:pt x="264922" y="743077"/>
                    </a:lnTo>
                    <a:lnTo>
                      <a:pt x="264922" y="756158"/>
                    </a:lnTo>
                    <a:cubicBezTo>
                      <a:pt x="264922" y="769366"/>
                      <a:pt x="254254" y="780034"/>
                      <a:pt x="241046" y="780034"/>
                    </a:cubicBezTo>
                    <a:lnTo>
                      <a:pt x="232283" y="778764"/>
                    </a:lnTo>
                    <a:lnTo>
                      <a:pt x="228600" y="776605"/>
                    </a:lnTo>
                    <a:lnTo>
                      <a:pt x="219456" y="746252"/>
                    </a:lnTo>
                    <a:cubicBezTo>
                      <a:pt x="223266" y="738124"/>
                      <a:pt x="231521" y="732536"/>
                      <a:pt x="241046" y="732536"/>
                    </a:cubicBezTo>
                    <a:close/>
                    <a:moveTo>
                      <a:pt x="309118" y="732536"/>
                    </a:moveTo>
                    <a:cubicBezTo>
                      <a:pt x="322326" y="732536"/>
                      <a:pt x="332994" y="743204"/>
                      <a:pt x="332994" y="756285"/>
                    </a:cubicBezTo>
                    <a:lnTo>
                      <a:pt x="322326" y="780161"/>
                    </a:lnTo>
                    <a:lnTo>
                      <a:pt x="309118" y="780161"/>
                    </a:lnTo>
                    <a:cubicBezTo>
                      <a:pt x="296037" y="780161"/>
                      <a:pt x="285369" y="769493"/>
                      <a:pt x="285369" y="756285"/>
                    </a:cubicBezTo>
                    <a:lnTo>
                      <a:pt x="296037" y="732536"/>
                    </a:lnTo>
                    <a:close/>
                    <a:moveTo>
                      <a:pt x="364236" y="732536"/>
                    </a:moveTo>
                    <a:cubicBezTo>
                      <a:pt x="377444" y="732536"/>
                      <a:pt x="388112" y="743204"/>
                      <a:pt x="388112" y="756285"/>
                    </a:cubicBezTo>
                    <a:lnTo>
                      <a:pt x="377444" y="780161"/>
                    </a:lnTo>
                    <a:lnTo>
                      <a:pt x="377317" y="780161"/>
                    </a:lnTo>
                    <a:cubicBezTo>
                      <a:pt x="364236" y="780161"/>
                      <a:pt x="353441" y="769493"/>
                      <a:pt x="353441" y="756285"/>
                    </a:cubicBezTo>
                    <a:lnTo>
                      <a:pt x="364236" y="732536"/>
                    </a:lnTo>
                    <a:close/>
                    <a:moveTo>
                      <a:pt x="432435" y="732536"/>
                    </a:moveTo>
                    <a:cubicBezTo>
                      <a:pt x="445516" y="732536"/>
                      <a:pt x="456311" y="743204"/>
                      <a:pt x="456311" y="756285"/>
                    </a:cubicBezTo>
                    <a:lnTo>
                      <a:pt x="445643" y="780161"/>
                    </a:lnTo>
                    <a:cubicBezTo>
                      <a:pt x="432435" y="780161"/>
                      <a:pt x="421767" y="769493"/>
                      <a:pt x="421767" y="756285"/>
                    </a:cubicBezTo>
                    <a:lnTo>
                      <a:pt x="432435" y="732536"/>
                    </a:lnTo>
                    <a:close/>
                    <a:moveTo>
                      <a:pt x="241046" y="811022"/>
                    </a:moveTo>
                    <a:cubicBezTo>
                      <a:pt x="254254" y="811022"/>
                      <a:pt x="264922" y="821563"/>
                      <a:pt x="264922" y="834898"/>
                    </a:cubicBezTo>
                    <a:lnTo>
                      <a:pt x="259842" y="851789"/>
                    </a:lnTo>
                    <a:lnTo>
                      <a:pt x="252476" y="855853"/>
                    </a:lnTo>
                    <a:lnTo>
                      <a:pt x="239014" y="811276"/>
                    </a:lnTo>
                    <a:lnTo>
                      <a:pt x="240411" y="811149"/>
                    </a:lnTo>
                    <a:close/>
                    <a:moveTo>
                      <a:pt x="308483" y="811149"/>
                    </a:moveTo>
                    <a:cubicBezTo>
                      <a:pt x="321691" y="811149"/>
                      <a:pt x="332359" y="821690"/>
                      <a:pt x="332359" y="835025"/>
                    </a:cubicBezTo>
                    <a:lnTo>
                      <a:pt x="321691" y="858774"/>
                    </a:lnTo>
                    <a:lnTo>
                      <a:pt x="309118" y="858774"/>
                    </a:lnTo>
                    <a:cubicBezTo>
                      <a:pt x="296037" y="858774"/>
                      <a:pt x="285369" y="848106"/>
                      <a:pt x="285369" y="835025"/>
                    </a:cubicBezTo>
                    <a:lnTo>
                      <a:pt x="296037" y="811149"/>
                    </a:lnTo>
                    <a:close/>
                    <a:moveTo>
                      <a:pt x="364236" y="811149"/>
                    </a:moveTo>
                    <a:cubicBezTo>
                      <a:pt x="377444" y="811149"/>
                      <a:pt x="388112" y="821690"/>
                      <a:pt x="388112" y="835025"/>
                    </a:cubicBezTo>
                    <a:lnTo>
                      <a:pt x="377444" y="858774"/>
                    </a:lnTo>
                    <a:lnTo>
                      <a:pt x="377317" y="858774"/>
                    </a:lnTo>
                    <a:cubicBezTo>
                      <a:pt x="364236" y="858774"/>
                      <a:pt x="353441" y="848106"/>
                      <a:pt x="353441" y="835025"/>
                    </a:cubicBezTo>
                    <a:lnTo>
                      <a:pt x="364236" y="811149"/>
                    </a:lnTo>
                    <a:close/>
                    <a:moveTo>
                      <a:pt x="432435" y="811149"/>
                    </a:moveTo>
                    <a:cubicBezTo>
                      <a:pt x="445516" y="811149"/>
                      <a:pt x="456311" y="821690"/>
                      <a:pt x="456311" y="835025"/>
                    </a:cubicBezTo>
                    <a:lnTo>
                      <a:pt x="445643" y="858774"/>
                    </a:lnTo>
                    <a:cubicBezTo>
                      <a:pt x="432435" y="858774"/>
                      <a:pt x="421767" y="848106"/>
                      <a:pt x="421767" y="835025"/>
                    </a:cubicBezTo>
                    <a:lnTo>
                      <a:pt x="432435" y="811149"/>
                    </a:lnTo>
                    <a:close/>
                    <a:moveTo>
                      <a:pt x="309118" y="889635"/>
                    </a:moveTo>
                    <a:cubicBezTo>
                      <a:pt x="322326" y="889635"/>
                      <a:pt x="332994" y="900176"/>
                      <a:pt x="332994" y="913384"/>
                    </a:cubicBezTo>
                    <a:lnTo>
                      <a:pt x="322326" y="937260"/>
                    </a:lnTo>
                    <a:lnTo>
                      <a:pt x="309118" y="937260"/>
                    </a:lnTo>
                    <a:cubicBezTo>
                      <a:pt x="296037" y="937260"/>
                      <a:pt x="285369" y="926592"/>
                      <a:pt x="285369" y="913384"/>
                    </a:cubicBezTo>
                    <a:lnTo>
                      <a:pt x="296037" y="889635"/>
                    </a:lnTo>
                    <a:close/>
                    <a:moveTo>
                      <a:pt x="364236" y="889635"/>
                    </a:moveTo>
                    <a:cubicBezTo>
                      <a:pt x="377444" y="889635"/>
                      <a:pt x="388112" y="900176"/>
                      <a:pt x="388112" y="913384"/>
                    </a:cubicBezTo>
                    <a:lnTo>
                      <a:pt x="377444" y="937260"/>
                    </a:lnTo>
                    <a:lnTo>
                      <a:pt x="377317" y="937260"/>
                    </a:lnTo>
                    <a:cubicBezTo>
                      <a:pt x="364236" y="937260"/>
                      <a:pt x="353441" y="926592"/>
                      <a:pt x="353441" y="913384"/>
                    </a:cubicBezTo>
                    <a:lnTo>
                      <a:pt x="364236" y="889635"/>
                    </a:lnTo>
                    <a:close/>
                    <a:moveTo>
                      <a:pt x="432435" y="889635"/>
                    </a:moveTo>
                    <a:cubicBezTo>
                      <a:pt x="445516" y="889635"/>
                      <a:pt x="456311" y="900176"/>
                      <a:pt x="456311" y="913384"/>
                    </a:cubicBezTo>
                    <a:lnTo>
                      <a:pt x="445643" y="937260"/>
                    </a:lnTo>
                    <a:cubicBezTo>
                      <a:pt x="432435" y="937260"/>
                      <a:pt x="421767" y="926592"/>
                      <a:pt x="421767" y="913384"/>
                    </a:cubicBezTo>
                    <a:lnTo>
                      <a:pt x="432435" y="889635"/>
                    </a:lnTo>
                    <a:close/>
                    <a:moveTo>
                      <a:pt x="309118" y="967994"/>
                    </a:moveTo>
                    <a:lnTo>
                      <a:pt x="332994" y="978662"/>
                    </a:lnTo>
                    <a:lnTo>
                      <a:pt x="332994" y="991870"/>
                    </a:lnTo>
                    <a:cubicBezTo>
                      <a:pt x="332994" y="1005078"/>
                      <a:pt x="322326" y="1015746"/>
                      <a:pt x="309118" y="1015746"/>
                    </a:cubicBezTo>
                    <a:lnTo>
                      <a:pt x="303022" y="1015111"/>
                    </a:lnTo>
                    <a:lnTo>
                      <a:pt x="300228" y="1013968"/>
                    </a:lnTo>
                    <a:lnTo>
                      <a:pt x="289560" y="978408"/>
                    </a:lnTo>
                    <a:cubicBezTo>
                      <a:pt x="293878" y="972058"/>
                      <a:pt x="300990" y="967994"/>
                      <a:pt x="309118" y="967994"/>
                    </a:cubicBezTo>
                    <a:close/>
                    <a:moveTo>
                      <a:pt x="0" y="0"/>
                    </a:moveTo>
                    <a:lnTo>
                      <a:pt x="10668" y="36449"/>
                    </a:lnTo>
                    <a:cubicBezTo>
                      <a:pt x="14097" y="27305"/>
                      <a:pt x="22860" y="20701"/>
                      <a:pt x="33147" y="20701"/>
                    </a:cubicBezTo>
                    <a:lnTo>
                      <a:pt x="56896" y="31369"/>
                    </a:lnTo>
                    <a:lnTo>
                      <a:pt x="56896" y="44577"/>
                    </a:lnTo>
                    <a:cubicBezTo>
                      <a:pt x="56896" y="57658"/>
                      <a:pt x="46228" y="68326"/>
                      <a:pt x="33147" y="68326"/>
                    </a:cubicBezTo>
                    <a:lnTo>
                      <a:pt x="22606" y="66421"/>
                    </a:lnTo>
                    <a:lnTo>
                      <a:pt x="18542" y="63246"/>
                    </a:lnTo>
                    <a:lnTo>
                      <a:pt x="29083" y="99441"/>
                    </a:lnTo>
                    <a:cubicBezTo>
                      <a:pt x="30353" y="99187"/>
                      <a:pt x="31750" y="99060"/>
                      <a:pt x="33147" y="99060"/>
                    </a:cubicBezTo>
                    <a:lnTo>
                      <a:pt x="56896" y="109728"/>
                    </a:lnTo>
                    <a:lnTo>
                      <a:pt x="56896" y="123063"/>
                    </a:lnTo>
                    <a:cubicBezTo>
                      <a:pt x="56896" y="132969"/>
                      <a:pt x="50927" y="141478"/>
                      <a:pt x="42418" y="145034"/>
                    </a:cubicBezTo>
                    <a:lnTo>
                      <a:pt x="56515" y="193421"/>
                    </a:lnTo>
                    <a:cubicBezTo>
                      <a:pt x="58928" y="197104"/>
                      <a:pt x="60325" y="201549"/>
                      <a:pt x="60325" y="206375"/>
                    </a:cubicBezTo>
                    <a:lnTo>
                      <a:pt x="81534" y="279146"/>
                    </a:lnTo>
                    <a:cubicBezTo>
                      <a:pt x="84074" y="268732"/>
                      <a:pt x="93472" y="260985"/>
                      <a:pt x="104648" y="260985"/>
                    </a:cubicBezTo>
                    <a:lnTo>
                      <a:pt x="128524" y="271653"/>
                    </a:lnTo>
                    <a:lnTo>
                      <a:pt x="128524" y="284734"/>
                    </a:lnTo>
                    <a:cubicBezTo>
                      <a:pt x="128524" y="297942"/>
                      <a:pt x="117856" y="308610"/>
                      <a:pt x="104648" y="308610"/>
                    </a:cubicBezTo>
                    <a:lnTo>
                      <a:pt x="92583" y="306070"/>
                    </a:lnTo>
                    <a:lnTo>
                      <a:pt x="88265" y="302006"/>
                    </a:lnTo>
                    <a:lnTo>
                      <a:pt x="99314" y="339979"/>
                    </a:lnTo>
                    <a:cubicBezTo>
                      <a:pt x="101092" y="339598"/>
                      <a:pt x="102743" y="339344"/>
                      <a:pt x="104648" y="339344"/>
                    </a:cubicBezTo>
                    <a:lnTo>
                      <a:pt x="128524" y="350012"/>
                    </a:lnTo>
                    <a:lnTo>
                      <a:pt x="128524" y="363220"/>
                    </a:lnTo>
                    <a:cubicBezTo>
                      <a:pt x="128524" y="373507"/>
                      <a:pt x="121920" y="382270"/>
                      <a:pt x="112649" y="385572"/>
                    </a:cubicBezTo>
                    <a:lnTo>
                      <a:pt x="125857" y="430657"/>
                    </a:lnTo>
                    <a:cubicBezTo>
                      <a:pt x="127254" y="433324"/>
                      <a:pt x="128143" y="436372"/>
                      <a:pt x="128397" y="439547"/>
                    </a:cubicBezTo>
                    <a:lnTo>
                      <a:pt x="149987" y="513334"/>
                    </a:lnTo>
                    <a:cubicBezTo>
                      <a:pt x="152908" y="503555"/>
                      <a:pt x="162052" y="496316"/>
                      <a:pt x="172847" y="496316"/>
                    </a:cubicBezTo>
                    <a:lnTo>
                      <a:pt x="196723" y="506984"/>
                    </a:lnTo>
                    <a:lnTo>
                      <a:pt x="196723" y="520192"/>
                    </a:lnTo>
                    <a:cubicBezTo>
                      <a:pt x="196723" y="533400"/>
                      <a:pt x="186055" y="544068"/>
                      <a:pt x="172847" y="544068"/>
                    </a:cubicBezTo>
                    <a:lnTo>
                      <a:pt x="161417" y="541909"/>
                    </a:lnTo>
                    <a:lnTo>
                      <a:pt x="157226" y="538353"/>
                    </a:lnTo>
                    <a:lnTo>
                      <a:pt x="168021" y="575437"/>
                    </a:lnTo>
                    <a:cubicBezTo>
                      <a:pt x="169545" y="575183"/>
                      <a:pt x="171196" y="574929"/>
                      <a:pt x="172720" y="574929"/>
                    </a:cubicBezTo>
                    <a:lnTo>
                      <a:pt x="196596" y="585597"/>
                    </a:lnTo>
                    <a:lnTo>
                      <a:pt x="196596" y="598805"/>
                    </a:lnTo>
                    <a:cubicBezTo>
                      <a:pt x="196596" y="608838"/>
                      <a:pt x="190373" y="617474"/>
                      <a:pt x="181610" y="620903"/>
                    </a:cubicBezTo>
                    <a:lnTo>
                      <a:pt x="303784" y="1040638"/>
                    </a:lnTo>
                    <a:lnTo>
                      <a:pt x="378333" y="1015365"/>
                    </a:lnTo>
                    <a:cubicBezTo>
                      <a:pt x="377952" y="1015365"/>
                      <a:pt x="377571" y="1015365"/>
                      <a:pt x="377190" y="1015365"/>
                    </a:cubicBezTo>
                    <a:lnTo>
                      <a:pt x="353314" y="1004697"/>
                    </a:lnTo>
                    <a:lnTo>
                      <a:pt x="353314" y="991870"/>
                    </a:lnTo>
                    <a:cubicBezTo>
                      <a:pt x="353314" y="978662"/>
                      <a:pt x="364109" y="967994"/>
                      <a:pt x="377190" y="967994"/>
                    </a:cubicBezTo>
                    <a:lnTo>
                      <a:pt x="401066" y="978662"/>
                    </a:lnTo>
                    <a:lnTo>
                      <a:pt x="401066" y="999871"/>
                    </a:lnTo>
                    <a:lnTo>
                      <a:pt x="390779" y="1011301"/>
                    </a:lnTo>
                    <a:lnTo>
                      <a:pt x="423164" y="1000252"/>
                    </a:lnTo>
                    <a:cubicBezTo>
                      <a:pt x="422148" y="997585"/>
                      <a:pt x="421513" y="994664"/>
                      <a:pt x="421513" y="991616"/>
                    </a:cubicBezTo>
                    <a:lnTo>
                      <a:pt x="432181" y="967740"/>
                    </a:lnTo>
                    <a:lnTo>
                      <a:pt x="445389" y="967740"/>
                    </a:lnTo>
                    <a:cubicBezTo>
                      <a:pt x="456184" y="967740"/>
                      <a:pt x="465328" y="974979"/>
                      <a:pt x="468249" y="984885"/>
                    </a:cubicBezTo>
                    <a:lnTo>
                      <a:pt x="532511" y="963041"/>
                    </a:lnTo>
                    <a:lnTo>
                      <a:pt x="463042" y="614807"/>
                    </a:lnTo>
                    <a:cubicBezTo>
                      <a:pt x="458724" y="619633"/>
                      <a:pt x="452374" y="622681"/>
                      <a:pt x="445389" y="622681"/>
                    </a:cubicBezTo>
                    <a:lnTo>
                      <a:pt x="421513" y="612013"/>
                    </a:lnTo>
                    <a:lnTo>
                      <a:pt x="421513" y="599186"/>
                    </a:lnTo>
                    <a:cubicBezTo>
                      <a:pt x="421513" y="585978"/>
                      <a:pt x="432181" y="575310"/>
                      <a:pt x="445389" y="575310"/>
                    </a:cubicBezTo>
                    <a:lnTo>
                      <a:pt x="452501" y="576199"/>
                    </a:lnTo>
                    <a:lnTo>
                      <a:pt x="455676" y="577723"/>
                    </a:lnTo>
                    <a:lnTo>
                      <a:pt x="448945" y="544322"/>
                    </a:lnTo>
                    <a:cubicBezTo>
                      <a:pt x="447802" y="544449"/>
                      <a:pt x="446532" y="544576"/>
                      <a:pt x="445389" y="544576"/>
                    </a:cubicBezTo>
                    <a:lnTo>
                      <a:pt x="421513" y="533908"/>
                    </a:lnTo>
                    <a:lnTo>
                      <a:pt x="421513" y="520573"/>
                    </a:lnTo>
                    <a:cubicBezTo>
                      <a:pt x="421513" y="509397"/>
                      <a:pt x="429133" y="499999"/>
                      <a:pt x="439674" y="497332"/>
                    </a:cubicBezTo>
                    <a:lnTo>
                      <a:pt x="432689" y="462153"/>
                    </a:lnTo>
                    <a:cubicBezTo>
                      <a:pt x="425958" y="457962"/>
                      <a:pt x="421640" y="450469"/>
                      <a:pt x="421640" y="441960"/>
                    </a:cubicBezTo>
                    <a:lnTo>
                      <a:pt x="423291" y="432181"/>
                    </a:lnTo>
                    <a:lnTo>
                      <a:pt x="425958" y="428371"/>
                    </a:lnTo>
                    <a:lnTo>
                      <a:pt x="399161" y="294259"/>
                    </a:lnTo>
                    <a:cubicBezTo>
                      <a:pt x="395478" y="302768"/>
                      <a:pt x="387096" y="308864"/>
                      <a:pt x="377190" y="308864"/>
                    </a:cubicBezTo>
                    <a:lnTo>
                      <a:pt x="353314" y="298196"/>
                    </a:lnTo>
                    <a:lnTo>
                      <a:pt x="353314" y="284861"/>
                    </a:lnTo>
                    <a:cubicBezTo>
                      <a:pt x="353314" y="271780"/>
                      <a:pt x="364109" y="261112"/>
                      <a:pt x="377190" y="261112"/>
                    </a:cubicBezTo>
                    <a:lnTo>
                      <a:pt x="389636" y="263652"/>
                    </a:lnTo>
                    <a:lnTo>
                      <a:pt x="393954" y="267843"/>
                    </a:lnTo>
                    <a:lnTo>
                      <a:pt x="340741" y="0"/>
                    </a:lnTo>
                    <a:close/>
                    <a:moveTo>
                      <a:pt x="541655" y="1007999"/>
                    </a:moveTo>
                    <a:lnTo>
                      <a:pt x="521208" y="1134364"/>
                    </a:lnTo>
                    <a:lnTo>
                      <a:pt x="532257" y="1170178"/>
                    </a:lnTo>
                    <a:lnTo>
                      <a:pt x="576453" y="1183005"/>
                    </a:lnTo>
                    <a:lnTo>
                      <a:pt x="541655" y="1007999"/>
                    </a:lnTo>
                    <a:close/>
                  </a:path>
                </a:pathLst>
              </a:custGeom>
              <a:blipFill>
                <a:blip r:embed="rId46"/>
                <a:stretch>
                  <a:fillRect l="-903" t="-343" r="-616" b="-311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71" name="Group 71"/>
            <p:cNvGrpSpPr>
              <a:grpSpLocks noChangeAspect="1"/>
            </p:cNvGrpSpPr>
            <p:nvPr/>
          </p:nvGrpSpPr>
          <p:grpSpPr>
            <a:xfrm>
              <a:off x="4607687" y="6778597"/>
              <a:ext cx="842886" cy="736109"/>
              <a:chOff x="0" y="0"/>
              <a:chExt cx="529336" cy="462280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63500" y="359156"/>
                <a:ext cx="42672" cy="39624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39624">
                    <a:moveTo>
                      <a:pt x="0" y="39624"/>
                    </a:moveTo>
                    <a:lnTo>
                      <a:pt x="42672" y="39624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39624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73" name="Freeform 73"/>
              <p:cNvSpPr/>
              <p:nvPr/>
            </p:nvSpPr>
            <p:spPr>
              <a:xfrm>
                <a:off x="63500" y="298196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74" name="Freeform 74"/>
              <p:cNvSpPr/>
              <p:nvPr/>
            </p:nvSpPr>
            <p:spPr>
              <a:xfrm>
                <a:off x="63500" y="240284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75" name="Freeform 75"/>
              <p:cNvSpPr/>
              <p:nvPr/>
            </p:nvSpPr>
            <p:spPr>
              <a:xfrm>
                <a:off x="63500" y="182372"/>
                <a:ext cx="42672" cy="39624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39624">
                    <a:moveTo>
                      <a:pt x="0" y="39624"/>
                    </a:moveTo>
                    <a:lnTo>
                      <a:pt x="42672" y="39624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39624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76" name="Freeform 76"/>
              <p:cNvSpPr/>
              <p:nvPr/>
            </p:nvSpPr>
            <p:spPr>
              <a:xfrm>
                <a:off x="63500" y="121412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77" name="Freeform 77"/>
              <p:cNvSpPr/>
              <p:nvPr/>
            </p:nvSpPr>
            <p:spPr>
              <a:xfrm>
                <a:off x="63500" y="63500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78" name="Freeform 78"/>
              <p:cNvSpPr/>
              <p:nvPr/>
            </p:nvSpPr>
            <p:spPr>
              <a:xfrm>
                <a:off x="115316" y="298196"/>
                <a:ext cx="36576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36576" h="42672">
                    <a:moveTo>
                      <a:pt x="0" y="42672"/>
                    </a:moveTo>
                    <a:lnTo>
                      <a:pt x="36576" y="42672"/>
                    </a:lnTo>
                    <a:lnTo>
                      <a:pt x="36576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79" name="Freeform 79"/>
              <p:cNvSpPr/>
              <p:nvPr/>
            </p:nvSpPr>
            <p:spPr>
              <a:xfrm>
                <a:off x="115316" y="240284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0" name="Freeform 80"/>
              <p:cNvSpPr/>
              <p:nvPr/>
            </p:nvSpPr>
            <p:spPr>
              <a:xfrm>
                <a:off x="115316" y="182372"/>
                <a:ext cx="42672" cy="39624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39624">
                    <a:moveTo>
                      <a:pt x="0" y="39624"/>
                    </a:moveTo>
                    <a:lnTo>
                      <a:pt x="42672" y="39624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39624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1" name="Freeform 81"/>
              <p:cNvSpPr/>
              <p:nvPr/>
            </p:nvSpPr>
            <p:spPr>
              <a:xfrm>
                <a:off x="115316" y="121412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2" name="Freeform 82"/>
              <p:cNvSpPr/>
              <p:nvPr/>
            </p:nvSpPr>
            <p:spPr>
              <a:xfrm>
                <a:off x="115316" y="63500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3" name="Freeform 83"/>
              <p:cNvSpPr/>
              <p:nvPr/>
            </p:nvSpPr>
            <p:spPr>
              <a:xfrm>
                <a:off x="167132" y="240284"/>
                <a:ext cx="27432" cy="33528"/>
              </a:xfrm>
              <a:custGeom>
                <a:avLst/>
                <a:gdLst/>
                <a:ahLst/>
                <a:cxnLst/>
                <a:rect l="l" t="t" r="r" b="b"/>
                <a:pathLst>
                  <a:path w="27432" h="33528">
                    <a:moveTo>
                      <a:pt x="0" y="33528"/>
                    </a:moveTo>
                    <a:lnTo>
                      <a:pt x="27432" y="33528"/>
                    </a:lnTo>
                    <a:lnTo>
                      <a:pt x="27432" y="0"/>
                    </a:lnTo>
                    <a:lnTo>
                      <a:pt x="0" y="0"/>
                    </a:lnTo>
                    <a:lnTo>
                      <a:pt x="0" y="33528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4" name="Freeform 84"/>
              <p:cNvSpPr/>
              <p:nvPr/>
            </p:nvSpPr>
            <p:spPr>
              <a:xfrm>
                <a:off x="167132" y="182372"/>
                <a:ext cx="42672" cy="39624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39624">
                    <a:moveTo>
                      <a:pt x="0" y="39624"/>
                    </a:moveTo>
                    <a:lnTo>
                      <a:pt x="42672" y="39624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39624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5" name="Freeform 85"/>
              <p:cNvSpPr/>
              <p:nvPr/>
            </p:nvSpPr>
            <p:spPr>
              <a:xfrm>
                <a:off x="167132" y="121412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6" name="Freeform 86"/>
              <p:cNvSpPr/>
              <p:nvPr/>
            </p:nvSpPr>
            <p:spPr>
              <a:xfrm>
                <a:off x="167132" y="63500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7" name="Freeform 87"/>
              <p:cNvSpPr/>
              <p:nvPr/>
            </p:nvSpPr>
            <p:spPr>
              <a:xfrm>
                <a:off x="218948" y="185420"/>
                <a:ext cx="12192" cy="15240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15240">
                    <a:moveTo>
                      <a:pt x="0" y="15240"/>
                    </a:moveTo>
                    <a:lnTo>
                      <a:pt x="12192" y="15240"/>
                    </a:lnTo>
                    <a:lnTo>
                      <a:pt x="12192" y="0"/>
                    </a:lnTo>
                    <a:lnTo>
                      <a:pt x="0" y="0"/>
                    </a:lnTo>
                    <a:lnTo>
                      <a:pt x="0" y="15240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8" name="Freeform 88"/>
              <p:cNvSpPr/>
              <p:nvPr/>
            </p:nvSpPr>
            <p:spPr>
              <a:xfrm>
                <a:off x="218948" y="121412"/>
                <a:ext cx="2743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27432" h="42672">
                    <a:moveTo>
                      <a:pt x="0" y="42672"/>
                    </a:moveTo>
                    <a:lnTo>
                      <a:pt x="27432" y="42672"/>
                    </a:lnTo>
                    <a:lnTo>
                      <a:pt x="2743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9" name="Freeform 89"/>
              <p:cNvSpPr/>
              <p:nvPr/>
            </p:nvSpPr>
            <p:spPr>
              <a:xfrm>
                <a:off x="218948" y="63500"/>
                <a:ext cx="39624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39624" h="42672">
                    <a:moveTo>
                      <a:pt x="0" y="42672"/>
                    </a:moveTo>
                    <a:lnTo>
                      <a:pt x="39624" y="42672"/>
                    </a:lnTo>
                    <a:lnTo>
                      <a:pt x="39624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0" name="Freeform 90"/>
              <p:cNvSpPr/>
              <p:nvPr/>
            </p:nvSpPr>
            <p:spPr>
              <a:xfrm>
                <a:off x="350012" y="66548"/>
                <a:ext cx="12192" cy="27432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27432">
                    <a:moveTo>
                      <a:pt x="0" y="27432"/>
                    </a:moveTo>
                    <a:lnTo>
                      <a:pt x="12192" y="27432"/>
                    </a:lnTo>
                    <a:lnTo>
                      <a:pt x="12192" y="0"/>
                    </a:lnTo>
                    <a:lnTo>
                      <a:pt x="0" y="0"/>
                    </a:lnTo>
                    <a:lnTo>
                      <a:pt x="0" y="2743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1" name="Freeform 91"/>
              <p:cNvSpPr/>
              <p:nvPr/>
            </p:nvSpPr>
            <p:spPr>
              <a:xfrm>
                <a:off x="404876" y="246380"/>
                <a:ext cx="9144" cy="18288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8288">
                    <a:moveTo>
                      <a:pt x="0" y="18288"/>
                    </a:moveTo>
                    <a:lnTo>
                      <a:pt x="9144" y="18288"/>
                    </a:lnTo>
                    <a:lnTo>
                      <a:pt x="9144" y="0"/>
                    </a:lnTo>
                    <a:lnTo>
                      <a:pt x="0" y="0"/>
                    </a:lnTo>
                    <a:lnTo>
                      <a:pt x="0" y="18288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2" name="Freeform 92"/>
              <p:cNvSpPr/>
              <p:nvPr/>
            </p:nvSpPr>
            <p:spPr>
              <a:xfrm>
                <a:off x="383540" y="182372"/>
                <a:ext cx="30480" cy="39624"/>
              </a:xfrm>
              <a:custGeom>
                <a:avLst/>
                <a:gdLst/>
                <a:ahLst/>
                <a:cxnLst/>
                <a:rect l="l" t="t" r="r" b="b"/>
                <a:pathLst>
                  <a:path w="30480" h="39624">
                    <a:moveTo>
                      <a:pt x="0" y="39624"/>
                    </a:moveTo>
                    <a:lnTo>
                      <a:pt x="30480" y="39624"/>
                    </a:lnTo>
                    <a:lnTo>
                      <a:pt x="30480" y="0"/>
                    </a:lnTo>
                    <a:lnTo>
                      <a:pt x="0" y="0"/>
                    </a:lnTo>
                    <a:lnTo>
                      <a:pt x="0" y="39624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3" name="Freeform 93"/>
              <p:cNvSpPr/>
              <p:nvPr/>
            </p:nvSpPr>
            <p:spPr>
              <a:xfrm>
                <a:off x="371348" y="121412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4" name="Freeform 94"/>
              <p:cNvSpPr/>
              <p:nvPr/>
            </p:nvSpPr>
            <p:spPr>
              <a:xfrm>
                <a:off x="371348" y="63500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5" name="Freeform 95"/>
              <p:cNvSpPr/>
              <p:nvPr/>
            </p:nvSpPr>
            <p:spPr>
              <a:xfrm>
                <a:off x="438404" y="359156"/>
                <a:ext cx="27432" cy="39624"/>
              </a:xfrm>
              <a:custGeom>
                <a:avLst/>
                <a:gdLst/>
                <a:ahLst/>
                <a:cxnLst/>
                <a:rect l="l" t="t" r="r" b="b"/>
                <a:pathLst>
                  <a:path w="27432" h="39624">
                    <a:moveTo>
                      <a:pt x="0" y="39624"/>
                    </a:moveTo>
                    <a:lnTo>
                      <a:pt x="27432" y="39624"/>
                    </a:lnTo>
                    <a:lnTo>
                      <a:pt x="27432" y="0"/>
                    </a:lnTo>
                    <a:lnTo>
                      <a:pt x="0" y="0"/>
                    </a:lnTo>
                    <a:lnTo>
                      <a:pt x="0" y="39624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6" name="Freeform 96"/>
              <p:cNvSpPr/>
              <p:nvPr/>
            </p:nvSpPr>
            <p:spPr>
              <a:xfrm>
                <a:off x="423164" y="298196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7" name="Freeform 97"/>
              <p:cNvSpPr/>
              <p:nvPr/>
            </p:nvSpPr>
            <p:spPr>
              <a:xfrm>
                <a:off x="423164" y="240284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8" name="Freeform 98"/>
              <p:cNvSpPr/>
              <p:nvPr/>
            </p:nvSpPr>
            <p:spPr>
              <a:xfrm>
                <a:off x="423164" y="182372"/>
                <a:ext cx="42672" cy="39624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39624">
                    <a:moveTo>
                      <a:pt x="0" y="39624"/>
                    </a:moveTo>
                    <a:lnTo>
                      <a:pt x="42672" y="39624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39624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9" name="Freeform 99"/>
              <p:cNvSpPr/>
              <p:nvPr/>
            </p:nvSpPr>
            <p:spPr>
              <a:xfrm>
                <a:off x="423164" y="121412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0" name="Freeform 100"/>
              <p:cNvSpPr/>
              <p:nvPr/>
            </p:nvSpPr>
            <p:spPr>
              <a:xfrm>
                <a:off x="423164" y="63500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101" name="Freeform 101"/>
            <p:cNvSpPr/>
            <p:nvPr/>
          </p:nvSpPr>
          <p:spPr>
            <a:xfrm>
              <a:off x="5393620" y="7634724"/>
              <a:ext cx="30896" cy="53389"/>
            </a:xfrm>
            <a:custGeom>
              <a:avLst/>
              <a:gdLst/>
              <a:ahLst/>
              <a:cxnLst/>
              <a:rect l="l" t="t" r="r" b="b"/>
              <a:pathLst>
                <a:path w="30896" h="53389">
                  <a:moveTo>
                    <a:pt x="0" y="0"/>
                  </a:moveTo>
                  <a:lnTo>
                    <a:pt x="30896" y="0"/>
                  </a:lnTo>
                  <a:lnTo>
                    <a:pt x="30896" y="53389"/>
                  </a:lnTo>
                  <a:lnTo>
                    <a:pt x="0" y="53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02" name="Freeform 102"/>
            <p:cNvSpPr/>
            <p:nvPr/>
          </p:nvSpPr>
          <p:spPr>
            <a:xfrm>
              <a:off x="5370217" y="7540870"/>
              <a:ext cx="54299" cy="56922"/>
            </a:xfrm>
            <a:custGeom>
              <a:avLst/>
              <a:gdLst/>
              <a:ahLst/>
              <a:cxnLst/>
              <a:rect l="l" t="t" r="r" b="b"/>
              <a:pathLst>
                <a:path w="54299" h="56922">
                  <a:moveTo>
                    <a:pt x="0" y="0"/>
                  </a:moveTo>
                  <a:lnTo>
                    <a:pt x="54299" y="0"/>
                  </a:lnTo>
                  <a:lnTo>
                    <a:pt x="54299" y="56922"/>
                  </a:lnTo>
                  <a:lnTo>
                    <a:pt x="0" y="56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103" name="Group 103"/>
            <p:cNvGrpSpPr>
              <a:grpSpLocks noChangeAspect="1"/>
            </p:cNvGrpSpPr>
            <p:nvPr/>
          </p:nvGrpSpPr>
          <p:grpSpPr>
            <a:xfrm>
              <a:off x="5262909" y="6778597"/>
              <a:ext cx="265320" cy="833179"/>
              <a:chOff x="0" y="0"/>
              <a:chExt cx="166624" cy="523240"/>
            </a:xfrm>
          </p:grpSpPr>
          <p:sp>
            <p:nvSpPr>
              <p:cNvPr id="104" name="Freeform 104"/>
              <p:cNvSpPr/>
              <p:nvPr/>
            </p:nvSpPr>
            <p:spPr>
              <a:xfrm>
                <a:off x="63500" y="417068"/>
                <a:ext cx="39624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39624" h="42672">
                    <a:moveTo>
                      <a:pt x="0" y="42672"/>
                    </a:moveTo>
                    <a:lnTo>
                      <a:pt x="39624" y="42672"/>
                    </a:lnTo>
                    <a:lnTo>
                      <a:pt x="39624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5" name="Freeform 105"/>
              <p:cNvSpPr/>
              <p:nvPr/>
            </p:nvSpPr>
            <p:spPr>
              <a:xfrm>
                <a:off x="63500" y="359156"/>
                <a:ext cx="39624" cy="39624"/>
              </a:xfrm>
              <a:custGeom>
                <a:avLst/>
                <a:gdLst/>
                <a:ahLst/>
                <a:cxnLst/>
                <a:rect l="l" t="t" r="r" b="b"/>
                <a:pathLst>
                  <a:path w="39624" h="39624">
                    <a:moveTo>
                      <a:pt x="0" y="39624"/>
                    </a:moveTo>
                    <a:lnTo>
                      <a:pt x="39624" y="39624"/>
                    </a:lnTo>
                    <a:lnTo>
                      <a:pt x="39624" y="0"/>
                    </a:lnTo>
                    <a:lnTo>
                      <a:pt x="0" y="0"/>
                    </a:lnTo>
                    <a:lnTo>
                      <a:pt x="0" y="39624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6" name="Freeform 106"/>
              <p:cNvSpPr/>
              <p:nvPr/>
            </p:nvSpPr>
            <p:spPr>
              <a:xfrm>
                <a:off x="63500" y="298196"/>
                <a:ext cx="39624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39624" h="42672">
                    <a:moveTo>
                      <a:pt x="0" y="42672"/>
                    </a:moveTo>
                    <a:lnTo>
                      <a:pt x="39624" y="42672"/>
                    </a:lnTo>
                    <a:lnTo>
                      <a:pt x="39624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7" name="Freeform 107"/>
              <p:cNvSpPr/>
              <p:nvPr/>
            </p:nvSpPr>
            <p:spPr>
              <a:xfrm>
                <a:off x="63500" y="240284"/>
                <a:ext cx="39624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39624" h="42672">
                    <a:moveTo>
                      <a:pt x="0" y="42672"/>
                    </a:moveTo>
                    <a:lnTo>
                      <a:pt x="39624" y="42672"/>
                    </a:lnTo>
                    <a:lnTo>
                      <a:pt x="39624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8" name="Freeform 108"/>
              <p:cNvSpPr/>
              <p:nvPr/>
            </p:nvSpPr>
            <p:spPr>
              <a:xfrm>
                <a:off x="63500" y="182372"/>
                <a:ext cx="39624" cy="39624"/>
              </a:xfrm>
              <a:custGeom>
                <a:avLst/>
                <a:gdLst/>
                <a:ahLst/>
                <a:cxnLst/>
                <a:rect l="l" t="t" r="r" b="b"/>
                <a:pathLst>
                  <a:path w="39624" h="39624">
                    <a:moveTo>
                      <a:pt x="0" y="39624"/>
                    </a:moveTo>
                    <a:lnTo>
                      <a:pt x="39624" y="39624"/>
                    </a:lnTo>
                    <a:lnTo>
                      <a:pt x="39624" y="0"/>
                    </a:lnTo>
                    <a:lnTo>
                      <a:pt x="0" y="0"/>
                    </a:lnTo>
                    <a:lnTo>
                      <a:pt x="0" y="39624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9" name="Freeform 109"/>
              <p:cNvSpPr/>
              <p:nvPr/>
            </p:nvSpPr>
            <p:spPr>
              <a:xfrm>
                <a:off x="63500" y="121412"/>
                <a:ext cx="39624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39624" h="42672">
                    <a:moveTo>
                      <a:pt x="0" y="42672"/>
                    </a:moveTo>
                    <a:lnTo>
                      <a:pt x="39624" y="42672"/>
                    </a:lnTo>
                    <a:lnTo>
                      <a:pt x="39624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10" name="Freeform 110"/>
              <p:cNvSpPr/>
              <p:nvPr/>
            </p:nvSpPr>
            <p:spPr>
              <a:xfrm>
                <a:off x="63500" y="63500"/>
                <a:ext cx="39624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39624" h="42672">
                    <a:moveTo>
                      <a:pt x="0" y="42672"/>
                    </a:moveTo>
                    <a:lnTo>
                      <a:pt x="39624" y="42672"/>
                    </a:lnTo>
                    <a:lnTo>
                      <a:pt x="39624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111" name="Freeform 111"/>
            <p:cNvSpPr/>
            <p:nvPr/>
          </p:nvSpPr>
          <p:spPr>
            <a:xfrm>
              <a:off x="5453970" y="7822251"/>
              <a:ext cx="51948" cy="56983"/>
            </a:xfrm>
            <a:custGeom>
              <a:avLst/>
              <a:gdLst/>
              <a:ahLst/>
              <a:cxnLst/>
              <a:rect l="l" t="t" r="r" b="b"/>
              <a:pathLst>
                <a:path w="51948" h="56983">
                  <a:moveTo>
                    <a:pt x="0" y="0"/>
                  </a:moveTo>
                  <a:lnTo>
                    <a:pt x="51948" y="0"/>
                  </a:lnTo>
                  <a:lnTo>
                    <a:pt x="51948" y="56984"/>
                  </a:lnTo>
                  <a:lnTo>
                    <a:pt x="0" y="56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9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12" name="Freeform 112"/>
            <p:cNvSpPr/>
            <p:nvPr/>
          </p:nvSpPr>
          <p:spPr>
            <a:xfrm>
              <a:off x="5449011" y="7728609"/>
              <a:ext cx="56907" cy="56847"/>
            </a:xfrm>
            <a:custGeom>
              <a:avLst/>
              <a:gdLst/>
              <a:ahLst/>
              <a:cxnLst/>
              <a:rect l="l" t="t" r="r" b="b"/>
              <a:pathLst>
                <a:path w="56907" h="56847">
                  <a:moveTo>
                    <a:pt x="0" y="0"/>
                  </a:moveTo>
                  <a:lnTo>
                    <a:pt x="56907" y="0"/>
                  </a:lnTo>
                  <a:lnTo>
                    <a:pt x="56907" y="56847"/>
                  </a:lnTo>
                  <a:lnTo>
                    <a:pt x="0" y="56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0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13" name="Freeform 113"/>
            <p:cNvSpPr/>
            <p:nvPr/>
          </p:nvSpPr>
          <p:spPr>
            <a:xfrm>
              <a:off x="5449011" y="7634724"/>
              <a:ext cx="56907" cy="56862"/>
            </a:xfrm>
            <a:custGeom>
              <a:avLst/>
              <a:gdLst/>
              <a:ahLst/>
              <a:cxnLst/>
              <a:rect l="l" t="t" r="r" b="b"/>
              <a:pathLst>
                <a:path w="56907" h="56862">
                  <a:moveTo>
                    <a:pt x="0" y="0"/>
                  </a:moveTo>
                  <a:lnTo>
                    <a:pt x="56907" y="0"/>
                  </a:lnTo>
                  <a:lnTo>
                    <a:pt x="56907" y="56862"/>
                  </a:lnTo>
                  <a:lnTo>
                    <a:pt x="0" y="56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14" name="Freeform 114"/>
            <p:cNvSpPr/>
            <p:nvPr/>
          </p:nvSpPr>
          <p:spPr>
            <a:xfrm>
              <a:off x="5449011" y="7540870"/>
              <a:ext cx="56907" cy="56922"/>
            </a:xfrm>
            <a:custGeom>
              <a:avLst/>
              <a:gdLst/>
              <a:ahLst/>
              <a:cxnLst/>
              <a:rect l="l" t="t" r="r" b="b"/>
              <a:pathLst>
                <a:path w="56907" h="56922">
                  <a:moveTo>
                    <a:pt x="0" y="0"/>
                  </a:moveTo>
                  <a:lnTo>
                    <a:pt x="56907" y="0"/>
                  </a:lnTo>
                  <a:lnTo>
                    <a:pt x="56907" y="56922"/>
                  </a:lnTo>
                  <a:lnTo>
                    <a:pt x="0" y="56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2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15" name="Freeform 115"/>
            <p:cNvSpPr/>
            <p:nvPr/>
          </p:nvSpPr>
          <p:spPr>
            <a:xfrm>
              <a:off x="5449011" y="7447015"/>
              <a:ext cx="56907" cy="57013"/>
            </a:xfrm>
            <a:custGeom>
              <a:avLst/>
              <a:gdLst/>
              <a:ahLst/>
              <a:cxnLst/>
              <a:rect l="l" t="t" r="r" b="b"/>
              <a:pathLst>
                <a:path w="56907" h="57013">
                  <a:moveTo>
                    <a:pt x="0" y="0"/>
                  </a:moveTo>
                  <a:lnTo>
                    <a:pt x="56907" y="0"/>
                  </a:lnTo>
                  <a:lnTo>
                    <a:pt x="56907" y="57014"/>
                  </a:lnTo>
                  <a:lnTo>
                    <a:pt x="0" y="57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3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16" name="Freeform 116"/>
            <p:cNvSpPr/>
            <p:nvPr/>
          </p:nvSpPr>
          <p:spPr>
            <a:xfrm>
              <a:off x="5449011" y="7353251"/>
              <a:ext cx="56907" cy="56968"/>
            </a:xfrm>
            <a:custGeom>
              <a:avLst/>
              <a:gdLst/>
              <a:ahLst/>
              <a:cxnLst/>
              <a:rect l="l" t="t" r="r" b="b"/>
              <a:pathLst>
                <a:path w="56907" h="56968">
                  <a:moveTo>
                    <a:pt x="0" y="0"/>
                  </a:moveTo>
                  <a:lnTo>
                    <a:pt x="56907" y="0"/>
                  </a:lnTo>
                  <a:lnTo>
                    <a:pt x="56907" y="56968"/>
                  </a:lnTo>
                  <a:lnTo>
                    <a:pt x="0" y="56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4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117" name="Group 117"/>
            <p:cNvGrpSpPr>
              <a:grpSpLocks noChangeAspect="1"/>
            </p:cNvGrpSpPr>
            <p:nvPr/>
          </p:nvGrpSpPr>
          <p:grpSpPr>
            <a:xfrm>
              <a:off x="5345419" y="6778597"/>
              <a:ext cx="265320" cy="643893"/>
              <a:chOff x="0" y="0"/>
              <a:chExt cx="166624" cy="404368"/>
            </a:xfrm>
          </p:grpSpPr>
          <p:sp>
            <p:nvSpPr>
              <p:cNvPr id="118" name="Freeform 118"/>
              <p:cNvSpPr/>
              <p:nvPr/>
            </p:nvSpPr>
            <p:spPr>
              <a:xfrm>
                <a:off x="63500" y="298196"/>
                <a:ext cx="39624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39624" h="42672">
                    <a:moveTo>
                      <a:pt x="0" y="42672"/>
                    </a:moveTo>
                    <a:lnTo>
                      <a:pt x="39624" y="42672"/>
                    </a:lnTo>
                    <a:lnTo>
                      <a:pt x="39624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19" name="Freeform 119"/>
              <p:cNvSpPr/>
              <p:nvPr/>
            </p:nvSpPr>
            <p:spPr>
              <a:xfrm>
                <a:off x="63500" y="240284"/>
                <a:ext cx="39624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39624" h="42672">
                    <a:moveTo>
                      <a:pt x="0" y="42672"/>
                    </a:moveTo>
                    <a:lnTo>
                      <a:pt x="39624" y="42672"/>
                    </a:lnTo>
                    <a:lnTo>
                      <a:pt x="39624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0" name="Freeform 120"/>
              <p:cNvSpPr/>
              <p:nvPr/>
            </p:nvSpPr>
            <p:spPr>
              <a:xfrm>
                <a:off x="63500" y="182372"/>
                <a:ext cx="39624" cy="39624"/>
              </a:xfrm>
              <a:custGeom>
                <a:avLst/>
                <a:gdLst/>
                <a:ahLst/>
                <a:cxnLst/>
                <a:rect l="l" t="t" r="r" b="b"/>
                <a:pathLst>
                  <a:path w="39624" h="39624">
                    <a:moveTo>
                      <a:pt x="0" y="39624"/>
                    </a:moveTo>
                    <a:lnTo>
                      <a:pt x="39624" y="39624"/>
                    </a:lnTo>
                    <a:lnTo>
                      <a:pt x="39624" y="0"/>
                    </a:lnTo>
                    <a:lnTo>
                      <a:pt x="0" y="0"/>
                    </a:lnTo>
                    <a:lnTo>
                      <a:pt x="0" y="39624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1" name="Freeform 121"/>
              <p:cNvSpPr/>
              <p:nvPr/>
            </p:nvSpPr>
            <p:spPr>
              <a:xfrm>
                <a:off x="63500" y="121412"/>
                <a:ext cx="39624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39624" h="42672">
                    <a:moveTo>
                      <a:pt x="0" y="42672"/>
                    </a:moveTo>
                    <a:lnTo>
                      <a:pt x="39624" y="42672"/>
                    </a:lnTo>
                    <a:lnTo>
                      <a:pt x="39624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2" name="Freeform 122"/>
              <p:cNvSpPr/>
              <p:nvPr/>
            </p:nvSpPr>
            <p:spPr>
              <a:xfrm>
                <a:off x="63500" y="63500"/>
                <a:ext cx="39624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39624" h="42672">
                    <a:moveTo>
                      <a:pt x="0" y="42672"/>
                    </a:moveTo>
                    <a:lnTo>
                      <a:pt x="39624" y="42672"/>
                    </a:lnTo>
                    <a:lnTo>
                      <a:pt x="39624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123" name="Freeform 123"/>
            <p:cNvSpPr/>
            <p:nvPr/>
          </p:nvSpPr>
          <p:spPr>
            <a:xfrm>
              <a:off x="5530383" y="7822251"/>
              <a:ext cx="56953" cy="56983"/>
            </a:xfrm>
            <a:custGeom>
              <a:avLst/>
              <a:gdLst/>
              <a:ahLst/>
              <a:cxnLst/>
              <a:rect l="l" t="t" r="r" b="b"/>
              <a:pathLst>
                <a:path w="56953" h="56983">
                  <a:moveTo>
                    <a:pt x="0" y="0"/>
                  </a:moveTo>
                  <a:lnTo>
                    <a:pt x="56952" y="0"/>
                  </a:lnTo>
                  <a:lnTo>
                    <a:pt x="56952" y="56984"/>
                  </a:lnTo>
                  <a:lnTo>
                    <a:pt x="0" y="56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5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24" name="Freeform 124"/>
            <p:cNvSpPr/>
            <p:nvPr/>
          </p:nvSpPr>
          <p:spPr>
            <a:xfrm>
              <a:off x="5530383" y="7728609"/>
              <a:ext cx="56953" cy="56847"/>
            </a:xfrm>
            <a:custGeom>
              <a:avLst/>
              <a:gdLst/>
              <a:ahLst/>
              <a:cxnLst/>
              <a:rect l="l" t="t" r="r" b="b"/>
              <a:pathLst>
                <a:path w="56953" h="56847">
                  <a:moveTo>
                    <a:pt x="0" y="0"/>
                  </a:moveTo>
                  <a:lnTo>
                    <a:pt x="56952" y="0"/>
                  </a:lnTo>
                  <a:lnTo>
                    <a:pt x="56952" y="56847"/>
                  </a:lnTo>
                  <a:lnTo>
                    <a:pt x="0" y="56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6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25" name="Freeform 125"/>
            <p:cNvSpPr/>
            <p:nvPr/>
          </p:nvSpPr>
          <p:spPr>
            <a:xfrm>
              <a:off x="5530383" y="7634724"/>
              <a:ext cx="56953" cy="56862"/>
            </a:xfrm>
            <a:custGeom>
              <a:avLst/>
              <a:gdLst/>
              <a:ahLst/>
              <a:cxnLst/>
              <a:rect l="l" t="t" r="r" b="b"/>
              <a:pathLst>
                <a:path w="56953" h="56862">
                  <a:moveTo>
                    <a:pt x="0" y="0"/>
                  </a:moveTo>
                  <a:lnTo>
                    <a:pt x="56952" y="0"/>
                  </a:lnTo>
                  <a:lnTo>
                    <a:pt x="56952" y="56862"/>
                  </a:lnTo>
                  <a:lnTo>
                    <a:pt x="0" y="56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7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26" name="Freeform 126"/>
            <p:cNvSpPr/>
            <p:nvPr/>
          </p:nvSpPr>
          <p:spPr>
            <a:xfrm>
              <a:off x="5530383" y="7540870"/>
              <a:ext cx="56953" cy="56922"/>
            </a:xfrm>
            <a:custGeom>
              <a:avLst/>
              <a:gdLst/>
              <a:ahLst/>
              <a:cxnLst/>
              <a:rect l="l" t="t" r="r" b="b"/>
              <a:pathLst>
                <a:path w="56953" h="56922">
                  <a:moveTo>
                    <a:pt x="0" y="0"/>
                  </a:moveTo>
                  <a:lnTo>
                    <a:pt x="56952" y="0"/>
                  </a:lnTo>
                  <a:lnTo>
                    <a:pt x="56952" y="56922"/>
                  </a:lnTo>
                  <a:lnTo>
                    <a:pt x="0" y="56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8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27" name="Freeform 127"/>
            <p:cNvSpPr/>
            <p:nvPr/>
          </p:nvSpPr>
          <p:spPr>
            <a:xfrm>
              <a:off x="5530383" y="7447015"/>
              <a:ext cx="56953" cy="57013"/>
            </a:xfrm>
            <a:custGeom>
              <a:avLst/>
              <a:gdLst/>
              <a:ahLst/>
              <a:cxnLst/>
              <a:rect l="l" t="t" r="r" b="b"/>
              <a:pathLst>
                <a:path w="56953" h="57013">
                  <a:moveTo>
                    <a:pt x="0" y="0"/>
                  </a:moveTo>
                  <a:lnTo>
                    <a:pt x="56952" y="0"/>
                  </a:lnTo>
                  <a:lnTo>
                    <a:pt x="56952" y="57014"/>
                  </a:lnTo>
                  <a:lnTo>
                    <a:pt x="0" y="57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9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28" name="Freeform 128"/>
            <p:cNvSpPr/>
            <p:nvPr/>
          </p:nvSpPr>
          <p:spPr>
            <a:xfrm>
              <a:off x="5530383" y="7353251"/>
              <a:ext cx="56953" cy="56968"/>
            </a:xfrm>
            <a:custGeom>
              <a:avLst/>
              <a:gdLst/>
              <a:ahLst/>
              <a:cxnLst/>
              <a:rect l="l" t="t" r="r" b="b"/>
              <a:pathLst>
                <a:path w="56953" h="56968">
                  <a:moveTo>
                    <a:pt x="0" y="0"/>
                  </a:moveTo>
                  <a:lnTo>
                    <a:pt x="56952" y="0"/>
                  </a:lnTo>
                  <a:lnTo>
                    <a:pt x="56952" y="56968"/>
                  </a:lnTo>
                  <a:lnTo>
                    <a:pt x="0" y="56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0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129" name="Group 129"/>
            <p:cNvGrpSpPr>
              <a:grpSpLocks noChangeAspect="1"/>
            </p:cNvGrpSpPr>
            <p:nvPr/>
          </p:nvGrpSpPr>
          <p:grpSpPr>
            <a:xfrm>
              <a:off x="5423075" y="6778597"/>
              <a:ext cx="270173" cy="643893"/>
              <a:chOff x="0" y="0"/>
              <a:chExt cx="169672" cy="404368"/>
            </a:xfrm>
          </p:grpSpPr>
          <p:sp>
            <p:nvSpPr>
              <p:cNvPr id="130" name="Freeform 130"/>
              <p:cNvSpPr/>
              <p:nvPr/>
            </p:nvSpPr>
            <p:spPr>
              <a:xfrm>
                <a:off x="63500" y="298196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31" name="Freeform 131"/>
              <p:cNvSpPr/>
              <p:nvPr/>
            </p:nvSpPr>
            <p:spPr>
              <a:xfrm>
                <a:off x="63500" y="240284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32" name="Freeform 132"/>
              <p:cNvSpPr/>
              <p:nvPr/>
            </p:nvSpPr>
            <p:spPr>
              <a:xfrm>
                <a:off x="63500" y="182372"/>
                <a:ext cx="42672" cy="39624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39624">
                    <a:moveTo>
                      <a:pt x="0" y="39624"/>
                    </a:moveTo>
                    <a:lnTo>
                      <a:pt x="42672" y="39624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39624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33" name="Freeform 133"/>
              <p:cNvSpPr/>
              <p:nvPr/>
            </p:nvSpPr>
            <p:spPr>
              <a:xfrm>
                <a:off x="63500" y="121412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34" name="Freeform 134"/>
              <p:cNvSpPr/>
              <p:nvPr/>
            </p:nvSpPr>
            <p:spPr>
              <a:xfrm>
                <a:off x="63500" y="63500"/>
                <a:ext cx="30480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30480" h="42672">
                    <a:moveTo>
                      <a:pt x="0" y="42672"/>
                    </a:moveTo>
                    <a:lnTo>
                      <a:pt x="30480" y="42672"/>
                    </a:lnTo>
                    <a:lnTo>
                      <a:pt x="30480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135" name="Freeform 135"/>
            <p:cNvSpPr/>
            <p:nvPr/>
          </p:nvSpPr>
          <p:spPr>
            <a:xfrm>
              <a:off x="5611846" y="7822251"/>
              <a:ext cx="55815" cy="38783"/>
            </a:xfrm>
            <a:custGeom>
              <a:avLst/>
              <a:gdLst/>
              <a:ahLst/>
              <a:cxnLst/>
              <a:rect l="l" t="t" r="r" b="b"/>
              <a:pathLst>
                <a:path w="55815" h="38783">
                  <a:moveTo>
                    <a:pt x="0" y="0"/>
                  </a:moveTo>
                  <a:lnTo>
                    <a:pt x="55815" y="0"/>
                  </a:lnTo>
                  <a:lnTo>
                    <a:pt x="55815" y="38783"/>
                  </a:lnTo>
                  <a:lnTo>
                    <a:pt x="0" y="38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1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36" name="Freeform 136"/>
            <p:cNvSpPr/>
            <p:nvPr/>
          </p:nvSpPr>
          <p:spPr>
            <a:xfrm>
              <a:off x="5611846" y="7728609"/>
              <a:ext cx="56953" cy="56847"/>
            </a:xfrm>
            <a:custGeom>
              <a:avLst/>
              <a:gdLst/>
              <a:ahLst/>
              <a:cxnLst/>
              <a:rect l="l" t="t" r="r" b="b"/>
              <a:pathLst>
                <a:path w="56953" h="56847">
                  <a:moveTo>
                    <a:pt x="0" y="0"/>
                  </a:moveTo>
                  <a:lnTo>
                    <a:pt x="56952" y="0"/>
                  </a:lnTo>
                  <a:lnTo>
                    <a:pt x="56952" y="56847"/>
                  </a:lnTo>
                  <a:lnTo>
                    <a:pt x="0" y="56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2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37" name="Freeform 137"/>
            <p:cNvSpPr/>
            <p:nvPr/>
          </p:nvSpPr>
          <p:spPr>
            <a:xfrm>
              <a:off x="5611846" y="7634724"/>
              <a:ext cx="56953" cy="56862"/>
            </a:xfrm>
            <a:custGeom>
              <a:avLst/>
              <a:gdLst/>
              <a:ahLst/>
              <a:cxnLst/>
              <a:rect l="l" t="t" r="r" b="b"/>
              <a:pathLst>
                <a:path w="56953" h="56862">
                  <a:moveTo>
                    <a:pt x="0" y="0"/>
                  </a:moveTo>
                  <a:lnTo>
                    <a:pt x="56952" y="0"/>
                  </a:lnTo>
                  <a:lnTo>
                    <a:pt x="56952" y="56862"/>
                  </a:lnTo>
                  <a:lnTo>
                    <a:pt x="0" y="56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3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38" name="Freeform 138"/>
            <p:cNvSpPr/>
            <p:nvPr/>
          </p:nvSpPr>
          <p:spPr>
            <a:xfrm>
              <a:off x="5611846" y="7540870"/>
              <a:ext cx="56953" cy="56922"/>
            </a:xfrm>
            <a:custGeom>
              <a:avLst/>
              <a:gdLst/>
              <a:ahLst/>
              <a:cxnLst/>
              <a:rect l="l" t="t" r="r" b="b"/>
              <a:pathLst>
                <a:path w="56953" h="56922">
                  <a:moveTo>
                    <a:pt x="0" y="0"/>
                  </a:moveTo>
                  <a:lnTo>
                    <a:pt x="56952" y="0"/>
                  </a:lnTo>
                  <a:lnTo>
                    <a:pt x="56952" y="56922"/>
                  </a:lnTo>
                  <a:lnTo>
                    <a:pt x="0" y="56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4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39" name="Freeform 139"/>
            <p:cNvSpPr/>
            <p:nvPr/>
          </p:nvSpPr>
          <p:spPr>
            <a:xfrm>
              <a:off x="5611846" y="7447015"/>
              <a:ext cx="56953" cy="57013"/>
            </a:xfrm>
            <a:custGeom>
              <a:avLst/>
              <a:gdLst/>
              <a:ahLst/>
              <a:cxnLst/>
              <a:rect l="l" t="t" r="r" b="b"/>
              <a:pathLst>
                <a:path w="56953" h="57013">
                  <a:moveTo>
                    <a:pt x="0" y="0"/>
                  </a:moveTo>
                  <a:lnTo>
                    <a:pt x="56952" y="0"/>
                  </a:lnTo>
                  <a:lnTo>
                    <a:pt x="56952" y="57014"/>
                  </a:lnTo>
                  <a:lnTo>
                    <a:pt x="0" y="57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5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40" name="Freeform 140"/>
            <p:cNvSpPr/>
            <p:nvPr/>
          </p:nvSpPr>
          <p:spPr>
            <a:xfrm>
              <a:off x="5611846" y="7353251"/>
              <a:ext cx="53267" cy="56968"/>
            </a:xfrm>
            <a:custGeom>
              <a:avLst/>
              <a:gdLst/>
              <a:ahLst/>
              <a:cxnLst/>
              <a:rect l="l" t="t" r="r" b="b"/>
              <a:pathLst>
                <a:path w="53267" h="56968">
                  <a:moveTo>
                    <a:pt x="0" y="0"/>
                  </a:moveTo>
                  <a:lnTo>
                    <a:pt x="53267" y="0"/>
                  </a:lnTo>
                  <a:lnTo>
                    <a:pt x="53267" y="56968"/>
                  </a:lnTo>
                  <a:lnTo>
                    <a:pt x="0" y="56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6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41" name="Freeform 141"/>
            <p:cNvSpPr/>
            <p:nvPr/>
          </p:nvSpPr>
          <p:spPr>
            <a:xfrm>
              <a:off x="5611846" y="7259776"/>
              <a:ext cx="36356" cy="56649"/>
            </a:xfrm>
            <a:custGeom>
              <a:avLst/>
              <a:gdLst/>
              <a:ahLst/>
              <a:cxnLst/>
              <a:rect l="l" t="t" r="r" b="b"/>
              <a:pathLst>
                <a:path w="36356" h="56649">
                  <a:moveTo>
                    <a:pt x="0" y="0"/>
                  </a:moveTo>
                  <a:lnTo>
                    <a:pt x="36355" y="0"/>
                  </a:lnTo>
                  <a:lnTo>
                    <a:pt x="36355" y="56650"/>
                  </a:lnTo>
                  <a:lnTo>
                    <a:pt x="0" y="56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7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142" name="Group 142"/>
            <p:cNvGrpSpPr>
              <a:grpSpLocks noChangeAspect="1"/>
            </p:cNvGrpSpPr>
            <p:nvPr/>
          </p:nvGrpSpPr>
          <p:grpSpPr>
            <a:xfrm>
              <a:off x="4607687" y="6584457"/>
              <a:ext cx="1046733" cy="362390"/>
              <a:chOff x="0" y="0"/>
              <a:chExt cx="657352" cy="227584"/>
            </a:xfrm>
          </p:grpSpPr>
          <p:sp>
            <p:nvSpPr>
              <p:cNvPr id="143" name="Freeform 143"/>
              <p:cNvSpPr/>
              <p:nvPr/>
            </p:nvSpPr>
            <p:spPr>
              <a:xfrm>
                <a:off x="63500" y="121412"/>
                <a:ext cx="39624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39624" h="42672">
                    <a:moveTo>
                      <a:pt x="0" y="42672"/>
                    </a:moveTo>
                    <a:lnTo>
                      <a:pt x="39624" y="42672"/>
                    </a:lnTo>
                    <a:lnTo>
                      <a:pt x="39624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44" name="Freeform 144"/>
              <p:cNvSpPr/>
              <p:nvPr/>
            </p:nvSpPr>
            <p:spPr>
              <a:xfrm>
                <a:off x="63500" y="63500"/>
                <a:ext cx="39624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39624" h="42672">
                    <a:moveTo>
                      <a:pt x="0" y="42672"/>
                    </a:moveTo>
                    <a:lnTo>
                      <a:pt x="39624" y="42672"/>
                    </a:lnTo>
                    <a:lnTo>
                      <a:pt x="39624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45" name="Freeform 145"/>
              <p:cNvSpPr/>
              <p:nvPr/>
            </p:nvSpPr>
            <p:spPr>
              <a:xfrm>
                <a:off x="112268" y="121412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46" name="Freeform 146"/>
              <p:cNvSpPr/>
              <p:nvPr/>
            </p:nvSpPr>
            <p:spPr>
              <a:xfrm>
                <a:off x="112268" y="63500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47" name="Freeform 147"/>
              <p:cNvSpPr/>
              <p:nvPr/>
            </p:nvSpPr>
            <p:spPr>
              <a:xfrm>
                <a:off x="164084" y="121412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48" name="Freeform 148"/>
              <p:cNvSpPr/>
              <p:nvPr/>
            </p:nvSpPr>
            <p:spPr>
              <a:xfrm>
                <a:off x="164084" y="63500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49" name="Freeform 149"/>
              <p:cNvSpPr/>
              <p:nvPr/>
            </p:nvSpPr>
            <p:spPr>
              <a:xfrm>
                <a:off x="215900" y="121412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0" name="Freeform 150"/>
              <p:cNvSpPr/>
              <p:nvPr/>
            </p:nvSpPr>
            <p:spPr>
              <a:xfrm>
                <a:off x="215900" y="63500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1" name="Freeform 151"/>
              <p:cNvSpPr/>
              <p:nvPr/>
            </p:nvSpPr>
            <p:spPr>
              <a:xfrm>
                <a:off x="267716" y="66548"/>
                <a:ext cx="15240" cy="33528"/>
              </a:xfrm>
              <a:custGeom>
                <a:avLst/>
                <a:gdLst/>
                <a:ahLst/>
                <a:cxnLst/>
                <a:rect l="l" t="t" r="r" b="b"/>
                <a:pathLst>
                  <a:path w="15240" h="33528">
                    <a:moveTo>
                      <a:pt x="0" y="33528"/>
                    </a:moveTo>
                    <a:lnTo>
                      <a:pt x="15240" y="33528"/>
                    </a:lnTo>
                    <a:lnTo>
                      <a:pt x="15240" y="0"/>
                    </a:lnTo>
                    <a:lnTo>
                      <a:pt x="0" y="0"/>
                    </a:lnTo>
                    <a:lnTo>
                      <a:pt x="0" y="33528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2" name="Freeform 152"/>
              <p:cNvSpPr/>
              <p:nvPr/>
            </p:nvSpPr>
            <p:spPr>
              <a:xfrm>
                <a:off x="328676" y="121412"/>
                <a:ext cx="30480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30480" h="42672">
                    <a:moveTo>
                      <a:pt x="0" y="42672"/>
                    </a:moveTo>
                    <a:lnTo>
                      <a:pt x="30480" y="42672"/>
                    </a:lnTo>
                    <a:lnTo>
                      <a:pt x="30480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3" name="Freeform 153"/>
              <p:cNvSpPr/>
              <p:nvPr/>
            </p:nvSpPr>
            <p:spPr>
              <a:xfrm>
                <a:off x="319532" y="63500"/>
                <a:ext cx="39624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39624" h="42672">
                    <a:moveTo>
                      <a:pt x="0" y="42672"/>
                    </a:moveTo>
                    <a:lnTo>
                      <a:pt x="39624" y="42672"/>
                    </a:lnTo>
                    <a:lnTo>
                      <a:pt x="39624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4" name="Freeform 154"/>
              <p:cNvSpPr/>
              <p:nvPr/>
            </p:nvSpPr>
            <p:spPr>
              <a:xfrm>
                <a:off x="368300" y="121412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5" name="Freeform 155"/>
              <p:cNvSpPr/>
              <p:nvPr/>
            </p:nvSpPr>
            <p:spPr>
              <a:xfrm>
                <a:off x="368300" y="63500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6" name="Freeform 156"/>
              <p:cNvSpPr/>
              <p:nvPr/>
            </p:nvSpPr>
            <p:spPr>
              <a:xfrm>
                <a:off x="420116" y="121412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7" name="Freeform 157"/>
              <p:cNvSpPr/>
              <p:nvPr/>
            </p:nvSpPr>
            <p:spPr>
              <a:xfrm>
                <a:off x="420116" y="63500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8" name="Freeform 158"/>
              <p:cNvSpPr/>
              <p:nvPr/>
            </p:nvSpPr>
            <p:spPr>
              <a:xfrm>
                <a:off x="471932" y="121412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9" name="Freeform 159"/>
              <p:cNvSpPr/>
              <p:nvPr/>
            </p:nvSpPr>
            <p:spPr>
              <a:xfrm>
                <a:off x="471932" y="63500"/>
                <a:ext cx="42672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42672" h="42672">
                    <a:moveTo>
                      <a:pt x="0" y="42672"/>
                    </a:moveTo>
                    <a:lnTo>
                      <a:pt x="42672" y="42672"/>
                    </a:lnTo>
                    <a:lnTo>
                      <a:pt x="42672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60" name="Freeform 160"/>
              <p:cNvSpPr/>
              <p:nvPr/>
            </p:nvSpPr>
            <p:spPr>
              <a:xfrm>
                <a:off x="523748" y="121412"/>
                <a:ext cx="39624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39624" h="42672">
                    <a:moveTo>
                      <a:pt x="0" y="42672"/>
                    </a:moveTo>
                    <a:lnTo>
                      <a:pt x="39624" y="42672"/>
                    </a:lnTo>
                    <a:lnTo>
                      <a:pt x="39624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61" name="Freeform 161"/>
              <p:cNvSpPr/>
              <p:nvPr/>
            </p:nvSpPr>
            <p:spPr>
              <a:xfrm>
                <a:off x="523748" y="63500"/>
                <a:ext cx="39624" cy="42672"/>
              </a:xfrm>
              <a:custGeom>
                <a:avLst/>
                <a:gdLst/>
                <a:ahLst/>
                <a:cxnLst/>
                <a:rect l="l" t="t" r="r" b="b"/>
                <a:pathLst>
                  <a:path w="39624" h="42672">
                    <a:moveTo>
                      <a:pt x="0" y="42672"/>
                    </a:moveTo>
                    <a:lnTo>
                      <a:pt x="39624" y="42672"/>
                    </a:lnTo>
                    <a:lnTo>
                      <a:pt x="39624" y="0"/>
                    </a:lnTo>
                    <a:lnTo>
                      <a:pt x="0" y="0"/>
                    </a:lnTo>
                    <a:lnTo>
                      <a:pt x="0" y="42672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62" name="Freeform 162"/>
              <p:cNvSpPr/>
              <p:nvPr/>
            </p:nvSpPr>
            <p:spPr>
              <a:xfrm>
                <a:off x="572516" y="127508"/>
                <a:ext cx="21336" cy="36576"/>
              </a:xfrm>
              <a:custGeom>
                <a:avLst/>
                <a:gdLst/>
                <a:ahLst/>
                <a:cxnLst/>
                <a:rect l="l" t="t" r="r" b="b"/>
                <a:pathLst>
                  <a:path w="21336" h="36576">
                    <a:moveTo>
                      <a:pt x="0" y="36576"/>
                    </a:moveTo>
                    <a:lnTo>
                      <a:pt x="21336" y="36576"/>
                    </a:lnTo>
                    <a:lnTo>
                      <a:pt x="21336" y="0"/>
                    </a:lnTo>
                    <a:lnTo>
                      <a:pt x="0" y="0"/>
                    </a:lnTo>
                    <a:lnTo>
                      <a:pt x="0" y="36576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163" name="Group 163"/>
            <p:cNvGrpSpPr>
              <a:grpSpLocks noChangeAspect="1"/>
            </p:cNvGrpSpPr>
            <p:nvPr/>
          </p:nvGrpSpPr>
          <p:grpSpPr>
            <a:xfrm>
              <a:off x="5606704" y="7170912"/>
              <a:ext cx="24268" cy="53389"/>
              <a:chOff x="0" y="0"/>
              <a:chExt cx="15240" cy="33528"/>
            </a:xfrm>
          </p:grpSpPr>
          <p:sp>
            <p:nvSpPr>
              <p:cNvPr id="164" name="Freeform 164"/>
              <p:cNvSpPr/>
              <p:nvPr/>
            </p:nvSpPr>
            <p:spPr>
              <a:xfrm>
                <a:off x="0" y="0"/>
                <a:ext cx="15240" cy="33528"/>
              </a:xfrm>
              <a:custGeom>
                <a:avLst/>
                <a:gdLst/>
                <a:ahLst/>
                <a:cxnLst/>
                <a:rect l="l" t="t" r="r" b="b"/>
                <a:pathLst>
                  <a:path w="15240" h="33528">
                    <a:moveTo>
                      <a:pt x="0" y="33528"/>
                    </a:moveTo>
                    <a:lnTo>
                      <a:pt x="15240" y="33528"/>
                    </a:lnTo>
                    <a:lnTo>
                      <a:pt x="15240" y="0"/>
                    </a:lnTo>
                    <a:lnTo>
                      <a:pt x="0" y="0"/>
                    </a:lnTo>
                    <a:lnTo>
                      <a:pt x="0" y="33528"/>
                    </a:lnTo>
                    <a:close/>
                  </a:path>
                </a:pathLst>
              </a:custGeom>
              <a:solidFill>
                <a:srgbClr val="2B3890"/>
              </a:solid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165" name="Group 165"/>
            <p:cNvGrpSpPr/>
            <p:nvPr/>
          </p:nvGrpSpPr>
          <p:grpSpPr>
            <a:xfrm>
              <a:off x="5455017" y="7809814"/>
              <a:ext cx="309699" cy="253899"/>
              <a:chOff x="0" y="0"/>
              <a:chExt cx="259321" cy="212598"/>
            </a:xfrm>
          </p:grpSpPr>
          <p:sp>
            <p:nvSpPr>
              <p:cNvPr id="166" name="Freeform 166"/>
              <p:cNvSpPr/>
              <p:nvPr/>
            </p:nvSpPr>
            <p:spPr>
              <a:xfrm>
                <a:off x="0" y="0"/>
                <a:ext cx="259334" cy="212598"/>
              </a:xfrm>
              <a:custGeom>
                <a:avLst/>
                <a:gdLst/>
                <a:ahLst/>
                <a:cxnLst/>
                <a:rect l="l" t="t" r="r" b="b"/>
                <a:pathLst>
                  <a:path w="259334" h="212598">
                    <a:moveTo>
                      <a:pt x="259334" y="0"/>
                    </a:moveTo>
                    <a:lnTo>
                      <a:pt x="0" y="88011"/>
                    </a:lnTo>
                    <a:lnTo>
                      <a:pt x="1016" y="106553"/>
                    </a:lnTo>
                    <a:cubicBezTo>
                      <a:pt x="80645" y="147955"/>
                      <a:pt x="166624" y="187960"/>
                      <a:pt x="241935" y="212598"/>
                    </a:cubicBezTo>
                    <a:lnTo>
                      <a:pt x="230886" y="176784"/>
                    </a:lnTo>
                    <a:lnTo>
                      <a:pt x="259334" y="0"/>
                    </a:lnTo>
                    <a:close/>
                  </a:path>
                </a:pathLst>
              </a:custGeom>
              <a:blipFill>
                <a:blip r:embed="rId68"/>
                <a:stretch>
                  <a:fillRect l="-1170" t="-1218" r="-2257" b="-2007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167" name="Group 167"/>
            <p:cNvGrpSpPr/>
            <p:nvPr/>
          </p:nvGrpSpPr>
          <p:grpSpPr>
            <a:xfrm>
              <a:off x="5531384" y="8040022"/>
              <a:ext cx="252640" cy="586955"/>
              <a:chOff x="0" y="0"/>
              <a:chExt cx="211544" cy="491477"/>
            </a:xfrm>
          </p:grpSpPr>
          <p:sp>
            <p:nvSpPr>
              <p:cNvPr id="168" name="Freeform 168"/>
              <p:cNvSpPr/>
              <p:nvPr/>
            </p:nvSpPr>
            <p:spPr>
              <a:xfrm>
                <a:off x="0" y="0"/>
                <a:ext cx="211455" cy="491490"/>
              </a:xfrm>
              <a:custGeom>
                <a:avLst/>
                <a:gdLst/>
                <a:ahLst/>
                <a:cxnLst/>
                <a:rect l="l" t="t" r="r" b="b"/>
                <a:pathLst>
                  <a:path w="211455" h="491490">
                    <a:moveTo>
                      <a:pt x="11684" y="0"/>
                    </a:moveTo>
                    <a:lnTo>
                      <a:pt x="0" y="6731"/>
                    </a:lnTo>
                    <a:lnTo>
                      <a:pt x="9779" y="1143"/>
                    </a:lnTo>
                    <a:lnTo>
                      <a:pt x="154559" y="218567"/>
                    </a:lnTo>
                    <a:cubicBezTo>
                      <a:pt x="157734" y="213868"/>
                      <a:pt x="161544" y="209677"/>
                      <a:pt x="166116" y="205867"/>
                    </a:cubicBezTo>
                    <a:lnTo>
                      <a:pt x="11684" y="0"/>
                    </a:lnTo>
                    <a:close/>
                    <a:moveTo>
                      <a:pt x="157734" y="348107"/>
                    </a:moveTo>
                    <a:lnTo>
                      <a:pt x="159131" y="352552"/>
                    </a:lnTo>
                    <a:lnTo>
                      <a:pt x="161036" y="358521"/>
                    </a:lnTo>
                    <a:lnTo>
                      <a:pt x="161671" y="360553"/>
                    </a:lnTo>
                    <a:lnTo>
                      <a:pt x="161036" y="357505"/>
                    </a:lnTo>
                    <a:lnTo>
                      <a:pt x="160782" y="356108"/>
                    </a:lnTo>
                    <a:lnTo>
                      <a:pt x="159512" y="353187"/>
                    </a:lnTo>
                    <a:lnTo>
                      <a:pt x="157607" y="348107"/>
                    </a:lnTo>
                    <a:close/>
                    <a:moveTo>
                      <a:pt x="184658" y="428879"/>
                    </a:moveTo>
                    <a:lnTo>
                      <a:pt x="161036" y="482092"/>
                    </a:lnTo>
                    <a:lnTo>
                      <a:pt x="191389" y="445389"/>
                    </a:lnTo>
                    <a:lnTo>
                      <a:pt x="199009" y="463169"/>
                    </a:lnTo>
                    <a:lnTo>
                      <a:pt x="184658" y="428879"/>
                    </a:lnTo>
                    <a:close/>
                    <a:moveTo>
                      <a:pt x="201168" y="468122"/>
                    </a:moveTo>
                    <a:lnTo>
                      <a:pt x="187325" y="491490"/>
                    </a:lnTo>
                    <a:lnTo>
                      <a:pt x="211455" y="491490"/>
                    </a:lnTo>
                    <a:lnTo>
                      <a:pt x="204470" y="475996"/>
                    </a:lnTo>
                    <a:lnTo>
                      <a:pt x="201041" y="468122"/>
                    </a:lnTo>
                    <a:close/>
                  </a:path>
                </a:pathLst>
              </a:custGeom>
              <a:blipFill>
                <a:blip r:embed="rId69"/>
                <a:stretch>
                  <a:fillRect l="-2846" t="-881" r="-2858" b="-824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169" name="Freeform 169"/>
            <p:cNvSpPr/>
            <p:nvPr/>
          </p:nvSpPr>
          <p:spPr>
            <a:xfrm>
              <a:off x="5718668" y="8561440"/>
              <a:ext cx="52964" cy="65522"/>
            </a:xfrm>
            <a:custGeom>
              <a:avLst/>
              <a:gdLst/>
              <a:ahLst/>
              <a:cxnLst/>
              <a:rect l="l" t="t" r="r" b="b"/>
              <a:pathLst>
                <a:path w="52964" h="65522">
                  <a:moveTo>
                    <a:pt x="0" y="0"/>
                  </a:moveTo>
                  <a:lnTo>
                    <a:pt x="52964" y="0"/>
                  </a:lnTo>
                  <a:lnTo>
                    <a:pt x="52964" y="65522"/>
                  </a:lnTo>
                  <a:lnTo>
                    <a:pt x="0" y="65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0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170" name="Group 170"/>
            <p:cNvGrpSpPr/>
            <p:nvPr/>
          </p:nvGrpSpPr>
          <p:grpSpPr>
            <a:xfrm>
              <a:off x="5431311" y="8525812"/>
              <a:ext cx="82585" cy="101150"/>
              <a:chOff x="0" y="0"/>
              <a:chExt cx="69152" cy="84696"/>
            </a:xfrm>
          </p:grpSpPr>
          <p:sp>
            <p:nvSpPr>
              <p:cNvPr id="171" name="Freeform 171"/>
              <p:cNvSpPr/>
              <p:nvPr/>
            </p:nvSpPr>
            <p:spPr>
              <a:xfrm>
                <a:off x="0" y="0"/>
                <a:ext cx="69088" cy="84709"/>
              </a:xfrm>
              <a:custGeom>
                <a:avLst/>
                <a:gdLst/>
                <a:ahLst/>
                <a:cxnLst/>
                <a:rect l="l" t="t" r="r" b="b"/>
                <a:pathLst>
                  <a:path w="69088" h="84709">
                    <a:moveTo>
                      <a:pt x="0" y="0"/>
                    </a:moveTo>
                    <a:lnTo>
                      <a:pt x="64770" y="84709"/>
                    </a:lnTo>
                    <a:lnTo>
                      <a:pt x="69088" y="8470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1"/>
                <a:stretch>
                  <a:fillRect l="-5091" t="-5562" r="-6672" b="-4782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172" name="Freeform 172"/>
            <p:cNvSpPr/>
            <p:nvPr/>
          </p:nvSpPr>
          <p:spPr>
            <a:xfrm>
              <a:off x="5207534" y="8233267"/>
              <a:ext cx="68010" cy="88895"/>
            </a:xfrm>
            <a:custGeom>
              <a:avLst/>
              <a:gdLst/>
              <a:ahLst/>
              <a:cxnLst/>
              <a:rect l="l" t="t" r="r" b="b"/>
              <a:pathLst>
                <a:path w="68010" h="88895">
                  <a:moveTo>
                    <a:pt x="0" y="0"/>
                  </a:moveTo>
                  <a:lnTo>
                    <a:pt x="68009" y="0"/>
                  </a:lnTo>
                  <a:lnTo>
                    <a:pt x="68009" y="88895"/>
                  </a:lnTo>
                  <a:lnTo>
                    <a:pt x="0" y="8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2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173" name="Group 173"/>
            <p:cNvGrpSpPr>
              <a:grpSpLocks noChangeAspect="1"/>
            </p:cNvGrpSpPr>
            <p:nvPr/>
          </p:nvGrpSpPr>
          <p:grpSpPr>
            <a:xfrm>
              <a:off x="5174742" y="8228975"/>
              <a:ext cx="339745" cy="402841"/>
              <a:chOff x="0" y="0"/>
              <a:chExt cx="213360" cy="252984"/>
            </a:xfrm>
          </p:grpSpPr>
          <p:sp>
            <p:nvSpPr>
              <p:cNvPr id="174" name="Freeform 174"/>
              <p:cNvSpPr/>
              <p:nvPr/>
            </p:nvSpPr>
            <p:spPr>
              <a:xfrm>
                <a:off x="0" y="0"/>
                <a:ext cx="213360" cy="252984"/>
              </a:xfrm>
              <a:custGeom>
                <a:avLst/>
                <a:gdLst/>
                <a:ahLst/>
                <a:cxnLst/>
                <a:rect l="l" t="t" r="r" b="b"/>
                <a:pathLst>
                  <a:path w="213360" h="252984">
                    <a:moveTo>
                      <a:pt x="0" y="252984"/>
                    </a:moveTo>
                    <a:lnTo>
                      <a:pt x="213360" y="252984"/>
                    </a:lnTo>
                    <a:lnTo>
                      <a:pt x="213360" y="0"/>
                    </a:lnTo>
                    <a:lnTo>
                      <a:pt x="0" y="0"/>
                    </a:lnTo>
                    <a:lnTo>
                      <a:pt x="0" y="252984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175" name="Group 175"/>
            <p:cNvGrpSpPr/>
            <p:nvPr/>
          </p:nvGrpSpPr>
          <p:grpSpPr>
            <a:xfrm>
              <a:off x="5513911" y="8626962"/>
              <a:ext cx="203104" cy="93551"/>
              <a:chOff x="0" y="0"/>
              <a:chExt cx="170066" cy="78334"/>
            </a:xfrm>
          </p:grpSpPr>
          <p:sp>
            <p:nvSpPr>
              <p:cNvPr id="176" name="Freeform 176"/>
              <p:cNvSpPr/>
              <p:nvPr/>
            </p:nvSpPr>
            <p:spPr>
              <a:xfrm>
                <a:off x="0" y="0"/>
                <a:ext cx="175641" cy="78232"/>
              </a:xfrm>
              <a:custGeom>
                <a:avLst/>
                <a:gdLst/>
                <a:ahLst/>
                <a:cxnLst/>
                <a:rect l="l" t="t" r="r" b="b"/>
                <a:pathLst>
                  <a:path w="175641" h="78232">
                    <a:moveTo>
                      <a:pt x="0" y="0"/>
                    </a:moveTo>
                    <a:lnTo>
                      <a:pt x="11049" y="12319"/>
                    </a:lnTo>
                    <a:lnTo>
                      <a:pt x="16764" y="17780"/>
                    </a:lnTo>
                    <a:lnTo>
                      <a:pt x="27305" y="0"/>
                    </a:lnTo>
                    <a:close/>
                    <a:moveTo>
                      <a:pt x="59182" y="0"/>
                    </a:moveTo>
                    <a:lnTo>
                      <a:pt x="38100" y="35687"/>
                    </a:lnTo>
                    <a:lnTo>
                      <a:pt x="68072" y="54991"/>
                    </a:lnTo>
                    <a:lnTo>
                      <a:pt x="101346" y="0"/>
                    </a:lnTo>
                    <a:close/>
                    <a:moveTo>
                      <a:pt x="175641" y="0"/>
                    </a:moveTo>
                    <a:lnTo>
                      <a:pt x="101219" y="70739"/>
                    </a:lnTo>
                    <a:lnTo>
                      <a:pt x="115189" y="75565"/>
                    </a:lnTo>
                    <a:lnTo>
                      <a:pt x="121412" y="77597"/>
                    </a:lnTo>
                    <a:lnTo>
                      <a:pt x="123825" y="78232"/>
                    </a:lnTo>
                    <a:lnTo>
                      <a:pt x="170053" y="0"/>
                    </a:lnTo>
                    <a:close/>
                  </a:path>
                </a:pathLst>
              </a:custGeom>
              <a:blipFill>
                <a:blip r:embed="rId73"/>
                <a:stretch>
                  <a:fillRect l="-2856" t="-5340" r="-1265" b="-8944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177" name="Freeform 177"/>
            <p:cNvSpPr/>
            <p:nvPr/>
          </p:nvSpPr>
          <p:spPr>
            <a:xfrm>
              <a:off x="5669724" y="8626962"/>
              <a:ext cx="48945" cy="97025"/>
            </a:xfrm>
            <a:custGeom>
              <a:avLst/>
              <a:gdLst/>
              <a:ahLst/>
              <a:cxnLst/>
              <a:rect l="l" t="t" r="r" b="b"/>
              <a:pathLst>
                <a:path w="48945" h="97025">
                  <a:moveTo>
                    <a:pt x="0" y="0"/>
                  </a:moveTo>
                  <a:lnTo>
                    <a:pt x="48944" y="0"/>
                  </a:lnTo>
                  <a:lnTo>
                    <a:pt x="48944" y="97024"/>
                  </a:lnTo>
                  <a:lnTo>
                    <a:pt x="0" y="97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4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78" name="Freeform 178"/>
            <p:cNvSpPr/>
            <p:nvPr/>
          </p:nvSpPr>
          <p:spPr>
            <a:xfrm>
              <a:off x="5599363" y="8626962"/>
              <a:ext cx="74001" cy="80265"/>
            </a:xfrm>
            <a:custGeom>
              <a:avLst/>
              <a:gdLst/>
              <a:ahLst/>
              <a:cxnLst/>
              <a:rect l="l" t="t" r="r" b="b"/>
              <a:pathLst>
                <a:path w="74001" h="80265">
                  <a:moveTo>
                    <a:pt x="0" y="0"/>
                  </a:moveTo>
                  <a:lnTo>
                    <a:pt x="74001" y="0"/>
                  </a:lnTo>
                  <a:lnTo>
                    <a:pt x="74001" y="80265"/>
                  </a:lnTo>
                  <a:lnTo>
                    <a:pt x="0" y="80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5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79" name="Freeform 179"/>
            <p:cNvSpPr/>
            <p:nvPr/>
          </p:nvSpPr>
          <p:spPr>
            <a:xfrm>
              <a:off x="5533962" y="8626962"/>
              <a:ext cx="50598" cy="42605"/>
            </a:xfrm>
            <a:custGeom>
              <a:avLst/>
              <a:gdLst/>
              <a:ahLst/>
              <a:cxnLst/>
              <a:rect l="l" t="t" r="r" b="b"/>
              <a:pathLst>
                <a:path w="50598" h="42605">
                  <a:moveTo>
                    <a:pt x="0" y="0"/>
                  </a:moveTo>
                  <a:lnTo>
                    <a:pt x="50598" y="0"/>
                  </a:lnTo>
                  <a:lnTo>
                    <a:pt x="50598" y="42605"/>
                  </a:lnTo>
                  <a:lnTo>
                    <a:pt x="0" y="42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6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180" name="Group 180"/>
            <p:cNvGrpSpPr/>
            <p:nvPr/>
          </p:nvGrpSpPr>
          <p:grpSpPr>
            <a:xfrm>
              <a:off x="5700634" y="8301034"/>
              <a:ext cx="51917" cy="251108"/>
              <a:chOff x="0" y="0"/>
              <a:chExt cx="43472" cy="210261"/>
            </a:xfrm>
          </p:grpSpPr>
          <p:sp>
            <p:nvSpPr>
              <p:cNvPr id="181" name="Freeform 181"/>
              <p:cNvSpPr/>
              <p:nvPr/>
            </p:nvSpPr>
            <p:spPr>
              <a:xfrm>
                <a:off x="-13589" y="0"/>
                <a:ext cx="57023" cy="210312"/>
              </a:xfrm>
              <a:custGeom>
                <a:avLst/>
                <a:gdLst/>
                <a:ahLst/>
                <a:cxnLst/>
                <a:rect l="l" t="t" r="r" b="b"/>
                <a:pathLst>
                  <a:path w="57023" h="210312">
                    <a:moveTo>
                      <a:pt x="26416" y="0"/>
                    </a:moveTo>
                    <a:cubicBezTo>
                      <a:pt x="0" y="39243"/>
                      <a:pt x="20955" y="106426"/>
                      <a:pt x="29464" y="129540"/>
                    </a:cubicBezTo>
                    <a:lnTo>
                      <a:pt x="26416" y="119634"/>
                    </a:lnTo>
                    <a:lnTo>
                      <a:pt x="25019" y="114427"/>
                    </a:lnTo>
                    <a:lnTo>
                      <a:pt x="24892" y="114300"/>
                    </a:lnTo>
                    <a:lnTo>
                      <a:pt x="24892" y="114173"/>
                    </a:lnTo>
                    <a:lnTo>
                      <a:pt x="24765" y="113665"/>
                    </a:lnTo>
                    <a:lnTo>
                      <a:pt x="24765" y="113411"/>
                    </a:lnTo>
                    <a:lnTo>
                      <a:pt x="24638" y="113157"/>
                    </a:lnTo>
                    <a:lnTo>
                      <a:pt x="24511" y="112649"/>
                    </a:lnTo>
                    <a:lnTo>
                      <a:pt x="24511" y="112395"/>
                    </a:lnTo>
                    <a:lnTo>
                      <a:pt x="24384" y="112141"/>
                    </a:lnTo>
                    <a:lnTo>
                      <a:pt x="24384" y="112014"/>
                    </a:lnTo>
                    <a:lnTo>
                      <a:pt x="18288" y="88773"/>
                    </a:lnTo>
                    <a:lnTo>
                      <a:pt x="16002" y="75184"/>
                    </a:lnTo>
                    <a:lnTo>
                      <a:pt x="16002" y="74930"/>
                    </a:lnTo>
                    <a:lnTo>
                      <a:pt x="16002" y="74803"/>
                    </a:lnTo>
                    <a:lnTo>
                      <a:pt x="16002" y="74676"/>
                    </a:lnTo>
                    <a:lnTo>
                      <a:pt x="15875" y="74168"/>
                    </a:lnTo>
                    <a:lnTo>
                      <a:pt x="15875" y="73914"/>
                    </a:lnTo>
                    <a:lnTo>
                      <a:pt x="15875" y="73787"/>
                    </a:lnTo>
                    <a:lnTo>
                      <a:pt x="15875" y="73660"/>
                    </a:lnTo>
                    <a:lnTo>
                      <a:pt x="15748" y="73152"/>
                    </a:lnTo>
                    <a:lnTo>
                      <a:pt x="15748" y="72898"/>
                    </a:lnTo>
                    <a:lnTo>
                      <a:pt x="15748" y="72771"/>
                    </a:lnTo>
                    <a:lnTo>
                      <a:pt x="15621" y="72136"/>
                    </a:lnTo>
                    <a:lnTo>
                      <a:pt x="15621" y="71882"/>
                    </a:lnTo>
                    <a:lnTo>
                      <a:pt x="15621" y="71628"/>
                    </a:lnTo>
                    <a:lnTo>
                      <a:pt x="15621" y="71501"/>
                    </a:lnTo>
                    <a:lnTo>
                      <a:pt x="15494" y="70485"/>
                    </a:lnTo>
                    <a:lnTo>
                      <a:pt x="15494" y="70358"/>
                    </a:lnTo>
                    <a:lnTo>
                      <a:pt x="15240" y="69850"/>
                    </a:lnTo>
                    <a:lnTo>
                      <a:pt x="15240" y="69596"/>
                    </a:lnTo>
                    <a:lnTo>
                      <a:pt x="15240" y="69342"/>
                    </a:lnTo>
                    <a:lnTo>
                      <a:pt x="15240" y="69215"/>
                    </a:lnTo>
                    <a:lnTo>
                      <a:pt x="15113" y="68834"/>
                    </a:lnTo>
                    <a:lnTo>
                      <a:pt x="15113" y="68580"/>
                    </a:lnTo>
                    <a:lnTo>
                      <a:pt x="15113" y="68199"/>
                    </a:lnTo>
                    <a:lnTo>
                      <a:pt x="15113" y="68072"/>
                    </a:lnTo>
                    <a:lnTo>
                      <a:pt x="14859" y="67056"/>
                    </a:lnTo>
                    <a:lnTo>
                      <a:pt x="14859" y="66802"/>
                    </a:lnTo>
                    <a:lnTo>
                      <a:pt x="14859" y="66675"/>
                    </a:lnTo>
                    <a:lnTo>
                      <a:pt x="14859" y="66548"/>
                    </a:lnTo>
                    <a:lnTo>
                      <a:pt x="14732" y="66040"/>
                    </a:lnTo>
                    <a:lnTo>
                      <a:pt x="14732" y="65786"/>
                    </a:lnTo>
                    <a:lnTo>
                      <a:pt x="14732" y="65659"/>
                    </a:lnTo>
                    <a:lnTo>
                      <a:pt x="14732" y="65532"/>
                    </a:lnTo>
                    <a:lnTo>
                      <a:pt x="14605" y="64897"/>
                    </a:lnTo>
                    <a:lnTo>
                      <a:pt x="14605" y="64643"/>
                    </a:lnTo>
                    <a:lnTo>
                      <a:pt x="14605" y="64516"/>
                    </a:lnTo>
                    <a:lnTo>
                      <a:pt x="14478" y="63500"/>
                    </a:lnTo>
                    <a:lnTo>
                      <a:pt x="14478" y="63373"/>
                    </a:lnTo>
                    <a:cubicBezTo>
                      <a:pt x="12700" y="43815"/>
                      <a:pt x="14224" y="24638"/>
                      <a:pt x="22352" y="8890"/>
                    </a:cubicBezTo>
                    <a:lnTo>
                      <a:pt x="22606" y="8255"/>
                    </a:lnTo>
                    <a:lnTo>
                      <a:pt x="22733" y="8001"/>
                    </a:lnTo>
                    <a:lnTo>
                      <a:pt x="22860" y="7874"/>
                    </a:lnTo>
                    <a:lnTo>
                      <a:pt x="23114" y="7366"/>
                    </a:lnTo>
                    <a:lnTo>
                      <a:pt x="23241" y="6985"/>
                    </a:lnTo>
                    <a:lnTo>
                      <a:pt x="23368" y="6985"/>
                    </a:lnTo>
                    <a:lnTo>
                      <a:pt x="23495" y="6604"/>
                    </a:lnTo>
                    <a:lnTo>
                      <a:pt x="23622" y="6350"/>
                    </a:lnTo>
                    <a:lnTo>
                      <a:pt x="23749" y="6223"/>
                    </a:lnTo>
                    <a:lnTo>
                      <a:pt x="23749" y="6096"/>
                    </a:lnTo>
                    <a:lnTo>
                      <a:pt x="24003" y="5842"/>
                    </a:lnTo>
                    <a:lnTo>
                      <a:pt x="24003" y="5715"/>
                    </a:lnTo>
                    <a:lnTo>
                      <a:pt x="24257" y="5334"/>
                    </a:lnTo>
                    <a:lnTo>
                      <a:pt x="24384" y="5207"/>
                    </a:lnTo>
                    <a:lnTo>
                      <a:pt x="24511" y="4953"/>
                    </a:lnTo>
                    <a:lnTo>
                      <a:pt x="24511" y="4826"/>
                    </a:lnTo>
                    <a:lnTo>
                      <a:pt x="24765" y="4445"/>
                    </a:lnTo>
                    <a:lnTo>
                      <a:pt x="24892" y="4318"/>
                    </a:lnTo>
                    <a:lnTo>
                      <a:pt x="25019" y="4191"/>
                    </a:lnTo>
                    <a:lnTo>
                      <a:pt x="25019" y="4064"/>
                    </a:lnTo>
                    <a:lnTo>
                      <a:pt x="25400" y="3429"/>
                    </a:lnTo>
                    <a:lnTo>
                      <a:pt x="25527" y="3302"/>
                    </a:lnTo>
                    <a:lnTo>
                      <a:pt x="25527" y="3175"/>
                    </a:lnTo>
                    <a:lnTo>
                      <a:pt x="25781" y="2794"/>
                    </a:lnTo>
                    <a:lnTo>
                      <a:pt x="26035" y="2540"/>
                    </a:lnTo>
                    <a:lnTo>
                      <a:pt x="26035" y="2413"/>
                    </a:lnTo>
                    <a:lnTo>
                      <a:pt x="26416" y="2032"/>
                    </a:lnTo>
                    <a:lnTo>
                      <a:pt x="26543" y="1778"/>
                    </a:lnTo>
                    <a:lnTo>
                      <a:pt x="26543" y="1651"/>
                    </a:lnTo>
                    <a:lnTo>
                      <a:pt x="27051" y="889"/>
                    </a:lnTo>
                    <a:lnTo>
                      <a:pt x="26416" y="0"/>
                    </a:lnTo>
                    <a:close/>
                    <a:moveTo>
                      <a:pt x="33528" y="142113"/>
                    </a:moveTo>
                    <a:cubicBezTo>
                      <a:pt x="37465" y="159893"/>
                      <a:pt x="45974" y="184150"/>
                      <a:pt x="56515" y="210312"/>
                    </a:cubicBezTo>
                    <a:lnTo>
                      <a:pt x="57023" y="209169"/>
                    </a:lnTo>
                    <a:lnTo>
                      <a:pt x="49276" y="187198"/>
                    </a:lnTo>
                    <a:lnTo>
                      <a:pt x="33655" y="141986"/>
                    </a:lnTo>
                    <a:close/>
                  </a:path>
                </a:pathLst>
              </a:custGeom>
              <a:blipFill>
                <a:blip r:embed="rId77"/>
                <a:stretch>
                  <a:fillRect l="-955887" t="-102119" r="-8931" b="-2711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182" name="Group 182"/>
            <p:cNvGrpSpPr/>
            <p:nvPr/>
          </p:nvGrpSpPr>
          <p:grpSpPr>
            <a:xfrm>
              <a:off x="5207534" y="8041357"/>
              <a:ext cx="544441" cy="585620"/>
              <a:chOff x="0" y="0"/>
              <a:chExt cx="455879" cy="490360"/>
            </a:xfrm>
          </p:grpSpPr>
          <p:sp>
            <p:nvSpPr>
              <p:cNvPr id="183" name="Freeform 183"/>
              <p:cNvSpPr/>
              <p:nvPr/>
            </p:nvSpPr>
            <p:spPr>
              <a:xfrm>
                <a:off x="0" y="0"/>
                <a:ext cx="455930" cy="490474"/>
              </a:xfrm>
              <a:custGeom>
                <a:avLst/>
                <a:gdLst/>
                <a:ahLst/>
                <a:cxnLst/>
                <a:rect l="l" t="t" r="r" b="b"/>
                <a:pathLst>
                  <a:path w="455930" h="490474">
                    <a:moveTo>
                      <a:pt x="413004" y="272034"/>
                    </a:moveTo>
                    <a:lnTo>
                      <a:pt x="413004" y="272542"/>
                    </a:lnTo>
                    <a:lnTo>
                      <a:pt x="413004" y="273558"/>
                    </a:lnTo>
                    <a:lnTo>
                      <a:pt x="413004" y="273050"/>
                    </a:lnTo>
                    <a:lnTo>
                      <a:pt x="413004" y="272034"/>
                    </a:lnTo>
                    <a:close/>
                    <a:moveTo>
                      <a:pt x="413004" y="273558"/>
                    </a:moveTo>
                    <a:lnTo>
                      <a:pt x="413004" y="273812"/>
                    </a:lnTo>
                    <a:lnTo>
                      <a:pt x="413004" y="273685"/>
                    </a:lnTo>
                    <a:lnTo>
                      <a:pt x="413004" y="273558"/>
                    </a:lnTo>
                    <a:close/>
                    <a:moveTo>
                      <a:pt x="413004" y="273939"/>
                    </a:moveTo>
                    <a:lnTo>
                      <a:pt x="413004" y="274320"/>
                    </a:lnTo>
                    <a:lnTo>
                      <a:pt x="413004" y="274574"/>
                    </a:lnTo>
                    <a:lnTo>
                      <a:pt x="413004" y="274193"/>
                    </a:lnTo>
                    <a:lnTo>
                      <a:pt x="413004" y="273939"/>
                    </a:lnTo>
                    <a:close/>
                    <a:moveTo>
                      <a:pt x="413131" y="275717"/>
                    </a:moveTo>
                    <a:lnTo>
                      <a:pt x="416306" y="303022"/>
                    </a:lnTo>
                    <a:lnTo>
                      <a:pt x="419227" y="314960"/>
                    </a:lnTo>
                    <a:lnTo>
                      <a:pt x="413131" y="275717"/>
                    </a:lnTo>
                    <a:close/>
                    <a:moveTo>
                      <a:pt x="434086" y="364236"/>
                    </a:moveTo>
                    <a:lnTo>
                      <a:pt x="434213" y="364490"/>
                    </a:lnTo>
                    <a:lnTo>
                      <a:pt x="434086" y="364109"/>
                    </a:lnTo>
                    <a:close/>
                    <a:moveTo>
                      <a:pt x="434213" y="364490"/>
                    </a:moveTo>
                    <a:lnTo>
                      <a:pt x="434721" y="366649"/>
                    </a:lnTo>
                    <a:lnTo>
                      <a:pt x="435102" y="368173"/>
                    </a:lnTo>
                    <a:lnTo>
                      <a:pt x="434086" y="364490"/>
                    </a:lnTo>
                    <a:close/>
                    <a:moveTo>
                      <a:pt x="435102" y="368173"/>
                    </a:moveTo>
                    <a:lnTo>
                      <a:pt x="435356" y="369189"/>
                    </a:lnTo>
                    <a:lnTo>
                      <a:pt x="436118" y="371856"/>
                    </a:lnTo>
                    <a:lnTo>
                      <a:pt x="435102" y="368046"/>
                    </a:lnTo>
                    <a:close/>
                    <a:moveTo>
                      <a:pt x="436118" y="371856"/>
                    </a:moveTo>
                    <a:lnTo>
                      <a:pt x="436118" y="371983"/>
                    </a:lnTo>
                    <a:lnTo>
                      <a:pt x="436118" y="372110"/>
                    </a:lnTo>
                    <a:lnTo>
                      <a:pt x="435991" y="371856"/>
                    </a:lnTo>
                    <a:close/>
                    <a:moveTo>
                      <a:pt x="436118" y="372364"/>
                    </a:moveTo>
                    <a:lnTo>
                      <a:pt x="436245" y="372618"/>
                    </a:lnTo>
                    <a:lnTo>
                      <a:pt x="436245" y="372491"/>
                    </a:lnTo>
                    <a:lnTo>
                      <a:pt x="436245" y="372364"/>
                    </a:lnTo>
                    <a:close/>
                    <a:moveTo>
                      <a:pt x="436372" y="372618"/>
                    </a:moveTo>
                    <a:lnTo>
                      <a:pt x="438277" y="379349"/>
                    </a:lnTo>
                    <a:lnTo>
                      <a:pt x="439674" y="383540"/>
                    </a:lnTo>
                    <a:lnTo>
                      <a:pt x="436372" y="372745"/>
                    </a:lnTo>
                    <a:close/>
                    <a:moveTo>
                      <a:pt x="439674" y="383540"/>
                    </a:moveTo>
                    <a:lnTo>
                      <a:pt x="440690" y="386715"/>
                    </a:lnTo>
                    <a:lnTo>
                      <a:pt x="443357" y="394335"/>
                    </a:lnTo>
                    <a:lnTo>
                      <a:pt x="439674" y="383540"/>
                    </a:lnTo>
                    <a:close/>
                    <a:moveTo>
                      <a:pt x="443357" y="394335"/>
                    </a:moveTo>
                    <a:lnTo>
                      <a:pt x="443865" y="395859"/>
                    </a:lnTo>
                    <a:lnTo>
                      <a:pt x="445008" y="399034"/>
                    </a:lnTo>
                    <a:lnTo>
                      <a:pt x="443357" y="394335"/>
                    </a:lnTo>
                    <a:close/>
                    <a:moveTo>
                      <a:pt x="280924" y="0"/>
                    </a:moveTo>
                    <a:lnTo>
                      <a:pt x="0" y="160655"/>
                    </a:lnTo>
                    <a:lnTo>
                      <a:pt x="55372" y="232156"/>
                    </a:lnTo>
                    <a:cubicBezTo>
                      <a:pt x="55753" y="232918"/>
                      <a:pt x="56261" y="233680"/>
                      <a:pt x="56769" y="234569"/>
                    </a:cubicBezTo>
                    <a:lnTo>
                      <a:pt x="187325" y="405638"/>
                    </a:lnTo>
                    <a:lnTo>
                      <a:pt x="254127" y="487553"/>
                    </a:lnTo>
                    <a:lnTo>
                      <a:pt x="255651" y="489458"/>
                    </a:lnTo>
                    <a:lnTo>
                      <a:pt x="256413" y="490347"/>
                    </a:lnTo>
                    <a:lnTo>
                      <a:pt x="283718" y="490347"/>
                    </a:lnTo>
                    <a:lnTo>
                      <a:pt x="413004" y="271653"/>
                    </a:lnTo>
                    <a:lnTo>
                      <a:pt x="413004" y="272034"/>
                    </a:lnTo>
                    <a:cubicBezTo>
                      <a:pt x="412369" y="252476"/>
                      <a:pt x="415544" y="232791"/>
                      <a:pt x="425831" y="217424"/>
                    </a:cubicBezTo>
                    <a:lnTo>
                      <a:pt x="280924" y="0"/>
                    </a:lnTo>
                    <a:close/>
                    <a:moveTo>
                      <a:pt x="419227" y="315087"/>
                    </a:moveTo>
                    <a:lnTo>
                      <a:pt x="315722" y="490347"/>
                    </a:lnTo>
                    <a:lnTo>
                      <a:pt x="358013" y="490347"/>
                    </a:lnTo>
                    <a:lnTo>
                      <a:pt x="433705" y="362712"/>
                    </a:lnTo>
                    <a:lnTo>
                      <a:pt x="432943" y="359537"/>
                    </a:lnTo>
                    <a:lnTo>
                      <a:pt x="431546" y="355473"/>
                    </a:lnTo>
                    <a:lnTo>
                      <a:pt x="428879" y="346964"/>
                    </a:lnTo>
                    <a:lnTo>
                      <a:pt x="419227" y="315087"/>
                    </a:lnTo>
                    <a:close/>
                    <a:moveTo>
                      <a:pt x="445135" y="399415"/>
                    </a:moveTo>
                    <a:lnTo>
                      <a:pt x="390144" y="490474"/>
                    </a:lnTo>
                    <a:lnTo>
                      <a:pt x="426720" y="490474"/>
                    </a:lnTo>
                    <a:lnTo>
                      <a:pt x="432308" y="480949"/>
                    </a:lnTo>
                    <a:lnTo>
                      <a:pt x="455930" y="427736"/>
                    </a:lnTo>
                    <a:cubicBezTo>
                      <a:pt x="451993" y="417957"/>
                      <a:pt x="448310" y="408432"/>
                      <a:pt x="445135" y="399415"/>
                    </a:cubicBezTo>
                    <a:close/>
                  </a:path>
                </a:pathLst>
              </a:custGeom>
              <a:blipFill>
                <a:blip r:embed="rId78"/>
                <a:stretch>
                  <a:fillRect l="-674" t="-1110" r="-941" b="-805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184" name="Freeform 184"/>
            <p:cNvSpPr/>
            <p:nvPr/>
          </p:nvSpPr>
          <p:spPr>
            <a:xfrm>
              <a:off x="5717000" y="8615617"/>
              <a:ext cx="6719" cy="11345"/>
            </a:xfrm>
            <a:custGeom>
              <a:avLst/>
              <a:gdLst/>
              <a:ahLst/>
              <a:cxnLst/>
              <a:rect l="l" t="t" r="r" b="b"/>
              <a:pathLst>
                <a:path w="6719" h="11345">
                  <a:moveTo>
                    <a:pt x="0" y="0"/>
                  </a:moveTo>
                  <a:lnTo>
                    <a:pt x="6719" y="0"/>
                  </a:lnTo>
                  <a:lnTo>
                    <a:pt x="6719" y="11345"/>
                  </a:lnTo>
                  <a:lnTo>
                    <a:pt x="0" y="113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9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185" name="Group 185"/>
            <p:cNvGrpSpPr/>
            <p:nvPr/>
          </p:nvGrpSpPr>
          <p:grpSpPr>
            <a:xfrm>
              <a:off x="5635006" y="8476534"/>
              <a:ext cx="104062" cy="150443"/>
              <a:chOff x="0" y="0"/>
              <a:chExt cx="87135" cy="125971"/>
            </a:xfrm>
          </p:grpSpPr>
          <p:sp>
            <p:nvSpPr>
              <p:cNvPr id="186" name="Freeform 186"/>
              <p:cNvSpPr/>
              <p:nvPr/>
            </p:nvSpPr>
            <p:spPr>
              <a:xfrm>
                <a:off x="0" y="0"/>
                <a:ext cx="87122" cy="125984"/>
              </a:xfrm>
              <a:custGeom>
                <a:avLst/>
                <a:gdLst/>
                <a:ahLst/>
                <a:cxnLst/>
                <a:rect l="l" t="t" r="r" b="b"/>
                <a:pathLst>
                  <a:path w="87122" h="125984">
                    <a:moveTo>
                      <a:pt x="76200" y="0"/>
                    </a:moveTo>
                    <a:lnTo>
                      <a:pt x="0" y="125984"/>
                    </a:lnTo>
                    <a:lnTo>
                      <a:pt x="32131" y="125984"/>
                    </a:lnTo>
                    <a:lnTo>
                      <a:pt x="87122" y="34925"/>
                    </a:lnTo>
                    <a:cubicBezTo>
                      <a:pt x="82550" y="22098"/>
                      <a:pt x="78740" y="10160"/>
                      <a:pt x="76200" y="0"/>
                    </a:cubicBezTo>
                    <a:close/>
                  </a:path>
                </a:pathLst>
              </a:custGeom>
              <a:blipFill>
                <a:blip r:embed="rId80"/>
                <a:stretch>
                  <a:fillRect l="-3877" t="-3235" r="-3411" b="-3215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187" name="Group 187"/>
            <p:cNvGrpSpPr/>
            <p:nvPr/>
          </p:nvGrpSpPr>
          <p:grpSpPr>
            <a:xfrm>
              <a:off x="5546460" y="8365646"/>
              <a:ext cx="161682" cy="261316"/>
              <a:chOff x="0" y="0"/>
              <a:chExt cx="135382" cy="218808"/>
            </a:xfrm>
          </p:grpSpPr>
          <p:sp>
            <p:nvSpPr>
              <p:cNvPr id="188" name="Freeform 188"/>
              <p:cNvSpPr/>
              <p:nvPr/>
            </p:nvSpPr>
            <p:spPr>
              <a:xfrm>
                <a:off x="0" y="0"/>
                <a:ext cx="135382" cy="218821"/>
              </a:xfrm>
              <a:custGeom>
                <a:avLst/>
                <a:gdLst/>
                <a:ahLst/>
                <a:cxnLst/>
                <a:rect l="l" t="t" r="r" b="b"/>
                <a:pathLst>
                  <a:path w="135382" h="218821">
                    <a:moveTo>
                      <a:pt x="129159" y="0"/>
                    </a:moveTo>
                    <a:lnTo>
                      <a:pt x="0" y="218821"/>
                    </a:lnTo>
                    <a:lnTo>
                      <a:pt x="31877" y="218821"/>
                    </a:lnTo>
                    <a:lnTo>
                      <a:pt x="135382" y="43561"/>
                    </a:lnTo>
                    <a:cubicBezTo>
                      <a:pt x="132207" y="30353"/>
                      <a:pt x="129540" y="15240"/>
                      <a:pt x="129159" y="0"/>
                    </a:cubicBezTo>
                    <a:close/>
                  </a:path>
                </a:pathLst>
              </a:custGeom>
              <a:blipFill>
                <a:blip r:embed="rId81"/>
                <a:stretch>
                  <a:fillRect l="-1772" t="-2153" r="-3292" b="-1851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189" name="Group 189"/>
            <p:cNvGrpSpPr/>
            <p:nvPr/>
          </p:nvGrpSpPr>
          <p:grpSpPr>
            <a:xfrm>
              <a:off x="5275543" y="8322162"/>
              <a:ext cx="155782" cy="203650"/>
              <a:chOff x="0" y="0"/>
              <a:chExt cx="130442" cy="170523"/>
            </a:xfrm>
          </p:grpSpPr>
          <p:sp>
            <p:nvSpPr>
              <p:cNvPr id="190" name="Freeform 190"/>
              <p:cNvSpPr/>
              <p:nvPr/>
            </p:nvSpPr>
            <p:spPr>
              <a:xfrm>
                <a:off x="0" y="0"/>
                <a:ext cx="130429" cy="170561"/>
              </a:xfrm>
              <a:custGeom>
                <a:avLst/>
                <a:gdLst/>
                <a:ahLst/>
                <a:cxnLst/>
                <a:rect l="l" t="t" r="r" b="b"/>
                <a:pathLst>
                  <a:path w="130429" h="170561">
                    <a:moveTo>
                      <a:pt x="0" y="0"/>
                    </a:moveTo>
                    <a:lnTo>
                      <a:pt x="71501" y="97663"/>
                    </a:lnTo>
                    <a:lnTo>
                      <a:pt x="130429" y="1705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2"/>
                <a:stretch>
                  <a:fillRect l="-46017" t="-45748" r="-3544" b="-1980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191" name="Group 191"/>
            <p:cNvGrpSpPr>
              <a:grpSpLocks noChangeAspect="1"/>
            </p:cNvGrpSpPr>
            <p:nvPr/>
          </p:nvGrpSpPr>
          <p:grpSpPr>
            <a:xfrm>
              <a:off x="3732327" y="7818930"/>
              <a:ext cx="586925" cy="1003537"/>
              <a:chOff x="0" y="0"/>
              <a:chExt cx="368592" cy="630225"/>
            </a:xfrm>
          </p:grpSpPr>
          <p:sp>
            <p:nvSpPr>
              <p:cNvPr id="192" name="Freeform 192"/>
              <p:cNvSpPr/>
              <p:nvPr/>
            </p:nvSpPr>
            <p:spPr>
              <a:xfrm>
                <a:off x="0" y="0"/>
                <a:ext cx="368554" cy="639826"/>
              </a:xfrm>
              <a:custGeom>
                <a:avLst/>
                <a:gdLst/>
                <a:ahLst/>
                <a:cxnLst/>
                <a:rect l="l" t="t" r="r" b="b"/>
                <a:pathLst>
                  <a:path w="368554" h="639826">
                    <a:moveTo>
                      <a:pt x="273939" y="0"/>
                    </a:moveTo>
                    <a:lnTo>
                      <a:pt x="0" y="164211"/>
                    </a:lnTo>
                    <a:lnTo>
                      <a:pt x="55245" y="228092"/>
                    </a:lnTo>
                    <a:cubicBezTo>
                      <a:pt x="55245" y="228092"/>
                      <a:pt x="154432" y="158369"/>
                      <a:pt x="164973" y="175260"/>
                    </a:cubicBezTo>
                    <a:cubicBezTo>
                      <a:pt x="164973" y="175260"/>
                      <a:pt x="204343" y="191643"/>
                      <a:pt x="89281" y="273812"/>
                    </a:cubicBezTo>
                    <a:lnTo>
                      <a:pt x="272034" y="629666"/>
                    </a:lnTo>
                    <a:cubicBezTo>
                      <a:pt x="272034" y="629666"/>
                      <a:pt x="306451" y="639826"/>
                      <a:pt x="302260" y="570992"/>
                    </a:cubicBezTo>
                    <a:lnTo>
                      <a:pt x="289814" y="317627"/>
                    </a:lnTo>
                    <a:lnTo>
                      <a:pt x="368554" y="150495"/>
                    </a:lnTo>
                    <a:close/>
                  </a:path>
                </a:pathLst>
              </a:custGeom>
              <a:solidFill>
                <a:srgbClr val="192A54"/>
              </a:solid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193" name="Freeform 193"/>
            <p:cNvSpPr/>
            <p:nvPr/>
          </p:nvSpPr>
          <p:spPr>
            <a:xfrm>
              <a:off x="6538515" y="4999501"/>
              <a:ext cx="1864397" cy="3294632"/>
            </a:xfrm>
            <a:custGeom>
              <a:avLst/>
              <a:gdLst/>
              <a:ahLst/>
              <a:cxnLst/>
              <a:rect l="l" t="t" r="r" b="b"/>
              <a:pathLst>
                <a:path w="1864397" h="3294632">
                  <a:moveTo>
                    <a:pt x="0" y="0"/>
                  </a:moveTo>
                  <a:lnTo>
                    <a:pt x="1864397" y="0"/>
                  </a:lnTo>
                  <a:lnTo>
                    <a:pt x="1864397" y="3294632"/>
                  </a:lnTo>
                  <a:lnTo>
                    <a:pt x="0" y="3294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3">
                <a:extLst>
                  <a:ext uri="{96DAC541-7B7A-43D3-8B79-37D633B846F1}">
                    <asvg:svgBlip xmlns:asvg="http://schemas.microsoft.com/office/drawing/2016/SVG/main" r:embed="rId8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94" name="Freeform 194"/>
            <p:cNvSpPr/>
            <p:nvPr/>
          </p:nvSpPr>
          <p:spPr>
            <a:xfrm>
              <a:off x="8252150" y="8040386"/>
              <a:ext cx="81903" cy="37235"/>
            </a:xfrm>
            <a:custGeom>
              <a:avLst/>
              <a:gdLst/>
              <a:ahLst/>
              <a:cxnLst/>
              <a:rect l="l" t="t" r="r" b="b"/>
              <a:pathLst>
                <a:path w="81903" h="37235">
                  <a:moveTo>
                    <a:pt x="0" y="0"/>
                  </a:moveTo>
                  <a:lnTo>
                    <a:pt x="81903" y="0"/>
                  </a:lnTo>
                  <a:lnTo>
                    <a:pt x="81903" y="37235"/>
                  </a:lnTo>
                  <a:lnTo>
                    <a:pt x="0" y="37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5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95" name="Freeform 195"/>
            <p:cNvSpPr/>
            <p:nvPr/>
          </p:nvSpPr>
          <p:spPr>
            <a:xfrm>
              <a:off x="8323664" y="8007625"/>
              <a:ext cx="79233" cy="36477"/>
            </a:xfrm>
            <a:custGeom>
              <a:avLst/>
              <a:gdLst/>
              <a:ahLst/>
              <a:cxnLst/>
              <a:rect l="l" t="t" r="r" b="b"/>
              <a:pathLst>
                <a:path w="79233" h="36477">
                  <a:moveTo>
                    <a:pt x="0" y="0"/>
                  </a:moveTo>
                  <a:lnTo>
                    <a:pt x="79233" y="0"/>
                  </a:lnTo>
                  <a:lnTo>
                    <a:pt x="79233" y="36477"/>
                  </a:lnTo>
                  <a:lnTo>
                    <a:pt x="0" y="3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6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196" name="Group 196"/>
            <p:cNvGrpSpPr/>
            <p:nvPr/>
          </p:nvGrpSpPr>
          <p:grpSpPr>
            <a:xfrm>
              <a:off x="7237769" y="5554150"/>
              <a:ext cx="457943" cy="852411"/>
              <a:chOff x="0" y="0"/>
              <a:chExt cx="383451" cy="713753"/>
            </a:xfrm>
          </p:grpSpPr>
          <p:sp>
            <p:nvSpPr>
              <p:cNvPr id="197" name="Freeform 197"/>
              <p:cNvSpPr/>
              <p:nvPr/>
            </p:nvSpPr>
            <p:spPr>
              <a:xfrm>
                <a:off x="0" y="0"/>
                <a:ext cx="383413" cy="713740"/>
              </a:xfrm>
              <a:custGeom>
                <a:avLst/>
                <a:gdLst/>
                <a:ahLst/>
                <a:cxnLst/>
                <a:rect l="l" t="t" r="r" b="b"/>
                <a:pathLst>
                  <a:path w="383413" h="713740">
                    <a:moveTo>
                      <a:pt x="2540" y="0"/>
                    </a:moveTo>
                    <a:cubicBezTo>
                      <a:pt x="1651" y="254"/>
                      <a:pt x="889" y="381"/>
                      <a:pt x="0" y="635"/>
                    </a:cubicBezTo>
                    <a:lnTo>
                      <a:pt x="91821" y="173482"/>
                    </a:lnTo>
                    <a:cubicBezTo>
                      <a:pt x="92202" y="172212"/>
                      <a:pt x="92583" y="170942"/>
                      <a:pt x="92964" y="169545"/>
                    </a:cubicBezTo>
                    <a:lnTo>
                      <a:pt x="2540" y="0"/>
                    </a:lnTo>
                    <a:close/>
                    <a:moveTo>
                      <a:pt x="297053" y="551815"/>
                    </a:moveTo>
                    <a:cubicBezTo>
                      <a:pt x="296418" y="553466"/>
                      <a:pt x="295783" y="554990"/>
                      <a:pt x="295275" y="556260"/>
                    </a:cubicBezTo>
                    <a:lnTo>
                      <a:pt x="378841" y="713740"/>
                    </a:lnTo>
                    <a:lnTo>
                      <a:pt x="383413" y="713740"/>
                    </a:lnTo>
                    <a:lnTo>
                      <a:pt x="297053" y="551815"/>
                    </a:lnTo>
                    <a:close/>
                  </a:path>
                </a:pathLst>
              </a:custGeom>
              <a:blipFill>
                <a:blip r:embed="rId87"/>
                <a:stretch>
                  <a:fillRect l="-864" t="-663" r="-891" b="-688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198" name="Group 198"/>
            <p:cNvGrpSpPr/>
            <p:nvPr/>
          </p:nvGrpSpPr>
          <p:grpSpPr>
            <a:xfrm>
              <a:off x="7347442" y="5756707"/>
              <a:ext cx="245056" cy="461856"/>
              <a:chOff x="0" y="0"/>
              <a:chExt cx="205194" cy="386728"/>
            </a:xfrm>
          </p:grpSpPr>
          <p:sp>
            <p:nvSpPr>
              <p:cNvPr id="199" name="Freeform 199"/>
              <p:cNvSpPr/>
              <p:nvPr/>
            </p:nvSpPr>
            <p:spPr>
              <a:xfrm>
                <a:off x="0" y="0"/>
                <a:ext cx="205105" cy="386715"/>
              </a:xfrm>
              <a:custGeom>
                <a:avLst/>
                <a:gdLst/>
                <a:ahLst/>
                <a:cxnLst/>
                <a:rect l="l" t="t" r="r" b="b"/>
                <a:pathLst>
                  <a:path w="205105" h="386715">
                    <a:moveTo>
                      <a:pt x="1143" y="0"/>
                    </a:moveTo>
                    <a:cubicBezTo>
                      <a:pt x="762" y="1270"/>
                      <a:pt x="381" y="2540"/>
                      <a:pt x="0" y="3937"/>
                    </a:cubicBezTo>
                    <a:lnTo>
                      <a:pt x="203327" y="386715"/>
                    </a:lnTo>
                    <a:cubicBezTo>
                      <a:pt x="203835" y="385445"/>
                      <a:pt x="204470" y="383921"/>
                      <a:pt x="205105" y="382270"/>
                    </a:cubicBezTo>
                    <a:lnTo>
                      <a:pt x="1143" y="0"/>
                    </a:lnTo>
                    <a:close/>
                  </a:path>
                </a:pathLst>
              </a:custGeom>
              <a:blipFill>
                <a:blip r:embed="rId88"/>
                <a:stretch>
                  <a:fillRect l="-2798" t="-942" r="-2216" b="-995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200" name="Group 200"/>
            <p:cNvGrpSpPr/>
            <p:nvPr/>
          </p:nvGrpSpPr>
          <p:grpSpPr>
            <a:xfrm>
              <a:off x="7690191" y="6406576"/>
              <a:ext cx="342490" cy="743920"/>
              <a:chOff x="0" y="0"/>
              <a:chExt cx="286779" cy="622910"/>
            </a:xfrm>
          </p:grpSpPr>
          <p:sp>
            <p:nvSpPr>
              <p:cNvPr id="201" name="Freeform 201"/>
              <p:cNvSpPr/>
              <p:nvPr/>
            </p:nvSpPr>
            <p:spPr>
              <a:xfrm>
                <a:off x="0" y="0"/>
                <a:ext cx="286766" cy="622935"/>
              </a:xfrm>
              <a:custGeom>
                <a:avLst/>
                <a:gdLst/>
                <a:ahLst/>
                <a:cxnLst/>
                <a:rect l="l" t="t" r="r" b="b"/>
                <a:pathLst>
                  <a:path w="286766" h="622935">
                    <a:moveTo>
                      <a:pt x="0" y="0"/>
                    </a:moveTo>
                    <a:lnTo>
                      <a:pt x="88011" y="165608"/>
                    </a:lnTo>
                    <a:lnTo>
                      <a:pt x="286766" y="622935"/>
                    </a:lnTo>
                    <a:lnTo>
                      <a:pt x="74676" y="131191"/>
                    </a:lnTo>
                    <a:lnTo>
                      <a:pt x="4572" y="0"/>
                    </a:lnTo>
                    <a:close/>
                  </a:path>
                </a:pathLst>
              </a:custGeom>
              <a:blipFill>
                <a:blip r:embed="rId89"/>
                <a:stretch>
                  <a:fillRect l="-859" t="-652" r="-1178" b="-468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202" name="Freeform 202"/>
            <p:cNvSpPr/>
            <p:nvPr/>
          </p:nvSpPr>
          <p:spPr>
            <a:xfrm>
              <a:off x="6951882" y="6227148"/>
              <a:ext cx="10602" cy="25420"/>
            </a:xfrm>
            <a:custGeom>
              <a:avLst/>
              <a:gdLst/>
              <a:ahLst/>
              <a:cxnLst/>
              <a:rect l="l" t="t" r="r" b="b"/>
              <a:pathLst>
                <a:path w="10602" h="25420">
                  <a:moveTo>
                    <a:pt x="0" y="0"/>
                  </a:moveTo>
                  <a:lnTo>
                    <a:pt x="10602" y="0"/>
                  </a:lnTo>
                  <a:lnTo>
                    <a:pt x="10602" y="25420"/>
                  </a:lnTo>
                  <a:lnTo>
                    <a:pt x="0" y="25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0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203" name="Group 203"/>
            <p:cNvGrpSpPr/>
            <p:nvPr/>
          </p:nvGrpSpPr>
          <p:grpSpPr>
            <a:xfrm>
              <a:off x="6924551" y="5554862"/>
              <a:ext cx="1477952" cy="2648935"/>
              <a:chOff x="0" y="0"/>
              <a:chExt cx="1237539" cy="2218042"/>
            </a:xfrm>
          </p:grpSpPr>
          <p:sp>
            <p:nvSpPr>
              <p:cNvPr id="204" name="Freeform 204"/>
              <p:cNvSpPr/>
              <p:nvPr/>
            </p:nvSpPr>
            <p:spPr>
              <a:xfrm>
                <a:off x="-3810" y="0"/>
                <a:ext cx="1241171" cy="2218182"/>
              </a:xfrm>
              <a:custGeom>
                <a:avLst/>
                <a:gdLst/>
                <a:ahLst/>
                <a:cxnLst/>
                <a:rect l="l" t="t" r="r" b="b"/>
                <a:pathLst>
                  <a:path w="1241171" h="2218182">
                    <a:moveTo>
                      <a:pt x="266065" y="0"/>
                    </a:moveTo>
                    <a:cubicBezTo>
                      <a:pt x="220472" y="10541"/>
                      <a:pt x="119888" y="19304"/>
                      <a:pt x="3810" y="26035"/>
                    </a:cubicBezTo>
                    <a:cubicBezTo>
                      <a:pt x="18034" y="193294"/>
                      <a:pt x="0" y="470027"/>
                      <a:pt x="26670" y="562991"/>
                    </a:cubicBezTo>
                    <a:lnTo>
                      <a:pt x="35560" y="584200"/>
                    </a:lnTo>
                    <a:cubicBezTo>
                      <a:pt x="38354" y="588391"/>
                      <a:pt x="41402" y="591439"/>
                      <a:pt x="44704" y="593090"/>
                    </a:cubicBezTo>
                    <a:lnTo>
                      <a:pt x="530225" y="1751076"/>
                    </a:lnTo>
                    <a:lnTo>
                      <a:pt x="718947" y="2218182"/>
                    </a:lnTo>
                    <a:cubicBezTo>
                      <a:pt x="722122" y="2217547"/>
                      <a:pt x="725297" y="2217039"/>
                      <a:pt x="728472" y="2216404"/>
                    </a:cubicBezTo>
                    <a:lnTo>
                      <a:pt x="748538" y="2212467"/>
                    </a:lnTo>
                    <a:lnTo>
                      <a:pt x="776351" y="2206752"/>
                    </a:lnTo>
                    <a:lnTo>
                      <a:pt x="863854" y="2186940"/>
                    </a:lnTo>
                    <a:lnTo>
                      <a:pt x="882269" y="2182368"/>
                    </a:lnTo>
                    <a:lnTo>
                      <a:pt x="882777" y="2182241"/>
                    </a:lnTo>
                    <a:lnTo>
                      <a:pt x="884047" y="2181860"/>
                    </a:lnTo>
                    <a:lnTo>
                      <a:pt x="884555" y="2181733"/>
                    </a:lnTo>
                    <a:lnTo>
                      <a:pt x="885698" y="2181479"/>
                    </a:lnTo>
                    <a:lnTo>
                      <a:pt x="886714" y="2181225"/>
                    </a:lnTo>
                    <a:lnTo>
                      <a:pt x="887222" y="2181098"/>
                    </a:lnTo>
                    <a:lnTo>
                      <a:pt x="888111" y="2180844"/>
                    </a:lnTo>
                    <a:lnTo>
                      <a:pt x="888492" y="2180717"/>
                    </a:lnTo>
                    <a:lnTo>
                      <a:pt x="889381" y="2180463"/>
                    </a:lnTo>
                    <a:lnTo>
                      <a:pt x="897382" y="2178431"/>
                    </a:lnTo>
                    <a:lnTo>
                      <a:pt x="897890" y="2178304"/>
                    </a:lnTo>
                    <a:lnTo>
                      <a:pt x="898652" y="2178050"/>
                    </a:lnTo>
                    <a:lnTo>
                      <a:pt x="899033" y="2177923"/>
                    </a:lnTo>
                    <a:lnTo>
                      <a:pt x="900303" y="2177542"/>
                    </a:lnTo>
                    <a:lnTo>
                      <a:pt x="900938" y="2177415"/>
                    </a:lnTo>
                    <a:lnTo>
                      <a:pt x="916940" y="2173224"/>
                    </a:lnTo>
                    <a:lnTo>
                      <a:pt x="917067" y="2173224"/>
                    </a:lnTo>
                    <a:lnTo>
                      <a:pt x="929005" y="2170049"/>
                    </a:lnTo>
                    <a:lnTo>
                      <a:pt x="929132" y="2170049"/>
                    </a:lnTo>
                    <a:lnTo>
                      <a:pt x="941324" y="2166747"/>
                    </a:lnTo>
                    <a:lnTo>
                      <a:pt x="1073658" y="2126742"/>
                    </a:lnTo>
                    <a:lnTo>
                      <a:pt x="1088517" y="2121789"/>
                    </a:lnTo>
                    <a:lnTo>
                      <a:pt x="1106043" y="2115820"/>
                    </a:lnTo>
                    <a:lnTo>
                      <a:pt x="1107694" y="2115185"/>
                    </a:lnTo>
                    <a:lnTo>
                      <a:pt x="1109345" y="2114677"/>
                    </a:lnTo>
                    <a:lnTo>
                      <a:pt x="1109726" y="2114550"/>
                    </a:lnTo>
                    <a:lnTo>
                      <a:pt x="1110869" y="2114169"/>
                    </a:lnTo>
                    <a:lnTo>
                      <a:pt x="1111377" y="2113915"/>
                    </a:lnTo>
                    <a:lnTo>
                      <a:pt x="1112266" y="2113661"/>
                    </a:lnTo>
                    <a:lnTo>
                      <a:pt x="1112647" y="2113534"/>
                    </a:lnTo>
                    <a:lnTo>
                      <a:pt x="1113790" y="2113153"/>
                    </a:lnTo>
                    <a:lnTo>
                      <a:pt x="1114298" y="2113026"/>
                    </a:lnTo>
                    <a:lnTo>
                      <a:pt x="1175131" y="2084578"/>
                    </a:lnTo>
                    <a:cubicBezTo>
                      <a:pt x="1213104" y="2066925"/>
                      <a:pt x="1237996" y="2055495"/>
                      <a:pt x="1241171" y="2053971"/>
                    </a:cubicBezTo>
                    <a:lnTo>
                      <a:pt x="732917" y="878713"/>
                    </a:lnTo>
                    <a:lnTo>
                      <a:pt x="266065" y="0"/>
                    </a:lnTo>
                    <a:close/>
                  </a:path>
                </a:pathLst>
              </a:custGeom>
              <a:blipFill>
                <a:blip r:embed="rId91"/>
                <a:stretch>
                  <a:fillRect l="-441" t="-239" r="-408" b="-160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205" name="Freeform 205"/>
            <p:cNvSpPr/>
            <p:nvPr/>
          </p:nvSpPr>
          <p:spPr>
            <a:xfrm>
              <a:off x="5072455" y="2768225"/>
              <a:ext cx="2292627" cy="5769023"/>
            </a:xfrm>
            <a:custGeom>
              <a:avLst/>
              <a:gdLst/>
              <a:ahLst/>
              <a:cxnLst/>
              <a:rect l="l" t="t" r="r" b="b"/>
              <a:pathLst>
                <a:path w="2292627" h="5769023">
                  <a:moveTo>
                    <a:pt x="0" y="0"/>
                  </a:moveTo>
                  <a:lnTo>
                    <a:pt x="2292627" y="0"/>
                  </a:lnTo>
                  <a:lnTo>
                    <a:pt x="2292627" y="5769023"/>
                  </a:lnTo>
                  <a:lnTo>
                    <a:pt x="0" y="5769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2">
                <a:extLst>
                  <a:ext uri="{96DAC541-7B7A-43D3-8B79-37D633B846F1}">
                    <asvg:svgBlip xmlns:asvg="http://schemas.microsoft.com/office/drawing/2016/SVG/main" r:embed="rId9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206" name="Group 206"/>
            <p:cNvGrpSpPr/>
            <p:nvPr/>
          </p:nvGrpSpPr>
          <p:grpSpPr>
            <a:xfrm>
              <a:off x="6260956" y="4629285"/>
              <a:ext cx="485289" cy="730012"/>
              <a:chOff x="0" y="0"/>
              <a:chExt cx="406349" cy="611264"/>
            </a:xfrm>
          </p:grpSpPr>
          <p:sp>
            <p:nvSpPr>
              <p:cNvPr id="207" name="Freeform 207"/>
              <p:cNvSpPr/>
              <p:nvPr/>
            </p:nvSpPr>
            <p:spPr>
              <a:xfrm>
                <a:off x="0" y="0"/>
                <a:ext cx="406400" cy="611251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11251">
                    <a:moveTo>
                      <a:pt x="88138" y="208153"/>
                    </a:moveTo>
                    <a:lnTo>
                      <a:pt x="82296" y="215900"/>
                    </a:lnTo>
                    <a:lnTo>
                      <a:pt x="85598" y="211455"/>
                    </a:lnTo>
                    <a:lnTo>
                      <a:pt x="88011" y="208153"/>
                    </a:lnTo>
                    <a:close/>
                    <a:moveTo>
                      <a:pt x="271399" y="0"/>
                    </a:moveTo>
                    <a:lnTo>
                      <a:pt x="88138" y="208153"/>
                    </a:lnTo>
                    <a:lnTo>
                      <a:pt x="91059" y="204216"/>
                    </a:lnTo>
                    <a:lnTo>
                      <a:pt x="76835" y="220345"/>
                    </a:lnTo>
                    <a:lnTo>
                      <a:pt x="75057" y="226060"/>
                    </a:lnTo>
                    <a:cubicBezTo>
                      <a:pt x="70231" y="241681"/>
                      <a:pt x="55880" y="288036"/>
                      <a:pt x="37719" y="350901"/>
                    </a:cubicBezTo>
                    <a:cubicBezTo>
                      <a:pt x="19558" y="412750"/>
                      <a:pt x="0" y="487934"/>
                      <a:pt x="0" y="565404"/>
                    </a:cubicBezTo>
                    <a:lnTo>
                      <a:pt x="2413" y="611251"/>
                    </a:lnTo>
                    <a:lnTo>
                      <a:pt x="142367" y="511302"/>
                    </a:lnTo>
                    <a:lnTo>
                      <a:pt x="406400" y="271399"/>
                    </a:lnTo>
                    <a:lnTo>
                      <a:pt x="271399" y="0"/>
                    </a:lnTo>
                    <a:close/>
                  </a:path>
                </a:pathLst>
              </a:custGeom>
              <a:blipFill>
                <a:blip r:embed="rId94"/>
                <a:stretch>
                  <a:fillRect l="-3153" t="-903" r="-1846" b="-820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208" name="Freeform 208"/>
            <p:cNvSpPr/>
            <p:nvPr/>
          </p:nvSpPr>
          <p:spPr>
            <a:xfrm>
              <a:off x="5506934" y="4782686"/>
              <a:ext cx="396531" cy="571924"/>
            </a:xfrm>
            <a:custGeom>
              <a:avLst/>
              <a:gdLst/>
              <a:ahLst/>
              <a:cxnLst/>
              <a:rect l="l" t="t" r="r" b="b"/>
              <a:pathLst>
                <a:path w="396531" h="571924">
                  <a:moveTo>
                    <a:pt x="0" y="0"/>
                  </a:moveTo>
                  <a:lnTo>
                    <a:pt x="396531" y="0"/>
                  </a:lnTo>
                  <a:lnTo>
                    <a:pt x="396531" y="571924"/>
                  </a:lnTo>
                  <a:lnTo>
                    <a:pt x="0" y="571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5">
                <a:extLst>
                  <a:ext uri="{96DAC541-7B7A-43D3-8B79-37D633B846F1}">
                    <asvg:svgBlip xmlns:asvg="http://schemas.microsoft.com/office/drawing/2016/SVG/main" r:embed="rId9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209" name="Freeform 209"/>
            <p:cNvSpPr/>
            <p:nvPr/>
          </p:nvSpPr>
          <p:spPr>
            <a:xfrm>
              <a:off x="6631824" y="2815061"/>
              <a:ext cx="1348485" cy="1584425"/>
            </a:xfrm>
            <a:custGeom>
              <a:avLst/>
              <a:gdLst/>
              <a:ahLst/>
              <a:cxnLst/>
              <a:rect l="l" t="t" r="r" b="b"/>
              <a:pathLst>
                <a:path w="1348485" h="1584425">
                  <a:moveTo>
                    <a:pt x="0" y="0"/>
                  </a:moveTo>
                  <a:lnTo>
                    <a:pt x="1348485" y="0"/>
                  </a:lnTo>
                  <a:lnTo>
                    <a:pt x="1348485" y="1584425"/>
                  </a:lnTo>
                  <a:lnTo>
                    <a:pt x="0" y="1584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7">
                <a:extLst>
                  <a:ext uri="{96DAC541-7B7A-43D3-8B79-37D633B846F1}">
                    <asvg:svgBlip xmlns:asvg="http://schemas.microsoft.com/office/drawing/2016/SVG/main" r:embed="rId9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210" name="Freeform 210"/>
            <p:cNvSpPr/>
            <p:nvPr/>
          </p:nvSpPr>
          <p:spPr>
            <a:xfrm>
              <a:off x="6207613" y="7297330"/>
              <a:ext cx="1051905" cy="1063599"/>
            </a:xfrm>
            <a:custGeom>
              <a:avLst/>
              <a:gdLst/>
              <a:ahLst/>
              <a:cxnLst/>
              <a:rect l="l" t="t" r="r" b="b"/>
              <a:pathLst>
                <a:path w="1051905" h="1063599">
                  <a:moveTo>
                    <a:pt x="0" y="0"/>
                  </a:moveTo>
                  <a:lnTo>
                    <a:pt x="1051905" y="0"/>
                  </a:lnTo>
                  <a:lnTo>
                    <a:pt x="1051905" y="1063599"/>
                  </a:lnTo>
                  <a:lnTo>
                    <a:pt x="0" y="106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9">
                <a:extLst>
                  <a:ext uri="{96DAC541-7B7A-43D3-8B79-37D633B846F1}">
                    <asvg:svgBlip xmlns:asvg="http://schemas.microsoft.com/office/drawing/2016/SVG/main" r:embed="rId10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211" name="Freeform 211"/>
            <p:cNvSpPr/>
            <p:nvPr/>
          </p:nvSpPr>
          <p:spPr>
            <a:xfrm>
              <a:off x="8311939" y="6440429"/>
              <a:ext cx="932555" cy="1577069"/>
            </a:xfrm>
            <a:custGeom>
              <a:avLst/>
              <a:gdLst/>
              <a:ahLst/>
              <a:cxnLst/>
              <a:rect l="l" t="t" r="r" b="b"/>
              <a:pathLst>
                <a:path w="932555" h="1577069">
                  <a:moveTo>
                    <a:pt x="0" y="0"/>
                  </a:moveTo>
                  <a:lnTo>
                    <a:pt x="932555" y="0"/>
                  </a:lnTo>
                  <a:lnTo>
                    <a:pt x="932555" y="1577070"/>
                  </a:lnTo>
                  <a:lnTo>
                    <a:pt x="0" y="1577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1">
                <a:extLst>
                  <a:ext uri="{96DAC541-7B7A-43D3-8B79-37D633B846F1}">
                    <asvg:svgBlip xmlns:asvg="http://schemas.microsoft.com/office/drawing/2016/SVG/main" r:embed="rId10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212" name="TextBox 212"/>
            <p:cNvSpPr txBox="1"/>
            <p:nvPr/>
          </p:nvSpPr>
          <p:spPr>
            <a:xfrm rot="-580637">
              <a:off x="4128024" y="588258"/>
              <a:ext cx="371247" cy="837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73"/>
                </a:lnSpc>
              </a:pPr>
              <a:r>
                <a:rPr lang="en-US" sz="3838" spc="-3">
                  <a:solidFill>
                    <a:srgbClr val="FFE7A7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E</a:t>
              </a:r>
            </a:p>
          </p:txBody>
        </p:sp>
        <p:sp>
          <p:nvSpPr>
            <p:cNvPr id="213" name="TextBox 213"/>
            <p:cNvSpPr txBox="1"/>
            <p:nvPr/>
          </p:nvSpPr>
          <p:spPr>
            <a:xfrm rot="-153906">
              <a:off x="4763055" y="545228"/>
              <a:ext cx="491235" cy="837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73"/>
                </a:lnSpc>
              </a:pPr>
              <a:r>
                <a:rPr lang="en-US" sz="3838" spc="-3">
                  <a:solidFill>
                    <a:srgbClr val="FFE7A7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Q</a:t>
              </a:r>
            </a:p>
          </p:txBody>
        </p:sp>
        <p:sp>
          <p:nvSpPr>
            <p:cNvPr id="214" name="TextBox 214"/>
            <p:cNvSpPr txBox="1"/>
            <p:nvPr/>
          </p:nvSpPr>
          <p:spPr>
            <a:xfrm rot="138462">
              <a:off x="5479231" y="613654"/>
              <a:ext cx="445491" cy="837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73"/>
                </a:lnSpc>
              </a:pPr>
              <a:r>
                <a:rPr lang="en-US" sz="3838" spc="-3">
                  <a:solidFill>
                    <a:srgbClr val="FFE7A7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U</a:t>
              </a:r>
            </a:p>
          </p:txBody>
        </p:sp>
        <p:sp>
          <p:nvSpPr>
            <p:cNvPr id="215" name="TextBox 215"/>
            <p:cNvSpPr txBox="1"/>
            <p:nvPr/>
          </p:nvSpPr>
          <p:spPr>
            <a:xfrm rot="391500">
              <a:off x="6199970" y="695585"/>
              <a:ext cx="393118" cy="837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73"/>
                </a:lnSpc>
              </a:pPr>
              <a:r>
                <a:rPr lang="en-US" sz="3838" spc="-3">
                  <a:solidFill>
                    <a:srgbClr val="FFE7A7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A</a:t>
              </a:r>
            </a:p>
          </p:txBody>
        </p:sp>
        <p:sp>
          <p:nvSpPr>
            <p:cNvPr id="216" name="TextBox 216"/>
            <p:cNvSpPr txBox="1"/>
            <p:nvPr/>
          </p:nvSpPr>
          <p:spPr>
            <a:xfrm rot="196860">
              <a:off x="6907485" y="853369"/>
              <a:ext cx="331464" cy="837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73"/>
                </a:lnSpc>
              </a:pPr>
              <a:r>
                <a:rPr lang="en-US" sz="3838" spc="-3">
                  <a:solidFill>
                    <a:srgbClr val="FFE7A7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L</a:t>
              </a:r>
            </a:p>
          </p:txBody>
        </p:sp>
        <p:sp>
          <p:nvSpPr>
            <p:cNvPr id="217" name="TextBox 217"/>
            <p:cNvSpPr txBox="1"/>
            <p:nvPr/>
          </p:nvSpPr>
          <p:spPr>
            <a:xfrm rot="51180">
              <a:off x="7485755" y="1011836"/>
              <a:ext cx="112692" cy="837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73"/>
                </a:lnSpc>
              </a:pPr>
              <a:r>
                <a:rPr lang="en-US" sz="3838" spc="-3">
                  <a:solidFill>
                    <a:srgbClr val="FFE7A7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I</a:t>
              </a:r>
            </a:p>
          </p:txBody>
        </p:sp>
        <p:sp>
          <p:nvSpPr>
            <p:cNvPr id="218" name="TextBox 218"/>
            <p:cNvSpPr txBox="1"/>
            <p:nvPr/>
          </p:nvSpPr>
          <p:spPr>
            <a:xfrm rot="-112080">
              <a:off x="8052487" y="1113863"/>
              <a:ext cx="344068" cy="837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73"/>
                </a:lnSpc>
              </a:pPr>
              <a:r>
                <a:rPr lang="en-US" sz="3838" spc="-3">
                  <a:solidFill>
                    <a:srgbClr val="FFE7A7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T</a:t>
              </a:r>
            </a:p>
          </p:txBody>
        </p:sp>
        <p:sp>
          <p:nvSpPr>
            <p:cNvPr id="219" name="TextBox 219"/>
            <p:cNvSpPr txBox="1"/>
            <p:nvPr/>
          </p:nvSpPr>
          <p:spPr>
            <a:xfrm rot="-379740">
              <a:off x="8686144" y="1100825"/>
              <a:ext cx="380530" cy="837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73"/>
                </a:lnSpc>
              </a:pPr>
              <a:r>
                <a:rPr lang="en-US" sz="3838" spc="-3">
                  <a:solidFill>
                    <a:srgbClr val="FFE7A7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Y</a:t>
              </a:r>
            </a:p>
          </p:txBody>
        </p:sp>
        <p:sp>
          <p:nvSpPr>
            <p:cNvPr id="220" name="TextBox 220"/>
            <p:cNvSpPr txBox="1"/>
            <p:nvPr/>
          </p:nvSpPr>
          <p:spPr>
            <a:xfrm rot="-625200">
              <a:off x="9310432" y="1090503"/>
              <a:ext cx="171693" cy="837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73"/>
                </a:lnSpc>
              </a:pPr>
              <a:r>
                <a:rPr lang="en-US" sz="3838" spc="-3">
                  <a:solidFill>
                    <a:srgbClr val="FFE7A7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!</a:t>
              </a:r>
            </a:p>
          </p:txBody>
        </p:sp>
        <p:sp>
          <p:nvSpPr>
            <p:cNvPr id="221" name="TextBox 221"/>
            <p:cNvSpPr txBox="1"/>
            <p:nvPr/>
          </p:nvSpPr>
          <p:spPr>
            <a:xfrm rot="-816300">
              <a:off x="9637361" y="1021349"/>
              <a:ext cx="171693" cy="837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73"/>
                </a:lnSpc>
              </a:pPr>
              <a:r>
                <a:rPr lang="en-US" sz="3838" spc="-3">
                  <a:solidFill>
                    <a:srgbClr val="FFE7A7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!</a:t>
              </a:r>
            </a:p>
          </p:txBody>
        </p:sp>
        <p:sp>
          <p:nvSpPr>
            <p:cNvPr id="222" name="TextBox 222"/>
            <p:cNvSpPr txBox="1"/>
            <p:nvPr/>
          </p:nvSpPr>
          <p:spPr>
            <a:xfrm rot="-1028880">
              <a:off x="9948169" y="942697"/>
              <a:ext cx="171693" cy="837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73"/>
                </a:lnSpc>
              </a:pPr>
              <a:r>
                <a:rPr lang="en-US" sz="3838" spc="-3">
                  <a:solidFill>
                    <a:srgbClr val="FFE7A7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!</a:t>
              </a:r>
            </a:p>
          </p:txBody>
        </p:sp>
      </p:grpSp>
      <p:grpSp>
        <p:nvGrpSpPr>
          <p:cNvPr id="223" name="Group 223"/>
          <p:cNvGrpSpPr/>
          <p:nvPr/>
        </p:nvGrpSpPr>
        <p:grpSpPr>
          <a:xfrm>
            <a:off x="1471162" y="2264940"/>
            <a:ext cx="6480078" cy="7597275"/>
            <a:chOff x="0" y="0"/>
            <a:chExt cx="1706687" cy="2000929"/>
          </a:xfrm>
        </p:grpSpPr>
        <p:sp>
          <p:nvSpPr>
            <p:cNvPr id="224" name="Freeform 224"/>
            <p:cNvSpPr/>
            <p:nvPr/>
          </p:nvSpPr>
          <p:spPr>
            <a:xfrm>
              <a:off x="0" y="0"/>
              <a:ext cx="1706687" cy="2000928"/>
            </a:xfrm>
            <a:custGeom>
              <a:avLst/>
              <a:gdLst/>
              <a:ahLst/>
              <a:cxnLst/>
              <a:rect l="l" t="t" r="r" b="b"/>
              <a:pathLst>
                <a:path w="1706687" h="2000928">
                  <a:moveTo>
                    <a:pt x="60931" y="0"/>
                  </a:moveTo>
                  <a:lnTo>
                    <a:pt x="1645756" y="0"/>
                  </a:lnTo>
                  <a:cubicBezTo>
                    <a:pt x="1679407" y="0"/>
                    <a:pt x="1706687" y="27280"/>
                    <a:pt x="1706687" y="60931"/>
                  </a:cubicBezTo>
                  <a:lnTo>
                    <a:pt x="1706687" y="1939997"/>
                  </a:lnTo>
                  <a:cubicBezTo>
                    <a:pt x="1706687" y="1956157"/>
                    <a:pt x="1700268" y="1971655"/>
                    <a:pt x="1688841" y="1983082"/>
                  </a:cubicBezTo>
                  <a:cubicBezTo>
                    <a:pt x="1677414" y="1994509"/>
                    <a:pt x="1661916" y="2000928"/>
                    <a:pt x="1645756" y="2000928"/>
                  </a:cubicBezTo>
                  <a:lnTo>
                    <a:pt x="60931" y="2000928"/>
                  </a:lnTo>
                  <a:cubicBezTo>
                    <a:pt x="44771" y="2000928"/>
                    <a:pt x="29273" y="1994509"/>
                    <a:pt x="17846" y="1983082"/>
                  </a:cubicBezTo>
                  <a:cubicBezTo>
                    <a:pt x="6420" y="1971655"/>
                    <a:pt x="0" y="1956157"/>
                    <a:pt x="0" y="1939997"/>
                  </a:cubicBezTo>
                  <a:lnTo>
                    <a:pt x="0" y="60931"/>
                  </a:lnTo>
                  <a:cubicBezTo>
                    <a:pt x="0" y="27280"/>
                    <a:pt x="27280" y="0"/>
                    <a:pt x="60931" y="0"/>
                  </a:cubicBezTo>
                  <a:close/>
                </a:path>
              </a:pathLst>
            </a:custGeom>
            <a:solidFill>
              <a:srgbClr val="EEB039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25" name="TextBox 225"/>
            <p:cNvSpPr txBox="1"/>
            <p:nvPr/>
          </p:nvSpPr>
          <p:spPr>
            <a:xfrm>
              <a:off x="0" y="-38100"/>
              <a:ext cx="1706687" cy="20390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83"/>
                </a:lnSpc>
              </a:pPr>
              <a:endParaRPr/>
            </a:p>
          </p:txBody>
        </p:sp>
      </p:grpSp>
      <p:sp>
        <p:nvSpPr>
          <p:cNvPr id="226" name="TextBox 226"/>
          <p:cNvSpPr txBox="1"/>
          <p:nvPr/>
        </p:nvSpPr>
        <p:spPr>
          <a:xfrm>
            <a:off x="1917599" y="4712243"/>
            <a:ext cx="5320933" cy="625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1"/>
              </a:lnSpc>
              <a:spcBef>
                <a:spcPct val="0"/>
              </a:spcBef>
            </a:pPr>
            <a:r>
              <a:rPr lang="en-US" sz="3762" b="1" spc="188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Afrobeats Dancing </a:t>
            </a:r>
          </a:p>
        </p:txBody>
      </p:sp>
      <p:sp>
        <p:nvSpPr>
          <p:cNvPr id="227" name="TextBox 227"/>
          <p:cNvSpPr txBox="1"/>
          <p:nvPr/>
        </p:nvSpPr>
        <p:spPr>
          <a:xfrm>
            <a:off x="2371030" y="7688670"/>
            <a:ext cx="4333173" cy="63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0"/>
              </a:lnSpc>
              <a:spcBef>
                <a:spcPct val="0"/>
              </a:spcBef>
            </a:pPr>
            <a:r>
              <a:rPr lang="en-US" sz="3732" b="1" spc="186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Drumming </a:t>
            </a:r>
          </a:p>
        </p:txBody>
      </p:sp>
      <p:sp>
        <p:nvSpPr>
          <p:cNvPr id="228" name="TextBox 228"/>
          <p:cNvSpPr txBox="1"/>
          <p:nvPr/>
        </p:nvSpPr>
        <p:spPr>
          <a:xfrm>
            <a:off x="1531272" y="2806525"/>
            <a:ext cx="6149638" cy="1528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64" b="1" spc="223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Lunch Time Workshops: </a:t>
            </a:r>
          </a:p>
        </p:txBody>
      </p:sp>
      <p:sp>
        <p:nvSpPr>
          <p:cNvPr id="229" name="TextBox 229"/>
          <p:cNvSpPr txBox="1"/>
          <p:nvPr/>
        </p:nvSpPr>
        <p:spPr>
          <a:xfrm>
            <a:off x="2280258" y="6216993"/>
            <a:ext cx="4514717" cy="660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  <a:spcBef>
                <a:spcPct val="0"/>
              </a:spcBef>
            </a:pPr>
            <a:r>
              <a:rPr lang="en-US" sz="3933" b="1" spc="196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Beady Pockets</a:t>
            </a:r>
          </a:p>
        </p:txBody>
      </p:sp>
      <p:sp>
        <p:nvSpPr>
          <p:cNvPr id="230" name="TextBox 230"/>
          <p:cNvSpPr txBox="1"/>
          <p:nvPr/>
        </p:nvSpPr>
        <p:spPr>
          <a:xfrm>
            <a:off x="4084254" y="5438103"/>
            <a:ext cx="987623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Arialle"/>
                <a:ea typeface="Arialle"/>
                <a:cs typeface="Arialle"/>
                <a:sym typeface="Arialle"/>
              </a:rPr>
              <a:t>MSU</a:t>
            </a:r>
          </a:p>
        </p:txBody>
      </p:sp>
      <p:sp>
        <p:nvSpPr>
          <p:cNvPr id="231" name="TextBox 231"/>
          <p:cNvSpPr txBox="1"/>
          <p:nvPr/>
        </p:nvSpPr>
        <p:spPr>
          <a:xfrm>
            <a:off x="1917599" y="6835608"/>
            <a:ext cx="5376983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Arialle"/>
                <a:ea typeface="Arialle"/>
                <a:cs typeface="Arialle"/>
                <a:sym typeface="Arialle"/>
              </a:rPr>
              <a:t>TSI Building -MAP Zone</a:t>
            </a:r>
          </a:p>
        </p:txBody>
      </p:sp>
      <p:sp>
        <p:nvSpPr>
          <p:cNvPr id="232" name="TextBox 232"/>
          <p:cNvSpPr txBox="1"/>
          <p:nvPr/>
        </p:nvSpPr>
        <p:spPr>
          <a:xfrm>
            <a:off x="2637301" y="8233113"/>
            <a:ext cx="4066902" cy="1232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8"/>
              </a:lnSpc>
            </a:pPr>
            <a:r>
              <a:rPr lang="en-US" sz="3512">
                <a:solidFill>
                  <a:srgbClr val="000000"/>
                </a:solidFill>
                <a:latin typeface="Arialle"/>
                <a:ea typeface="Arialle"/>
                <a:cs typeface="Arialle"/>
                <a:sym typeface="Arialle"/>
              </a:rPr>
              <a:t>Outside John Hume </a:t>
            </a:r>
          </a:p>
          <a:p>
            <a:pPr algn="ctr">
              <a:lnSpc>
                <a:spcPts val="4918"/>
              </a:lnSpc>
            </a:pPr>
            <a:r>
              <a:rPr lang="en-US" sz="3512">
                <a:solidFill>
                  <a:srgbClr val="000000"/>
                </a:solidFill>
                <a:latin typeface="Arialle"/>
                <a:ea typeface="Arialle"/>
                <a:cs typeface="Arialle"/>
                <a:sym typeface="Arialle"/>
              </a:rPr>
              <a:t>Building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D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431" y="3530370"/>
            <a:ext cx="3981745" cy="3662076"/>
            <a:chOff x="0" y="0"/>
            <a:chExt cx="5308993" cy="4882768"/>
          </a:xfrm>
        </p:grpSpPr>
        <p:sp>
          <p:nvSpPr>
            <p:cNvPr id="3" name="Freeform 3"/>
            <p:cNvSpPr/>
            <p:nvPr/>
          </p:nvSpPr>
          <p:spPr>
            <a:xfrm>
              <a:off x="213112" y="0"/>
              <a:ext cx="4882768" cy="4882768"/>
            </a:xfrm>
            <a:custGeom>
              <a:avLst/>
              <a:gdLst/>
              <a:ahLst/>
              <a:cxnLst/>
              <a:rect l="l" t="t" r="r" b="b"/>
              <a:pathLst>
                <a:path w="4882768" h="4882768">
                  <a:moveTo>
                    <a:pt x="0" y="0"/>
                  </a:moveTo>
                  <a:lnTo>
                    <a:pt x="4882768" y="0"/>
                  </a:lnTo>
                  <a:lnTo>
                    <a:pt x="4882768" y="4882768"/>
                  </a:lnTo>
                  <a:lnTo>
                    <a:pt x="0" y="4882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230440"/>
              <a:ext cx="5308993" cy="2374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7"/>
                </a:lnSpc>
              </a:pPr>
              <a:r>
                <a:rPr lang="en-US" sz="3476" b="1" spc="173">
                  <a:solidFill>
                    <a:srgbClr val="FFFFFF"/>
                  </a:solidFill>
                  <a:latin typeface="Canva Sans 1 Bold"/>
                  <a:ea typeface="Canva Sans 1 Bold"/>
                  <a:cs typeface="Canva Sans 1 Bold"/>
                  <a:sym typeface="Canva Sans 1 Bold"/>
                </a:rPr>
                <a:t>Student</a:t>
              </a:r>
            </a:p>
            <a:p>
              <a:pPr algn="ctr">
                <a:lnSpc>
                  <a:spcPts val="4797"/>
                </a:lnSpc>
              </a:pPr>
              <a:r>
                <a:rPr lang="en-US" sz="3476" b="1" spc="173">
                  <a:solidFill>
                    <a:srgbClr val="FFFFFF"/>
                  </a:solidFill>
                  <a:latin typeface="Canva Sans 1 Bold"/>
                  <a:ea typeface="Canva Sans 1 Bold"/>
                  <a:cs typeface="Canva Sans 1 Bold"/>
                  <a:sym typeface="Canva Sans 1 Bold"/>
                </a:rPr>
                <a:t> Counselling </a:t>
              </a:r>
            </a:p>
            <a:p>
              <a:pPr algn="ctr">
                <a:lnSpc>
                  <a:spcPts val="4797"/>
                </a:lnSpc>
                <a:spcBef>
                  <a:spcPct val="0"/>
                </a:spcBef>
              </a:pPr>
              <a:r>
                <a:rPr lang="en-US" sz="3476" b="1" spc="173">
                  <a:solidFill>
                    <a:srgbClr val="FFFFFF"/>
                  </a:solidFill>
                  <a:latin typeface="Canva Sans 1 Bold"/>
                  <a:ea typeface="Canva Sans 1 Bold"/>
                  <a:cs typeface="Canva Sans 1 Bold"/>
                  <a:sym typeface="Canva Sans 1 Bold"/>
                </a:rPr>
                <a:t>Service 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4986" y="6291087"/>
            <a:ext cx="4317798" cy="3738854"/>
            <a:chOff x="0" y="0"/>
            <a:chExt cx="5757064" cy="4985139"/>
          </a:xfrm>
        </p:grpSpPr>
        <p:sp>
          <p:nvSpPr>
            <p:cNvPr id="6" name="Freeform 6"/>
            <p:cNvSpPr/>
            <p:nvPr/>
          </p:nvSpPr>
          <p:spPr>
            <a:xfrm>
              <a:off x="385963" y="0"/>
              <a:ext cx="4985139" cy="4985139"/>
            </a:xfrm>
            <a:custGeom>
              <a:avLst/>
              <a:gdLst/>
              <a:ahLst/>
              <a:cxnLst/>
              <a:rect l="l" t="t" r="r" b="b"/>
              <a:pathLst>
                <a:path w="4985139" h="4985139">
                  <a:moveTo>
                    <a:pt x="0" y="0"/>
                  </a:moveTo>
                  <a:lnTo>
                    <a:pt x="4985139" y="0"/>
                  </a:lnTo>
                  <a:lnTo>
                    <a:pt x="4985139" y="4985139"/>
                  </a:lnTo>
                  <a:lnTo>
                    <a:pt x="0" y="498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158155"/>
              <a:ext cx="5757064" cy="26869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57"/>
                </a:lnSpc>
              </a:pPr>
              <a:r>
                <a:rPr lang="en-US" sz="3954" b="1" spc="197">
                  <a:solidFill>
                    <a:srgbClr val="FFFFFF"/>
                  </a:solidFill>
                  <a:latin typeface="Canva Sans 1 Bold"/>
                  <a:ea typeface="Canva Sans 1 Bold"/>
                  <a:cs typeface="Canva Sans 1 Bold"/>
                  <a:sym typeface="Canva Sans 1 Bold"/>
                </a:rPr>
                <a:t> Student </a:t>
              </a:r>
            </a:p>
            <a:p>
              <a:pPr algn="ctr">
                <a:lnSpc>
                  <a:spcPts val="5457"/>
                </a:lnSpc>
              </a:pPr>
              <a:r>
                <a:rPr lang="en-US" sz="3954" b="1" spc="197">
                  <a:solidFill>
                    <a:srgbClr val="FFFFFF"/>
                  </a:solidFill>
                  <a:latin typeface="Canva Sans 1 Bold"/>
                  <a:ea typeface="Canva Sans 1 Bold"/>
                  <a:cs typeface="Canva Sans 1 Bold"/>
                  <a:sym typeface="Canva Sans 1 Bold"/>
                </a:rPr>
                <a:t>Health </a:t>
              </a:r>
            </a:p>
            <a:p>
              <a:pPr algn="ctr">
                <a:lnSpc>
                  <a:spcPts val="5457"/>
                </a:lnSpc>
                <a:spcBef>
                  <a:spcPct val="0"/>
                </a:spcBef>
              </a:pPr>
              <a:r>
                <a:rPr lang="en-US" sz="3954" b="1" spc="197">
                  <a:solidFill>
                    <a:srgbClr val="FFFFFF"/>
                  </a:solidFill>
                  <a:latin typeface="Canva Sans 1 Bold"/>
                  <a:ea typeface="Canva Sans 1 Bold"/>
                  <a:cs typeface="Canva Sans 1 Bold"/>
                  <a:sym typeface="Canva Sans 1 Bold"/>
                </a:rPr>
                <a:t>Centre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029434" y="3530370"/>
            <a:ext cx="4229132" cy="3662076"/>
            <a:chOff x="0" y="0"/>
            <a:chExt cx="5638842" cy="4882768"/>
          </a:xfrm>
        </p:grpSpPr>
        <p:sp>
          <p:nvSpPr>
            <p:cNvPr id="9" name="Freeform 9"/>
            <p:cNvSpPr/>
            <p:nvPr/>
          </p:nvSpPr>
          <p:spPr>
            <a:xfrm>
              <a:off x="378037" y="0"/>
              <a:ext cx="4882768" cy="4882768"/>
            </a:xfrm>
            <a:custGeom>
              <a:avLst/>
              <a:gdLst/>
              <a:ahLst/>
              <a:cxnLst/>
              <a:rect l="l" t="t" r="r" b="b"/>
              <a:pathLst>
                <a:path w="4882768" h="4882768">
                  <a:moveTo>
                    <a:pt x="0" y="0"/>
                  </a:moveTo>
                  <a:lnTo>
                    <a:pt x="4882768" y="0"/>
                  </a:lnTo>
                  <a:lnTo>
                    <a:pt x="4882768" y="4882768"/>
                  </a:lnTo>
                  <a:lnTo>
                    <a:pt x="0" y="4882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059141"/>
              <a:ext cx="5638842" cy="2673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5"/>
                </a:lnSpc>
              </a:pPr>
              <a:r>
                <a:rPr lang="en-US" sz="3902" b="1" spc="195">
                  <a:solidFill>
                    <a:srgbClr val="FFFFFF"/>
                  </a:solidFill>
                  <a:latin typeface="Canva Sans 1 Bold"/>
                  <a:ea typeface="Canva Sans 1 Bold"/>
                  <a:cs typeface="Canva Sans 1 Bold"/>
                  <a:sym typeface="Canva Sans 1 Bold"/>
                </a:rPr>
                <a:t>Mental </a:t>
              </a:r>
            </a:p>
            <a:p>
              <a:pPr algn="ctr">
                <a:lnSpc>
                  <a:spcPts val="5385"/>
                </a:lnSpc>
              </a:pPr>
              <a:r>
                <a:rPr lang="en-US" sz="3902" b="1" spc="195">
                  <a:solidFill>
                    <a:srgbClr val="FFFFFF"/>
                  </a:solidFill>
                  <a:latin typeface="Canva Sans 1 Bold"/>
                  <a:ea typeface="Canva Sans 1 Bold"/>
                  <a:cs typeface="Canva Sans 1 Bold"/>
                  <a:sym typeface="Canva Sans 1 Bold"/>
                </a:rPr>
                <a:t>Health </a:t>
              </a:r>
            </a:p>
            <a:p>
              <a:pPr algn="ctr">
                <a:lnSpc>
                  <a:spcPts val="5385"/>
                </a:lnSpc>
                <a:spcBef>
                  <a:spcPct val="0"/>
                </a:spcBef>
              </a:pPr>
              <a:r>
                <a:rPr lang="en-US" sz="3902" b="1" spc="195">
                  <a:solidFill>
                    <a:srgbClr val="FFFFFF"/>
                  </a:solidFill>
                  <a:latin typeface="Canva Sans 1 Bold"/>
                  <a:ea typeface="Canva Sans 1 Bold"/>
                  <a:cs typeface="Canva Sans 1 Bold"/>
                  <a:sym typeface="Canva Sans 1 Bold"/>
                </a:rPr>
                <a:t>Nurse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084517" y="6291087"/>
            <a:ext cx="5075619" cy="3738854"/>
            <a:chOff x="0" y="0"/>
            <a:chExt cx="6767492" cy="4985139"/>
          </a:xfrm>
        </p:grpSpPr>
        <p:sp>
          <p:nvSpPr>
            <p:cNvPr id="12" name="Freeform 12"/>
            <p:cNvSpPr/>
            <p:nvPr/>
          </p:nvSpPr>
          <p:spPr>
            <a:xfrm>
              <a:off x="891177" y="0"/>
              <a:ext cx="4985139" cy="4985139"/>
            </a:xfrm>
            <a:custGeom>
              <a:avLst/>
              <a:gdLst/>
              <a:ahLst/>
              <a:cxnLst/>
              <a:rect l="l" t="t" r="r" b="b"/>
              <a:pathLst>
                <a:path w="4985139" h="4985139">
                  <a:moveTo>
                    <a:pt x="0" y="0"/>
                  </a:moveTo>
                  <a:lnTo>
                    <a:pt x="4985139" y="0"/>
                  </a:lnTo>
                  <a:lnTo>
                    <a:pt x="4985139" y="4985139"/>
                  </a:lnTo>
                  <a:lnTo>
                    <a:pt x="0" y="498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132835"/>
              <a:ext cx="6767492" cy="836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46"/>
                </a:lnSpc>
                <a:spcBef>
                  <a:spcPct val="0"/>
                </a:spcBef>
              </a:pPr>
              <a:r>
                <a:rPr lang="en-US" sz="3801" b="1" spc="190">
                  <a:solidFill>
                    <a:srgbClr val="FFFFFF"/>
                  </a:solidFill>
                  <a:latin typeface="Canva Sans 1 Bold"/>
                  <a:ea typeface="Canva Sans 1 Bold"/>
                  <a:cs typeface="Canva Sans 1 Bold"/>
                  <a:sym typeface="Canva Sans 1 Bold"/>
                </a:rPr>
                <a:t>Chaplaincy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3833482" y="3246609"/>
            <a:ext cx="3945838" cy="3945838"/>
          </a:xfrm>
          <a:custGeom>
            <a:avLst/>
            <a:gdLst/>
            <a:ahLst/>
            <a:cxnLst/>
            <a:rect l="l" t="t" r="r" b="b"/>
            <a:pathLst>
              <a:path w="3945838" h="3945838">
                <a:moveTo>
                  <a:pt x="0" y="0"/>
                </a:moveTo>
                <a:lnTo>
                  <a:pt x="3945838" y="0"/>
                </a:lnTo>
                <a:lnTo>
                  <a:pt x="3945838" y="3945837"/>
                </a:lnTo>
                <a:lnTo>
                  <a:pt x="0" y="39458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5" name="TextBox 15"/>
          <p:cNvSpPr txBox="1"/>
          <p:nvPr/>
        </p:nvSpPr>
        <p:spPr>
          <a:xfrm>
            <a:off x="13998640" y="4514624"/>
            <a:ext cx="3615521" cy="1200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5"/>
              </a:lnSpc>
              <a:spcBef>
                <a:spcPct val="0"/>
              </a:spcBef>
            </a:pPr>
            <a:r>
              <a:rPr lang="en-US" sz="3496" b="1" spc="174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Healthy Campus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1866" y="2092754"/>
            <a:ext cx="17304269" cy="143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9"/>
              </a:lnSpc>
              <a:spcBef>
                <a:spcPct val="0"/>
              </a:spcBef>
            </a:pPr>
            <a:r>
              <a:rPr lang="en-US" sz="4195" b="1" spc="209">
                <a:solidFill>
                  <a:srgbClr val="000000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MAP Student Advisors signpost students or make referrals </a:t>
            </a:r>
          </a:p>
          <a:p>
            <a:pPr algn="ctr">
              <a:lnSpc>
                <a:spcPts val="5789"/>
              </a:lnSpc>
              <a:spcBef>
                <a:spcPct val="0"/>
              </a:spcBef>
            </a:pPr>
            <a:r>
              <a:rPr lang="en-US" sz="4195" b="1" spc="209">
                <a:solidFill>
                  <a:srgbClr val="000000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to the following services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2199773" y="-396326"/>
            <a:ext cx="24360304" cy="2080482"/>
            <a:chOff x="0" y="0"/>
            <a:chExt cx="2006084" cy="17132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06084" cy="171329"/>
            </a:xfrm>
            <a:custGeom>
              <a:avLst/>
              <a:gdLst/>
              <a:ahLst/>
              <a:cxnLst/>
              <a:rect l="l" t="t" r="r" b="b"/>
              <a:pathLst>
                <a:path w="2006084" h="171329">
                  <a:moveTo>
                    <a:pt x="1802884" y="0"/>
                  </a:moveTo>
                  <a:cubicBezTo>
                    <a:pt x="1915108" y="0"/>
                    <a:pt x="2006084" y="38353"/>
                    <a:pt x="2006084" y="85664"/>
                  </a:cubicBezTo>
                  <a:cubicBezTo>
                    <a:pt x="2006084" y="132976"/>
                    <a:pt x="1915108" y="171329"/>
                    <a:pt x="1802884" y="171329"/>
                  </a:cubicBezTo>
                  <a:lnTo>
                    <a:pt x="203200" y="171329"/>
                  </a:lnTo>
                  <a:cubicBezTo>
                    <a:pt x="90976" y="171329"/>
                    <a:pt x="0" y="132976"/>
                    <a:pt x="0" y="85664"/>
                  </a:cubicBezTo>
                  <a:cubicBezTo>
                    <a:pt x="0" y="3835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64BA93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2006084" cy="218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43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454518" y="-80221"/>
            <a:ext cx="9378964" cy="1324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96"/>
              </a:lnSpc>
              <a:spcBef>
                <a:spcPct val="0"/>
              </a:spcBef>
            </a:pPr>
            <a:r>
              <a:rPr lang="en-US" sz="7896" b="1" spc="394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PERSONAL</a:t>
            </a:r>
          </a:p>
        </p:txBody>
      </p:sp>
      <p:sp>
        <p:nvSpPr>
          <p:cNvPr id="21" name="Freeform 21"/>
          <p:cNvSpPr/>
          <p:nvPr/>
        </p:nvSpPr>
        <p:spPr>
          <a:xfrm rot="5400000">
            <a:off x="7770382" y="-9982862"/>
            <a:ext cx="2747236" cy="20586799"/>
          </a:xfrm>
          <a:custGeom>
            <a:avLst/>
            <a:gdLst/>
            <a:ahLst/>
            <a:cxnLst/>
            <a:rect l="l" t="t" r="r" b="b"/>
            <a:pathLst>
              <a:path w="2747236" h="20586799">
                <a:moveTo>
                  <a:pt x="0" y="0"/>
                </a:moveTo>
                <a:lnTo>
                  <a:pt x="2747236" y="0"/>
                </a:lnTo>
                <a:lnTo>
                  <a:pt x="2747236" y="20586799"/>
                </a:lnTo>
                <a:lnTo>
                  <a:pt x="0" y="205867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58898" t="-439" r="-16839"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D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69826" y="3413082"/>
            <a:ext cx="7404655" cy="5174292"/>
            <a:chOff x="0" y="0"/>
            <a:chExt cx="9872873" cy="6899055"/>
          </a:xfrm>
        </p:grpSpPr>
        <p:sp>
          <p:nvSpPr>
            <p:cNvPr id="3" name="Freeform 3"/>
            <p:cNvSpPr/>
            <p:nvPr/>
          </p:nvSpPr>
          <p:spPr>
            <a:xfrm>
              <a:off x="0" y="1308541"/>
              <a:ext cx="9872873" cy="5590514"/>
            </a:xfrm>
            <a:custGeom>
              <a:avLst/>
              <a:gdLst/>
              <a:ahLst/>
              <a:cxnLst/>
              <a:rect l="l" t="t" r="r" b="b"/>
              <a:pathLst>
                <a:path w="9872873" h="5590514">
                  <a:moveTo>
                    <a:pt x="0" y="0"/>
                  </a:moveTo>
                  <a:lnTo>
                    <a:pt x="9872873" y="0"/>
                  </a:lnTo>
                  <a:lnTo>
                    <a:pt x="9872873" y="5590514"/>
                  </a:lnTo>
                  <a:lnTo>
                    <a:pt x="0" y="5590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Freeform 4"/>
            <p:cNvSpPr/>
            <p:nvPr/>
          </p:nvSpPr>
          <p:spPr>
            <a:xfrm>
              <a:off x="3806032" y="0"/>
              <a:ext cx="2260809" cy="2260809"/>
            </a:xfrm>
            <a:custGeom>
              <a:avLst/>
              <a:gdLst/>
              <a:ahLst/>
              <a:cxnLst/>
              <a:rect l="l" t="t" r="r" b="b"/>
              <a:pathLst>
                <a:path w="2260809" h="2260809">
                  <a:moveTo>
                    <a:pt x="0" y="0"/>
                  </a:moveTo>
                  <a:lnTo>
                    <a:pt x="2260809" y="0"/>
                  </a:lnTo>
                  <a:lnTo>
                    <a:pt x="2260809" y="2260809"/>
                  </a:lnTo>
                  <a:lnTo>
                    <a:pt x="0" y="2260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956706" y="2615154"/>
              <a:ext cx="5959461" cy="609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59"/>
                </a:lnSpc>
              </a:pPr>
              <a:r>
                <a:rPr lang="en-US" sz="3049" b="1" spc="152">
                  <a:solidFill>
                    <a:srgbClr val="FFFFFF"/>
                  </a:solidFill>
                  <a:latin typeface="Canva Sans 1 Bold"/>
                  <a:ea typeface="Canva Sans 1 Bold"/>
                  <a:cs typeface="Canva Sans 1 Bold"/>
                  <a:sym typeface="Canva Sans 1 Bold"/>
                </a:rPr>
                <a:t>map.advisory@mu.ie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19182" y="2233481"/>
            <a:ext cx="7912902" cy="7533494"/>
            <a:chOff x="0" y="0"/>
            <a:chExt cx="10550536" cy="10044658"/>
          </a:xfrm>
        </p:grpSpPr>
        <p:sp>
          <p:nvSpPr>
            <p:cNvPr id="7" name="Freeform 7"/>
            <p:cNvSpPr/>
            <p:nvPr/>
          </p:nvSpPr>
          <p:spPr>
            <a:xfrm>
              <a:off x="0" y="4070417"/>
              <a:ext cx="10550536" cy="5974241"/>
            </a:xfrm>
            <a:custGeom>
              <a:avLst/>
              <a:gdLst/>
              <a:ahLst/>
              <a:cxnLst/>
              <a:rect l="l" t="t" r="r" b="b"/>
              <a:pathLst>
                <a:path w="10550536" h="5974241">
                  <a:moveTo>
                    <a:pt x="0" y="0"/>
                  </a:moveTo>
                  <a:lnTo>
                    <a:pt x="10550536" y="0"/>
                  </a:lnTo>
                  <a:lnTo>
                    <a:pt x="10550536" y="5974241"/>
                  </a:lnTo>
                  <a:lnTo>
                    <a:pt x="0" y="5974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Freeform 8"/>
            <p:cNvSpPr/>
            <p:nvPr/>
          </p:nvSpPr>
          <p:spPr>
            <a:xfrm>
              <a:off x="2622228" y="0"/>
              <a:ext cx="5306080" cy="6098943"/>
            </a:xfrm>
            <a:custGeom>
              <a:avLst/>
              <a:gdLst/>
              <a:ahLst/>
              <a:cxnLst/>
              <a:rect l="l" t="t" r="r" b="b"/>
              <a:pathLst>
                <a:path w="5306080" h="6098943">
                  <a:moveTo>
                    <a:pt x="0" y="0"/>
                  </a:moveTo>
                  <a:lnTo>
                    <a:pt x="5306080" y="0"/>
                  </a:lnTo>
                  <a:lnTo>
                    <a:pt x="5306080" y="6098943"/>
                  </a:lnTo>
                  <a:lnTo>
                    <a:pt x="0" y="6098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11539" y="8587374"/>
            <a:ext cx="6528187" cy="1109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</a:pPr>
            <a:r>
              <a:rPr lang="en-US" sz="3641" b="1" spc="182">
                <a:solidFill>
                  <a:srgbClr val="000000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Follow us on instagram for updates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430609" y="7574410"/>
            <a:ext cx="2887744" cy="2724980"/>
          </a:xfrm>
          <a:custGeom>
            <a:avLst/>
            <a:gdLst/>
            <a:ahLst/>
            <a:cxnLst/>
            <a:rect l="l" t="t" r="r" b="b"/>
            <a:pathLst>
              <a:path w="2887744" h="2724980">
                <a:moveTo>
                  <a:pt x="0" y="0"/>
                </a:moveTo>
                <a:lnTo>
                  <a:pt x="2887744" y="0"/>
                </a:lnTo>
                <a:lnTo>
                  <a:pt x="2887744" y="2724980"/>
                </a:lnTo>
                <a:lnTo>
                  <a:pt x="0" y="27249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1" name="TextBox 11"/>
          <p:cNvSpPr txBox="1"/>
          <p:nvPr/>
        </p:nvSpPr>
        <p:spPr>
          <a:xfrm>
            <a:off x="10289659" y="7416617"/>
            <a:ext cx="5764989" cy="1170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</a:pPr>
            <a:r>
              <a:rPr lang="en-US" sz="3886" b="1" spc="194">
                <a:solidFill>
                  <a:srgbClr val="000000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Email Us if you have any queries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874481" y="9326207"/>
            <a:ext cx="1590852" cy="964775"/>
          </a:xfrm>
          <a:custGeom>
            <a:avLst/>
            <a:gdLst/>
            <a:ahLst/>
            <a:cxnLst/>
            <a:rect l="l" t="t" r="r" b="b"/>
            <a:pathLst>
              <a:path w="1590852" h="964775">
                <a:moveTo>
                  <a:pt x="0" y="0"/>
                </a:moveTo>
                <a:lnTo>
                  <a:pt x="1590851" y="0"/>
                </a:lnTo>
                <a:lnTo>
                  <a:pt x="1590851" y="964775"/>
                </a:lnTo>
                <a:lnTo>
                  <a:pt x="0" y="9647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163" b="-14779"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13" name="Group 13"/>
          <p:cNvGrpSpPr/>
          <p:nvPr/>
        </p:nvGrpSpPr>
        <p:grpSpPr>
          <a:xfrm>
            <a:off x="-1766222" y="-411861"/>
            <a:ext cx="22898652" cy="1955650"/>
            <a:chOff x="0" y="0"/>
            <a:chExt cx="2006084" cy="17132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06084" cy="171329"/>
            </a:xfrm>
            <a:custGeom>
              <a:avLst/>
              <a:gdLst/>
              <a:ahLst/>
              <a:cxnLst/>
              <a:rect l="l" t="t" r="r" b="b"/>
              <a:pathLst>
                <a:path w="2006084" h="171329">
                  <a:moveTo>
                    <a:pt x="1802884" y="0"/>
                  </a:moveTo>
                  <a:cubicBezTo>
                    <a:pt x="1915108" y="0"/>
                    <a:pt x="2006084" y="38353"/>
                    <a:pt x="2006084" y="85664"/>
                  </a:cubicBezTo>
                  <a:cubicBezTo>
                    <a:pt x="2006084" y="132976"/>
                    <a:pt x="1915108" y="171329"/>
                    <a:pt x="1802884" y="171329"/>
                  </a:cubicBezTo>
                  <a:lnTo>
                    <a:pt x="203200" y="171329"/>
                  </a:lnTo>
                  <a:cubicBezTo>
                    <a:pt x="90976" y="171329"/>
                    <a:pt x="0" y="132976"/>
                    <a:pt x="0" y="85664"/>
                  </a:cubicBezTo>
                  <a:cubicBezTo>
                    <a:pt x="0" y="3835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6DB6FA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006084" cy="218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43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5400000">
            <a:off x="7605709" y="-9423192"/>
            <a:ext cx="2582398" cy="19351563"/>
          </a:xfrm>
          <a:custGeom>
            <a:avLst/>
            <a:gdLst/>
            <a:ahLst/>
            <a:cxnLst/>
            <a:rect l="l" t="t" r="r" b="b"/>
            <a:pathLst>
              <a:path w="2582398" h="19351563">
                <a:moveTo>
                  <a:pt x="0" y="0"/>
                </a:moveTo>
                <a:lnTo>
                  <a:pt x="2582399" y="0"/>
                </a:lnTo>
                <a:lnTo>
                  <a:pt x="2582399" y="19351564"/>
                </a:lnTo>
                <a:lnTo>
                  <a:pt x="0" y="193515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58898" t="-439" r="-16839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7" name="TextBox 17"/>
          <p:cNvSpPr txBox="1"/>
          <p:nvPr/>
        </p:nvSpPr>
        <p:spPr>
          <a:xfrm>
            <a:off x="4002927" y="-253003"/>
            <a:ext cx="10282146" cy="1485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97"/>
              </a:lnSpc>
              <a:spcBef>
                <a:spcPct val="0"/>
              </a:spcBef>
            </a:pPr>
            <a:r>
              <a:rPr lang="en-US" sz="8766" b="1" spc="438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Contact Us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7949" y="7810500"/>
            <a:ext cx="7205159" cy="2159410"/>
          </a:xfrm>
          <a:custGeom>
            <a:avLst/>
            <a:gdLst/>
            <a:ahLst/>
            <a:cxnLst/>
            <a:rect l="l" t="t" r="r" b="b"/>
            <a:pathLst>
              <a:path w="7205159" h="2159410">
                <a:moveTo>
                  <a:pt x="0" y="0"/>
                </a:moveTo>
                <a:lnTo>
                  <a:pt x="7205159" y="0"/>
                </a:lnTo>
                <a:lnTo>
                  <a:pt x="7205159" y="2159410"/>
                </a:lnTo>
                <a:lnTo>
                  <a:pt x="0" y="21594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" name="TextBox 5"/>
          <p:cNvSpPr txBox="1"/>
          <p:nvPr/>
        </p:nvSpPr>
        <p:spPr>
          <a:xfrm>
            <a:off x="325778" y="939881"/>
            <a:ext cx="6417704" cy="4170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58"/>
              </a:lnSpc>
            </a:pPr>
            <a:r>
              <a:rPr lang="en-US" sz="11970" b="1">
                <a:solidFill>
                  <a:srgbClr val="1E1E49"/>
                </a:solidFill>
                <a:latin typeface="Arialle Bold"/>
                <a:ea typeface="Arialle Bold"/>
                <a:cs typeface="Arialle Bold"/>
                <a:sym typeface="Arialle Bold"/>
              </a:rPr>
              <a:t>Who We </a:t>
            </a:r>
          </a:p>
          <a:p>
            <a:pPr algn="ctr">
              <a:lnSpc>
                <a:spcPts val="16758"/>
              </a:lnSpc>
            </a:pPr>
            <a:r>
              <a:rPr lang="en-US" sz="11970" b="1">
                <a:solidFill>
                  <a:srgbClr val="1E1E49"/>
                </a:solidFill>
                <a:latin typeface="Arialle Bold"/>
                <a:ea typeface="Arialle Bold"/>
                <a:cs typeface="Arialle Bold"/>
                <a:sym typeface="Arialle Bold"/>
              </a:rPr>
              <a:t>Are</a:t>
            </a:r>
          </a:p>
        </p:txBody>
      </p:sp>
      <p:sp>
        <p:nvSpPr>
          <p:cNvPr id="6" name="Freeform 6"/>
          <p:cNvSpPr/>
          <p:nvPr/>
        </p:nvSpPr>
        <p:spPr>
          <a:xfrm>
            <a:off x="1969374" y="6153402"/>
            <a:ext cx="3130514" cy="2210426"/>
          </a:xfrm>
          <a:custGeom>
            <a:avLst/>
            <a:gdLst/>
            <a:ahLst/>
            <a:cxnLst/>
            <a:rect l="l" t="t" r="r" b="b"/>
            <a:pathLst>
              <a:path w="3130514" h="2210426">
                <a:moveTo>
                  <a:pt x="0" y="0"/>
                </a:moveTo>
                <a:lnTo>
                  <a:pt x="3130513" y="0"/>
                </a:lnTo>
                <a:lnTo>
                  <a:pt x="3130513" y="2210425"/>
                </a:lnTo>
                <a:lnTo>
                  <a:pt x="0" y="22104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4476" b="-48805"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1E31473-E112-CB16-6B3B-0466EEA4BF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76" b="8563"/>
          <a:stretch/>
        </p:blipFill>
        <p:spPr>
          <a:xfrm>
            <a:off x="7446100" y="0"/>
            <a:ext cx="108419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907" y="1291965"/>
            <a:ext cx="9437701" cy="943945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431942" y="4121429"/>
            <a:ext cx="2010101" cy="899063"/>
            <a:chOff x="0" y="0"/>
            <a:chExt cx="2680134" cy="11987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80134" cy="1198751"/>
            </a:xfrm>
            <a:custGeom>
              <a:avLst/>
              <a:gdLst/>
              <a:ahLst/>
              <a:cxnLst/>
              <a:rect l="l" t="t" r="r" b="b"/>
              <a:pathLst>
                <a:path w="2680134" h="1198751">
                  <a:moveTo>
                    <a:pt x="0" y="0"/>
                  </a:moveTo>
                  <a:lnTo>
                    <a:pt x="2680134" y="0"/>
                  </a:lnTo>
                  <a:lnTo>
                    <a:pt x="2680134" y="1198751"/>
                  </a:lnTo>
                  <a:lnTo>
                    <a:pt x="0" y="1198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1223" y="65580"/>
              <a:ext cx="2537689" cy="1029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83"/>
                </a:lnSpc>
              </a:pPr>
              <a:r>
                <a:rPr lang="en-US" sz="2274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Single Parent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5349225" y="2627771"/>
            <a:ext cx="2111409" cy="944376"/>
          </a:xfrm>
          <a:custGeom>
            <a:avLst/>
            <a:gdLst/>
            <a:ahLst/>
            <a:cxnLst/>
            <a:rect l="l" t="t" r="r" b="b"/>
            <a:pathLst>
              <a:path w="2111409" h="944376">
                <a:moveTo>
                  <a:pt x="0" y="0"/>
                </a:moveTo>
                <a:lnTo>
                  <a:pt x="2111409" y="0"/>
                </a:lnTo>
                <a:lnTo>
                  <a:pt x="2111409" y="944375"/>
                </a:lnTo>
                <a:lnTo>
                  <a:pt x="0" y="9443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7" name="TextBox 7"/>
          <p:cNvSpPr txBox="1"/>
          <p:nvPr/>
        </p:nvSpPr>
        <p:spPr>
          <a:xfrm>
            <a:off x="5490409" y="2749067"/>
            <a:ext cx="1903267" cy="671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2"/>
              </a:lnSpc>
            </a:pPr>
            <a:r>
              <a:rPr lang="en-US" sz="1937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Prison Experience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247641" y="5942129"/>
            <a:ext cx="2010101" cy="899063"/>
            <a:chOff x="0" y="0"/>
            <a:chExt cx="2680134" cy="11987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80134" cy="1198751"/>
            </a:xfrm>
            <a:custGeom>
              <a:avLst/>
              <a:gdLst/>
              <a:ahLst/>
              <a:cxnLst/>
              <a:rect l="l" t="t" r="r" b="b"/>
              <a:pathLst>
                <a:path w="2680134" h="1198751">
                  <a:moveTo>
                    <a:pt x="0" y="0"/>
                  </a:moveTo>
                  <a:lnTo>
                    <a:pt x="2680134" y="0"/>
                  </a:lnTo>
                  <a:lnTo>
                    <a:pt x="2680134" y="1198751"/>
                  </a:lnTo>
                  <a:lnTo>
                    <a:pt x="0" y="1198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1223" y="384475"/>
              <a:ext cx="2537689" cy="532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19"/>
                </a:lnSpc>
              </a:pPr>
              <a:r>
                <a:rPr lang="en-US" sz="2442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TTT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4832595" y="7745995"/>
            <a:ext cx="2010101" cy="899063"/>
          </a:xfrm>
          <a:custGeom>
            <a:avLst/>
            <a:gdLst/>
            <a:ahLst/>
            <a:cxnLst/>
            <a:rect l="l" t="t" r="r" b="b"/>
            <a:pathLst>
              <a:path w="2010101" h="899063">
                <a:moveTo>
                  <a:pt x="0" y="0"/>
                </a:moveTo>
                <a:lnTo>
                  <a:pt x="2010101" y="0"/>
                </a:lnTo>
                <a:lnTo>
                  <a:pt x="2010101" y="899063"/>
                </a:lnTo>
                <a:lnTo>
                  <a:pt x="0" y="8990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2" name="TextBox 12"/>
          <p:cNvSpPr txBox="1"/>
          <p:nvPr/>
        </p:nvSpPr>
        <p:spPr>
          <a:xfrm>
            <a:off x="4886012" y="7831792"/>
            <a:ext cx="1903267" cy="781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3"/>
              </a:lnSpc>
            </a:pPr>
            <a:r>
              <a:rPr lang="en-US" sz="227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Traveller &amp; Roma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122023" y="8890972"/>
            <a:ext cx="2010101" cy="899063"/>
            <a:chOff x="0" y="0"/>
            <a:chExt cx="2680134" cy="119875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80134" cy="1198751"/>
            </a:xfrm>
            <a:custGeom>
              <a:avLst/>
              <a:gdLst/>
              <a:ahLst/>
              <a:cxnLst/>
              <a:rect l="l" t="t" r="r" b="b"/>
              <a:pathLst>
                <a:path w="2680134" h="1198751">
                  <a:moveTo>
                    <a:pt x="0" y="0"/>
                  </a:moveTo>
                  <a:lnTo>
                    <a:pt x="2680134" y="0"/>
                  </a:lnTo>
                  <a:lnTo>
                    <a:pt x="2680134" y="1198751"/>
                  </a:lnTo>
                  <a:lnTo>
                    <a:pt x="0" y="1198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1223" y="396377"/>
              <a:ext cx="2537689" cy="476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5"/>
                </a:lnSpc>
              </a:pPr>
              <a:r>
                <a:rPr lang="en-US" sz="218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CARER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780042" y="8890972"/>
            <a:ext cx="1699700" cy="793594"/>
            <a:chOff x="0" y="0"/>
            <a:chExt cx="2266266" cy="105812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66266" cy="1058126"/>
            </a:xfrm>
            <a:custGeom>
              <a:avLst/>
              <a:gdLst/>
              <a:ahLst/>
              <a:cxnLst/>
              <a:rect l="l" t="t" r="r" b="b"/>
              <a:pathLst>
                <a:path w="2266266" h="1058126">
                  <a:moveTo>
                    <a:pt x="0" y="0"/>
                  </a:moveTo>
                  <a:lnTo>
                    <a:pt x="2266266" y="0"/>
                  </a:lnTo>
                  <a:lnTo>
                    <a:pt x="2266266" y="1058126"/>
                  </a:lnTo>
                  <a:lnTo>
                    <a:pt x="0" y="1058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2194" r="-2194"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60224" y="308179"/>
              <a:ext cx="2145818" cy="3941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53"/>
                </a:lnSpc>
              </a:pPr>
              <a:r>
                <a:rPr lang="en-US" sz="1824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Mature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260914" y="7745995"/>
            <a:ext cx="1699700" cy="793594"/>
            <a:chOff x="0" y="0"/>
            <a:chExt cx="2266266" cy="105812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266266" cy="1058126"/>
            </a:xfrm>
            <a:custGeom>
              <a:avLst/>
              <a:gdLst/>
              <a:ahLst/>
              <a:cxnLst/>
              <a:rect l="l" t="t" r="r" b="b"/>
              <a:pathLst>
                <a:path w="2266266" h="1058126">
                  <a:moveTo>
                    <a:pt x="0" y="0"/>
                  </a:moveTo>
                  <a:lnTo>
                    <a:pt x="2266266" y="0"/>
                  </a:lnTo>
                  <a:lnTo>
                    <a:pt x="2266266" y="1058126"/>
                  </a:lnTo>
                  <a:lnTo>
                    <a:pt x="0" y="1058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2194" r="-2194"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60224" y="280389"/>
              <a:ext cx="2145818" cy="4592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6"/>
                </a:lnSpc>
              </a:pPr>
              <a:r>
                <a:rPr lang="en-US" sz="2076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QQI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829913" y="5993589"/>
            <a:ext cx="2147277" cy="793594"/>
            <a:chOff x="0" y="0"/>
            <a:chExt cx="2863037" cy="105812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863037" cy="1058126"/>
            </a:xfrm>
            <a:custGeom>
              <a:avLst/>
              <a:gdLst/>
              <a:ahLst/>
              <a:cxnLst/>
              <a:rect l="l" t="t" r="r" b="b"/>
              <a:pathLst>
                <a:path w="2863037" h="1058126">
                  <a:moveTo>
                    <a:pt x="0" y="0"/>
                  </a:moveTo>
                  <a:lnTo>
                    <a:pt x="2863037" y="0"/>
                  </a:lnTo>
                  <a:lnTo>
                    <a:pt x="2863037" y="1058126"/>
                  </a:lnTo>
                  <a:lnTo>
                    <a:pt x="0" y="1058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t="-10510" b="-10510"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52166" y="74543"/>
              <a:ext cx="2710870" cy="870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71"/>
                </a:lnSpc>
              </a:pPr>
              <a:r>
                <a:rPr lang="en-US" sz="1908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Sanctuary Scholars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647468" y="4290845"/>
            <a:ext cx="2033153" cy="729648"/>
            <a:chOff x="0" y="0"/>
            <a:chExt cx="2710870" cy="97286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632337" cy="972863"/>
            </a:xfrm>
            <a:custGeom>
              <a:avLst/>
              <a:gdLst/>
              <a:ahLst/>
              <a:cxnLst/>
              <a:rect l="l" t="t" r="r" b="b"/>
              <a:pathLst>
                <a:path w="2632337" h="972863">
                  <a:moveTo>
                    <a:pt x="0" y="0"/>
                  </a:moveTo>
                  <a:lnTo>
                    <a:pt x="2632337" y="0"/>
                  </a:lnTo>
                  <a:lnTo>
                    <a:pt x="2632337" y="972863"/>
                  </a:lnTo>
                  <a:lnTo>
                    <a:pt x="0" y="972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t="-10510" b="-10510"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200611"/>
              <a:ext cx="2710870" cy="495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42"/>
                </a:lnSpc>
              </a:pPr>
              <a:r>
                <a:rPr lang="en-US" sz="2244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1916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463166" y="2779343"/>
            <a:ext cx="2033153" cy="641231"/>
            <a:chOff x="0" y="0"/>
            <a:chExt cx="2710870" cy="854975"/>
          </a:xfrm>
        </p:grpSpPr>
        <p:sp>
          <p:nvSpPr>
            <p:cNvPr id="29" name="Freeform 29"/>
            <p:cNvSpPr/>
            <p:nvPr/>
          </p:nvSpPr>
          <p:spPr>
            <a:xfrm>
              <a:off x="198755" y="0"/>
              <a:ext cx="2313360" cy="854975"/>
            </a:xfrm>
            <a:custGeom>
              <a:avLst/>
              <a:gdLst/>
              <a:ahLst/>
              <a:cxnLst/>
              <a:rect l="l" t="t" r="r" b="b"/>
              <a:pathLst>
                <a:path w="2313360" h="854975">
                  <a:moveTo>
                    <a:pt x="0" y="0"/>
                  </a:moveTo>
                  <a:lnTo>
                    <a:pt x="2313360" y="0"/>
                  </a:lnTo>
                  <a:lnTo>
                    <a:pt x="2313360" y="854975"/>
                  </a:lnTo>
                  <a:lnTo>
                    <a:pt x="0" y="854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 t="-10510" b="-10510"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239828"/>
              <a:ext cx="2710870" cy="440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89"/>
                </a:lnSpc>
              </a:pPr>
              <a:r>
                <a:rPr lang="en-US" sz="1992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HEAR/DARE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9596740" y="1960803"/>
            <a:ext cx="2033153" cy="706533"/>
            <a:chOff x="0" y="0"/>
            <a:chExt cx="2710870" cy="942044"/>
          </a:xfrm>
        </p:grpSpPr>
        <p:sp>
          <p:nvSpPr>
            <p:cNvPr id="32" name="Freeform 32"/>
            <p:cNvSpPr/>
            <p:nvPr/>
          </p:nvSpPr>
          <p:spPr>
            <a:xfrm>
              <a:off x="80961" y="0"/>
              <a:ext cx="2548948" cy="942044"/>
            </a:xfrm>
            <a:custGeom>
              <a:avLst/>
              <a:gdLst/>
              <a:ahLst/>
              <a:cxnLst/>
              <a:rect l="l" t="t" r="r" b="b"/>
              <a:pathLst>
                <a:path w="2548948" h="942044">
                  <a:moveTo>
                    <a:pt x="0" y="0"/>
                  </a:moveTo>
                  <a:lnTo>
                    <a:pt x="2548948" y="0"/>
                  </a:lnTo>
                  <a:lnTo>
                    <a:pt x="2548948" y="942044"/>
                  </a:lnTo>
                  <a:lnTo>
                    <a:pt x="0" y="942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 t="-10510" b="-10510"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228763"/>
              <a:ext cx="2710870" cy="4951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42"/>
                </a:lnSpc>
              </a:pPr>
              <a:r>
                <a:rPr lang="en-US" sz="2244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Disability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7460634" y="1928493"/>
            <a:ext cx="2033153" cy="738844"/>
            <a:chOff x="0" y="0"/>
            <a:chExt cx="2710870" cy="98512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665514" cy="985125"/>
            </a:xfrm>
            <a:custGeom>
              <a:avLst/>
              <a:gdLst/>
              <a:ahLst/>
              <a:cxnLst/>
              <a:rect l="l" t="t" r="r" b="b"/>
              <a:pathLst>
                <a:path w="2665514" h="985125">
                  <a:moveTo>
                    <a:pt x="0" y="0"/>
                  </a:moveTo>
                  <a:lnTo>
                    <a:pt x="2665514" y="0"/>
                  </a:lnTo>
                  <a:lnTo>
                    <a:pt x="2665514" y="985125"/>
                  </a:lnTo>
                  <a:lnTo>
                    <a:pt x="0" y="985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 t="-10510" b="-10510"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38043"/>
              <a:ext cx="2710870" cy="870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71"/>
                </a:lnSpc>
              </a:pPr>
              <a:r>
                <a:rPr lang="en-US" sz="1908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Care Of The State</a:t>
              </a:r>
            </a:p>
          </p:txBody>
        </p:sp>
      </p:grpSp>
      <p:sp>
        <p:nvSpPr>
          <p:cNvPr id="37" name="Freeform 37"/>
          <p:cNvSpPr/>
          <p:nvPr/>
        </p:nvSpPr>
        <p:spPr>
          <a:xfrm>
            <a:off x="8477210" y="9212917"/>
            <a:ext cx="1769292" cy="791356"/>
          </a:xfrm>
          <a:custGeom>
            <a:avLst/>
            <a:gdLst/>
            <a:ahLst/>
            <a:cxnLst/>
            <a:rect l="l" t="t" r="r" b="b"/>
            <a:pathLst>
              <a:path w="1769292" h="791356">
                <a:moveTo>
                  <a:pt x="0" y="0"/>
                </a:moveTo>
                <a:lnTo>
                  <a:pt x="1769292" y="0"/>
                </a:lnTo>
                <a:lnTo>
                  <a:pt x="1769292" y="791356"/>
                </a:lnTo>
                <a:lnTo>
                  <a:pt x="0" y="79135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8" name="TextBox 38"/>
          <p:cNvSpPr txBox="1"/>
          <p:nvPr/>
        </p:nvSpPr>
        <p:spPr>
          <a:xfrm>
            <a:off x="8573926" y="9258096"/>
            <a:ext cx="1672576" cy="662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2"/>
              </a:lnSpc>
            </a:pPr>
            <a:r>
              <a:rPr lang="en-US" sz="190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Homeless HAP/HAP</a:t>
            </a:r>
          </a:p>
        </p:txBody>
      </p:sp>
      <p:sp>
        <p:nvSpPr>
          <p:cNvPr id="39" name="Freeform 39"/>
          <p:cNvSpPr/>
          <p:nvPr/>
        </p:nvSpPr>
        <p:spPr>
          <a:xfrm>
            <a:off x="6994944" y="3392516"/>
            <a:ext cx="5099226" cy="5099226"/>
          </a:xfrm>
          <a:custGeom>
            <a:avLst/>
            <a:gdLst/>
            <a:ahLst/>
            <a:cxnLst/>
            <a:rect l="l" t="t" r="r" b="b"/>
            <a:pathLst>
              <a:path w="5099226" h="5099226">
                <a:moveTo>
                  <a:pt x="0" y="0"/>
                </a:moveTo>
                <a:lnTo>
                  <a:pt x="5099226" y="0"/>
                </a:lnTo>
                <a:lnTo>
                  <a:pt x="5099226" y="5099225"/>
                </a:lnTo>
                <a:lnTo>
                  <a:pt x="0" y="5099225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40" name="Group 40"/>
          <p:cNvGrpSpPr/>
          <p:nvPr/>
        </p:nvGrpSpPr>
        <p:grpSpPr>
          <a:xfrm>
            <a:off x="6086595" y="3420574"/>
            <a:ext cx="6915923" cy="5275146"/>
            <a:chOff x="0" y="0"/>
            <a:chExt cx="9221230" cy="7033528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9221230" cy="7033528"/>
            </a:xfrm>
            <a:custGeom>
              <a:avLst/>
              <a:gdLst/>
              <a:ahLst/>
              <a:cxnLst/>
              <a:rect l="l" t="t" r="r" b="b"/>
              <a:pathLst>
                <a:path w="9221230" h="7033528">
                  <a:moveTo>
                    <a:pt x="0" y="0"/>
                  </a:moveTo>
                  <a:lnTo>
                    <a:pt x="9221230" y="0"/>
                  </a:lnTo>
                  <a:lnTo>
                    <a:pt x="9221230" y="7033528"/>
                  </a:lnTo>
                  <a:lnTo>
                    <a:pt x="0" y="7033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 t="-66565" b="-17813"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42" name="Group 42"/>
            <p:cNvGrpSpPr/>
            <p:nvPr/>
          </p:nvGrpSpPr>
          <p:grpSpPr>
            <a:xfrm>
              <a:off x="3624235" y="1885607"/>
              <a:ext cx="879079" cy="937474"/>
              <a:chOff x="0" y="0"/>
              <a:chExt cx="913689" cy="974382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913638" cy="974344"/>
              </a:xfrm>
              <a:custGeom>
                <a:avLst/>
                <a:gdLst/>
                <a:ahLst/>
                <a:cxnLst/>
                <a:rect l="l" t="t" r="r" b="b"/>
                <a:pathLst>
                  <a:path w="913638" h="974344">
                    <a:moveTo>
                      <a:pt x="351917" y="0"/>
                    </a:moveTo>
                    <a:lnTo>
                      <a:pt x="0" y="11430"/>
                    </a:lnTo>
                    <a:cubicBezTo>
                      <a:pt x="11049" y="77851"/>
                      <a:pt x="43815" y="256794"/>
                      <a:pt x="79121" y="280543"/>
                    </a:cubicBezTo>
                    <a:cubicBezTo>
                      <a:pt x="171831" y="343027"/>
                      <a:pt x="292481" y="402082"/>
                      <a:pt x="338074" y="461010"/>
                    </a:cubicBezTo>
                    <a:cubicBezTo>
                      <a:pt x="369951" y="502158"/>
                      <a:pt x="381381" y="572135"/>
                      <a:pt x="379603" y="657225"/>
                    </a:cubicBezTo>
                    <a:lnTo>
                      <a:pt x="454914" y="736346"/>
                    </a:lnTo>
                    <a:lnTo>
                      <a:pt x="600329" y="974344"/>
                    </a:lnTo>
                    <a:cubicBezTo>
                      <a:pt x="721614" y="929386"/>
                      <a:pt x="913638" y="634365"/>
                      <a:pt x="913638" y="634365"/>
                    </a:cubicBezTo>
                    <a:lnTo>
                      <a:pt x="564007" y="111379"/>
                    </a:lnTo>
                    <a:cubicBezTo>
                      <a:pt x="478409" y="10287"/>
                      <a:pt x="385318" y="127"/>
                      <a:pt x="351917" y="0"/>
                    </a:cubicBezTo>
                    <a:close/>
                  </a:path>
                </a:pathLst>
              </a:custGeom>
              <a:blipFill>
                <a:blip r:embed="rId32"/>
                <a:stretch>
                  <a:fillRect l="-646" t="-593" r="-326" b="-345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44" name="Freeform 44"/>
            <p:cNvSpPr/>
            <p:nvPr/>
          </p:nvSpPr>
          <p:spPr>
            <a:xfrm>
              <a:off x="2150533" y="352277"/>
              <a:ext cx="4806112" cy="6467888"/>
            </a:xfrm>
            <a:custGeom>
              <a:avLst/>
              <a:gdLst/>
              <a:ahLst/>
              <a:cxnLst/>
              <a:rect l="l" t="t" r="r" b="b"/>
              <a:pathLst>
                <a:path w="4806112" h="6467888">
                  <a:moveTo>
                    <a:pt x="0" y="0"/>
                  </a:moveTo>
                  <a:lnTo>
                    <a:pt x="4806112" y="0"/>
                  </a:lnTo>
                  <a:lnTo>
                    <a:pt x="4806112" y="6467888"/>
                  </a:lnTo>
                  <a:lnTo>
                    <a:pt x="0" y="6467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45" name="Group 45"/>
            <p:cNvGrpSpPr/>
            <p:nvPr/>
          </p:nvGrpSpPr>
          <p:grpSpPr>
            <a:xfrm>
              <a:off x="3179942" y="1633176"/>
              <a:ext cx="264809" cy="398337"/>
              <a:chOff x="0" y="0"/>
              <a:chExt cx="275234" cy="41402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275209" cy="414147"/>
              </a:xfrm>
              <a:custGeom>
                <a:avLst/>
                <a:gdLst/>
                <a:ahLst/>
                <a:cxnLst/>
                <a:rect l="l" t="t" r="r" b="b"/>
                <a:pathLst>
                  <a:path w="275209" h="414147">
                    <a:moveTo>
                      <a:pt x="59055" y="141732"/>
                    </a:moveTo>
                    <a:lnTo>
                      <a:pt x="54229" y="148209"/>
                    </a:lnTo>
                    <a:lnTo>
                      <a:pt x="57785" y="143256"/>
                    </a:lnTo>
                    <a:lnTo>
                      <a:pt x="58928" y="141732"/>
                    </a:lnTo>
                    <a:close/>
                    <a:moveTo>
                      <a:pt x="183896" y="0"/>
                    </a:moveTo>
                    <a:lnTo>
                      <a:pt x="59055" y="141732"/>
                    </a:lnTo>
                    <a:lnTo>
                      <a:pt x="61468" y="138557"/>
                    </a:lnTo>
                    <a:lnTo>
                      <a:pt x="51943" y="149225"/>
                    </a:lnTo>
                    <a:lnTo>
                      <a:pt x="50800" y="153035"/>
                    </a:lnTo>
                    <a:cubicBezTo>
                      <a:pt x="47498" y="163576"/>
                      <a:pt x="37719" y="195072"/>
                      <a:pt x="25400" y="237744"/>
                    </a:cubicBezTo>
                    <a:cubicBezTo>
                      <a:pt x="13335" y="279527"/>
                      <a:pt x="0" y="330581"/>
                      <a:pt x="0" y="383032"/>
                    </a:cubicBezTo>
                    <a:lnTo>
                      <a:pt x="508" y="403733"/>
                    </a:lnTo>
                    <a:lnTo>
                      <a:pt x="1651" y="414147"/>
                    </a:lnTo>
                    <a:lnTo>
                      <a:pt x="96393" y="346456"/>
                    </a:lnTo>
                    <a:lnTo>
                      <a:pt x="275209" y="183896"/>
                    </a:lnTo>
                    <a:lnTo>
                      <a:pt x="183896" y="0"/>
                    </a:lnTo>
                    <a:close/>
                  </a:path>
                </a:pathLst>
              </a:custGeom>
              <a:blipFill>
                <a:blip r:embed="rId34"/>
                <a:stretch>
                  <a:fillRect l="-4831" t="-1030" r="-1490" b="-1024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5717144" y="4313340"/>
              <a:ext cx="16227" cy="197568"/>
              <a:chOff x="0" y="0"/>
              <a:chExt cx="16866" cy="205346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16891" cy="205359"/>
              </a:xfrm>
              <a:custGeom>
                <a:avLst/>
                <a:gdLst/>
                <a:ahLst/>
                <a:cxnLst/>
                <a:rect l="l" t="t" r="r" b="b"/>
                <a:pathLst>
                  <a:path w="16891" h="205359">
                    <a:moveTo>
                      <a:pt x="16510" y="0"/>
                    </a:moveTo>
                    <a:lnTo>
                      <a:pt x="14859" y="1905"/>
                    </a:lnTo>
                    <a:cubicBezTo>
                      <a:pt x="13462" y="17653"/>
                      <a:pt x="9017" y="69850"/>
                      <a:pt x="4826" y="128651"/>
                    </a:cubicBezTo>
                    <a:lnTo>
                      <a:pt x="0" y="205359"/>
                    </a:lnTo>
                    <a:lnTo>
                      <a:pt x="16891" y="889"/>
                    </a:lnTo>
                    <a:lnTo>
                      <a:pt x="16510" y="0"/>
                    </a:lnTo>
                    <a:close/>
                  </a:path>
                </a:pathLst>
              </a:custGeom>
              <a:blipFill>
                <a:blip r:embed="rId35"/>
                <a:stretch>
                  <a:fillRect l="-27969" t="-2974" r="-40451" b="-3889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5714199" y="4310432"/>
              <a:ext cx="143756" cy="317949"/>
              <a:chOff x="0" y="0"/>
              <a:chExt cx="149416" cy="330467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-508" y="0"/>
                <a:ext cx="149860" cy="330581"/>
              </a:xfrm>
              <a:custGeom>
                <a:avLst/>
                <a:gdLst/>
                <a:ahLst/>
                <a:cxnLst/>
                <a:rect l="l" t="t" r="r" b="b"/>
                <a:pathLst>
                  <a:path w="149860" h="330581">
                    <a:moveTo>
                      <a:pt x="18923" y="0"/>
                    </a:moveTo>
                    <a:lnTo>
                      <a:pt x="18923" y="508"/>
                    </a:lnTo>
                    <a:lnTo>
                      <a:pt x="18796" y="1397"/>
                    </a:lnTo>
                    <a:lnTo>
                      <a:pt x="18669" y="3429"/>
                    </a:lnTo>
                    <a:lnTo>
                      <a:pt x="18542" y="4953"/>
                    </a:lnTo>
                    <a:lnTo>
                      <a:pt x="20193" y="3048"/>
                    </a:lnTo>
                    <a:lnTo>
                      <a:pt x="18923" y="0"/>
                    </a:lnTo>
                    <a:close/>
                    <a:moveTo>
                      <a:pt x="20447" y="3937"/>
                    </a:moveTo>
                    <a:lnTo>
                      <a:pt x="3556" y="208407"/>
                    </a:lnTo>
                    <a:lnTo>
                      <a:pt x="1524" y="250317"/>
                    </a:lnTo>
                    <a:cubicBezTo>
                      <a:pt x="254" y="283464"/>
                      <a:pt x="0" y="311658"/>
                      <a:pt x="1397" y="328168"/>
                    </a:cubicBezTo>
                    <a:lnTo>
                      <a:pt x="1397" y="328295"/>
                    </a:lnTo>
                    <a:lnTo>
                      <a:pt x="1397" y="328422"/>
                    </a:lnTo>
                    <a:lnTo>
                      <a:pt x="1397" y="328549"/>
                    </a:lnTo>
                    <a:lnTo>
                      <a:pt x="1397" y="328676"/>
                    </a:lnTo>
                    <a:lnTo>
                      <a:pt x="1397" y="328803"/>
                    </a:lnTo>
                    <a:lnTo>
                      <a:pt x="1397" y="329057"/>
                    </a:lnTo>
                    <a:lnTo>
                      <a:pt x="1397" y="329184"/>
                    </a:lnTo>
                    <a:lnTo>
                      <a:pt x="1397" y="329311"/>
                    </a:lnTo>
                    <a:lnTo>
                      <a:pt x="1397" y="329438"/>
                    </a:lnTo>
                    <a:lnTo>
                      <a:pt x="1397" y="329565"/>
                    </a:lnTo>
                    <a:lnTo>
                      <a:pt x="1397" y="329692"/>
                    </a:lnTo>
                    <a:lnTo>
                      <a:pt x="1397" y="329946"/>
                    </a:lnTo>
                    <a:lnTo>
                      <a:pt x="1397" y="330073"/>
                    </a:lnTo>
                    <a:lnTo>
                      <a:pt x="1397" y="330200"/>
                    </a:lnTo>
                    <a:lnTo>
                      <a:pt x="1397" y="330454"/>
                    </a:lnTo>
                    <a:lnTo>
                      <a:pt x="1397" y="330581"/>
                    </a:lnTo>
                    <a:lnTo>
                      <a:pt x="149860" y="330581"/>
                    </a:lnTo>
                    <a:lnTo>
                      <a:pt x="20447" y="3937"/>
                    </a:lnTo>
                    <a:close/>
                  </a:path>
                </a:pathLst>
              </a:custGeom>
              <a:blipFill>
                <a:blip r:embed="rId36"/>
                <a:stretch>
                  <a:fillRect l="-3806" t="-2162" r="-4998" b="-2331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51" name="Freeform 51"/>
            <p:cNvSpPr/>
            <p:nvPr/>
          </p:nvSpPr>
          <p:spPr>
            <a:xfrm>
              <a:off x="2460076" y="3268523"/>
              <a:ext cx="276967" cy="342130"/>
            </a:xfrm>
            <a:custGeom>
              <a:avLst/>
              <a:gdLst/>
              <a:ahLst/>
              <a:cxnLst/>
              <a:rect l="l" t="t" r="r" b="b"/>
              <a:pathLst>
                <a:path w="276967" h="342130">
                  <a:moveTo>
                    <a:pt x="0" y="0"/>
                  </a:moveTo>
                  <a:lnTo>
                    <a:pt x="276966" y="0"/>
                  </a:lnTo>
                  <a:lnTo>
                    <a:pt x="276966" y="342130"/>
                  </a:lnTo>
                  <a:lnTo>
                    <a:pt x="0" y="342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52" name="Freeform 52"/>
            <p:cNvSpPr/>
            <p:nvPr/>
          </p:nvSpPr>
          <p:spPr>
            <a:xfrm>
              <a:off x="4480282" y="2698314"/>
              <a:ext cx="488758" cy="228091"/>
            </a:xfrm>
            <a:custGeom>
              <a:avLst/>
              <a:gdLst/>
              <a:ahLst/>
              <a:cxnLst/>
              <a:rect l="l" t="t" r="r" b="b"/>
              <a:pathLst>
                <a:path w="488758" h="228091">
                  <a:moveTo>
                    <a:pt x="0" y="0"/>
                  </a:moveTo>
                  <a:lnTo>
                    <a:pt x="488757" y="0"/>
                  </a:lnTo>
                  <a:lnTo>
                    <a:pt x="488757" y="228091"/>
                  </a:lnTo>
                  <a:lnTo>
                    <a:pt x="0" y="228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4952739" y="6217368"/>
              <a:ext cx="684261" cy="374718"/>
            </a:xfrm>
            <a:custGeom>
              <a:avLst/>
              <a:gdLst/>
              <a:ahLst/>
              <a:cxnLst/>
              <a:rect l="l" t="t" r="r" b="b"/>
              <a:pathLst>
                <a:path w="684261" h="374718">
                  <a:moveTo>
                    <a:pt x="0" y="0"/>
                  </a:moveTo>
                  <a:lnTo>
                    <a:pt x="684261" y="0"/>
                  </a:lnTo>
                  <a:lnTo>
                    <a:pt x="684261" y="374718"/>
                  </a:lnTo>
                  <a:lnTo>
                    <a:pt x="0" y="374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54" name="Group 54"/>
            <p:cNvGrpSpPr/>
            <p:nvPr/>
          </p:nvGrpSpPr>
          <p:grpSpPr>
            <a:xfrm>
              <a:off x="5808114" y="3909162"/>
              <a:ext cx="516751" cy="166703"/>
              <a:chOff x="0" y="0"/>
              <a:chExt cx="537096" cy="173266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537210" cy="173228"/>
              </a:xfrm>
              <a:custGeom>
                <a:avLst/>
                <a:gdLst/>
                <a:ahLst/>
                <a:cxnLst/>
                <a:rect l="l" t="t" r="r" b="b"/>
                <a:pathLst>
                  <a:path w="537210" h="173228">
                    <a:moveTo>
                      <a:pt x="394843" y="0"/>
                    </a:moveTo>
                    <a:lnTo>
                      <a:pt x="129159" y="4445"/>
                    </a:lnTo>
                    <a:lnTo>
                      <a:pt x="127254" y="4445"/>
                    </a:lnTo>
                    <a:cubicBezTo>
                      <a:pt x="73660" y="4445"/>
                      <a:pt x="0" y="65024"/>
                      <a:pt x="0" y="65024"/>
                    </a:cubicBezTo>
                    <a:cubicBezTo>
                      <a:pt x="26924" y="134620"/>
                      <a:pt x="233299" y="172720"/>
                      <a:pt x="233299" y="172720"/>
                    </a:cubicBezTo>
                    <a:lnTo>
                      <a:pt x="240665" y="173101"/>
                    </a:lnTo>
                    <a:lnTo>
                      <a:pt x="250444" y="173228"/>
                    </a:lnTo>
                    <a:cubicBezTo>
                      <a:pt x="369316" y="173228"/>
                      <a:pt x="497332" y="97790"/>
                      <a:pt x="525907" y="80010"/>
                    </a:cubicBezTo>
                    <a:lnTo>
                      <a:pt x="526288" y="79883"/>
                    </a:lnTo>
                    <a:lnTo>
                      <a:pt x="526415" y="79756"/>
                    </a:lnTo>
                    <a:lnTo>
                      <a:pt x="526669" y="79629"/>
                    </a:lnTo>
                    <a:lnTo>
                      <a:pt x="526796" y="79502"/>
                    </a:lnTo>
                    <a:lnTo>
                      <a:pt x="527304" y="79121"/>
                    </a:lnTo>
                    <a:lnTo>
                      <a:pt x="527558" y="78994"/>
                    </a:lnTo>
                    <a:lnTo>
                      <a:pt x="531368" y="76581"/>
                    </a:lnTo>
                    <a:lnTo>
                      <a:pt x="531622" y="76454"/>
                    </a:lnTo>
                    <a:lnTo>
                      <a:pt x="537083" y="67056"/>
                    </a:lnTo>
                    <a:lnTo>
                      <a:pt x="537083" y="62611"/>
                    </a:lnTo>
                    <a:cubicBezTo>
                      <a:pt x="537210" y="21971"/>
                      <a:pt x="394843" y="0"/>
                      <a:pt x="394843" y="0"/>
                    </a:cubicBezTo>
                    <a:close/>
                  </a:path>
                </a:pathLst>
              </a:custGeom>
              <a:blipFill>
                <a:blip r:embed="rId40"/>
                <a:stretch>
                  <a:fillRect l="-1080" t="-2661" r="-7124" b="-2910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4945885" y="2826368"/>
              <a:ext cx="12940" cy="89773"/>
              <a:chOff x="0" y="0"/>
              <a:chExt cx="13449" cy="93307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13462" cy="93345"/>
              </a:xfrm>
              <a:custGeom>
                <a:avLst/>
                <a:gdLst/>
                <a:ahLst/>
                <a:cxnLst/>
                <a:rect l="l" t="t" r="r" b="b"/>
                <a:pathLst>
                  <a:path w="13462" h="93345">
                    <a:moveTo>
                      <a:pt x="13462" y="0"/>
                    </a:moveTo>
                    <a:lnTo>
                      <a:pt x="1397" y="92075"/>
                    </a:lnTo>
                    <a:lnTo>
                      <a:pt x="0" y="91567"/>
                    </a:lnTo>
                    <a:lnTo>
                      <a:pt x="1143" y="92710"/>
                    </a:lnTo>
                    <a:lnTo>
                      <a:pt x="1651" y="93345"/>
                    </a:lnTo>
                    <a:lnTo>
                      <a:pt x="13462" y="0"/>
                    </a:lnTo>
                    <a:close/>
                  </a:path>
                </a:pathLst>
              </a:custGeom>
              <a:blipFill>
                <a:blip r:embed="rId41"/>
                <a:stretch>
                  <a:fillRect l="-661509" t="-74925" r="-53584" b="-7931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>
              <a:off x="4725015" y="2704619"/>
              <a:ext cx="147996" cy="61449"/>
              <a:chOff x="0" y="0"/>
              <a:chExt cx="153822" cy="63868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153797" cy="63881"/>
              </a:xfrm>
              <a:custGeom>
                <a:avLst/>
                <a:gdLst/>
                <a:ahLst/>
                <a:cxnLst/>
                <a:rect l="l" t="t" r="r" b="b"/>
                <a:pathLst>
                  <a:path w="153797" h="63881">
                    <a:moveTo>
                      <a:pt x="0" y="0"/>
                    </a:moveTo>
                    <a:lnTo>
                      <a:pt x="148463" y="61722"/>
                    </a:lnTo>
                    <a:lnTo>
                      <a:pt x="153797" y="638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2"/>
                <a:stretch>
                  <a:fillRect l="-3765" t="-6819" r="-4574" b="-7693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4725015" y="2704619"/>
              <a:ext cx="236754" cy="210300"/>
              <a:chOff x="0" y="0"/>
              <a:chExt cx="246075" cy="21858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245999" cy="218567"/>
              </a:xfrm>
              <a:custGeom>
                <a:avLst/>
                <a:gdLst/>
                <a:ahLst/>
                <a:cxnLst/>
                <a:rect l="l" t="t" r="r" b="b"/>
                <a:pathLst>
                  <a:path w="245999" h="218567">
                    <a:moveTo>
                      <a:pt x="0" y="0"/>
                    </a:moveTo>
                    <a:lnTo>
                      <a:pt x="13081" y="76200"/>
                    </a:lnTo>
                    <a:cubicBezTo>
                      <a:pt x="20828" y="103632"/>
                      <a:pt x="49530" y="139192"/>
                      <a:pt x="79502" y="157480"/>
                    </a:cubicBezTo>
                    <a:cubicBezTo>
                      <a:pt x="136779" y="192278"/>
                      <a:pt x="210947" y="200406"/>
                      <a:pt x="229489" y="218059"/>
                    </a:cubicBezTo>
                    <a:lnTo>
                      <a:pt x="230886" y="218567"/>
                    </a:lnTo>
                    <a:lnTo>
                      <a:pt x="245999" y="1022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3"/>
                <a:stretch>
                  <a:fillRect l="-2354" t="-1993" r="-1724" b="-2132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62" name="Freeform 62"/>
            <p:cNvSpPr/>
            <p:nvPr/>
          </p:nvSpPr>
          <p:spPr>
            <a:xfrm>
              <a:off x="5292902" y="3648752"/>
              <a:ext cx="44171" cy="32124"/>
            </a:xfrm>
            <a:custGeom>
              <a:avLst/>
              <a:gdLst/>
              <a:ahLst/>
              <a:cxnLst/>
              <a:rect l="l" t="t" r="r" b="b"/>
              <a:pathLst>
                <a:path w="44171" h="32124">
                  <a:moveTo>
                    <a:pt x="0" y="0"/>
                  </a:moveTo>
                  <a:lnTo>
                    <a:pt x="44172" y="0"/>
                  </a:lnTo>
                  <a:lnTo>
                    <a:pt x="44172" y="32123"/>
                  </a:lnTo>
                  <a:lnTo>
                    <a:pt x="0" y="32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4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63" name="Group 63"/>
            <p:cNvGrpSpPr/>
            <p:nvPr/>
          </p:nvGrpSpPr>
          <p:grpSpPr>
            <a:xfrm>
              <a:off x="5280732" y="3622908"/>
              <a:ext cx="262475" cy="129606"/>
              <a:chOff x="0" y="0"/>
              <a:chExt cx="272809" cy="134709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272923" cy="134874"/>
              </a:xfrm>
              <a:custGeom>
                <a:avLst/>
                <a:gdLst/>
                <a:ahLst/>
                <a:cxnLst/>
                <a:rect l="l" t="t" r="r" b="b"/>
                <a:pathLst>
                  <a:path w="272923" h="134874">
                    <a:moveTo>
                      <a:pt x="258064" y="0"/>
                    </a:moveTo>
                    <a:lnTo>
                      <a:pt x="69342" y="16637"/>
                    </a:lnTo>
                    <a:lnTo>
                      <a:pt x="68199" y="18288"/>
                    </a:lnTo>
                    <a:lnTo>
                      <a:pt x="66548" y="19939"/>
                    </a:lnTo>
                    <a:lnTo>
                      <a:pt x="62357" y="23876"/>
                    </a:lnTo>
                    <a:lnTo>
                      <a:pt x="58547" y="26924"/>
                    </a:lnTo>
                    <a:lnTo>
                      <a:pt x="10033" y="62103"/>
                    </a:lnTo>
                    <a:lnTo>
                      <a:pt x="4318" y="65913"/>
                    </a:lnTo>
                    <a:lnTo>
                      <a:pt x="1524" y="67818"/>
                    </a:lnTo>
                    <a:lnTo>
                      <a:pt x="0" y="68834"/>
                    </a:lnTo>
                    <a:lnTo>
                      <a:pt x="42291" y="121793"/>
                    </a:lnTo>
                    <a:lnTo>
                      <a:pt x="55626" y="123952"/>
                    </a:lnTo>
                    <a:cubicBezTo>
                      <a:pt x="61595" y="123952"/>
                      <a:pt x="68326" y="122428"/>
                      <a:pt x="75438" y="120523"/>
                    </a:cubicBezTo>
                    <a:lnTo>
                      <a:pt x="84074" y="118110"/>
                    </a:lnTo>
                    <a:lnTo>
                      <a:pt x="114681" y="112268"/>
                    </a:lnTo>
                    <a:lnTo>
                      <a:pt x="116078" y="112268"/>
                    </a:lnTo>
                    <a:lnTo>
                      <a:pt x="116713" y="112268"/>
                    </a:lnTo>
                    <a:lnTo>
                      <a:pt x="122428" y="112522"/>
                    </a:lnTo>
                    <a:lnTo>
                      <a:pt x="125349" y="112903"/>
                    </a:lnTo>
                    <a:cubicBezTo>
                      <a:pt x="193802" y="123317"/>
                      <a:pt x="251460" y="123190"/>
                      <a:pt x="272923" y="134874"/>
                    </a:cubicBezTo>
                    <a:lnTo>
                      <a:pt x="258064" y="0"/>
                    </a:lnTo>
                    <a:close/>
                  </a:path>
                </a:pathLst>
              </a:custGeom>
              <a:blipFill>
                <a:blip r:embed="rId45"/>
                <a:stretch>
                  <a:fillRect l="-2308" t="-5800" r="-1926" b="-5687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65" name="Group 65"/>
            <p:cNvGrpSpPr/>
            <p:nvPr/>
          </p:nvGrpSpPr>
          <p:grpSpPr>
            <a:xfrm>
              <a:off x="5347399" y="3620795"/>
              <a:ext cx="181659" cy="18133"/>
              <a:chOff x="0" y="0"/>
              <a:chExt cx="188811" cy="18847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127" y="0"/>
                <a:ext cx="188722" cy="18796"/>
              </a:xfrm>
              <a:custGeom>
                <a:avLst/>
                <a:gdLst/>
                <a:ahLst/>
                <a:cxnLst/>
                <a:rect l="l" t="t" r="r" b="b"/>
                <a:pathLst>
                  <a:path w="188722" h="18796">
                    <a:moveTo>
                      <a:pt x="188468" y="0"/>
                    </a:moveTo>
                    <a:lnTo>
                      <a:pt x="254" y="18161"/>
                    </a:lnTo>
                    <a:lnTo>
                      <a:pt x="254" y="18288"/>
                    </a:lnTo>
                    <a:lnTo>
                      <a:pt x="0" y="18669"/>
                    </a:lnTo>
                    <a:lnTo>
                      <a:pt x="0" y="18796"/>
                    </a:lnTo>
                    <a:lnTo>
                      <a:pt x="188722" y="2159"/>
                    </a:lnTo>
                    <a:lnTo>
                      <a:pt x="188468" y="0"/>
                    </a:lnTo>
                    <a:close/>
                  </a:path>
                </a:pathLst>
              </a:custGeom>
              <a:blipFill>
                <a:blip r:embed="rId46"/>
                <a:stretch>
                  <a:fillRect l="-3512" t="-29932" r="-4158" b="-43040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67" name="Group 67"/>
            <p:cNvGrpSpPr>
              <a:grpSpLocks noChangeAspect="1"/>
            </p:cNvGrpSpPr>
            <p:nvPr/>
          </p:nvGrpSpPr>
          <p:grpSpPr>
            <a:xfrm>
              <a:off x="5583603" y="1178864"/>
              <a:ext cx="992825" cy="1479029"/>
              <a:chOff x="0" y="0"/>
              <a:chExt cx="773938" cy="1152944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773811" cy="1152779"/>
              </a:xfrm>
              <a:custGeom>
                <a:avLst/>
                <a:gdLst/>
                <a:ahLst/>
                <a:cxnLst/>
                <a:rect l="l" t="t" r="r" b="b"/>
                <a:pathLst>
                  <a:path w="773811" h="1152779">
                    <a:moveTo>
                      <a:pt x="0" y="654939"/>
                    </a:moveTo>
                    <a:lnTo>
                      <a:pt x="64135" y="708914"/>
                    </a:lnTo>
                    <a:lnTo>
                      <a:pt x="320675" y="859790"/>
                    </a:lnTo>
                    <a:lnTo>
                      <a:pt x="397002" y="487807"/>
                    </a:lnTo>
                    <a:cubicBezTo>
                      <a:pt x="397002" y="487807"/>
                      <a:pt x="409321" y="460629"/>
                      <a:pt x="438912" y="576453"/>
                    </a:cubicBezTo>
                    <a:cubicBezTo>
                      <a:pt x="438912" y="576453"/>
                      <a:pt x="630936" y="1113409"/>
                      <a:pt x="618617" y="1152779"/>
                    </a:cubicBezTo>
                    <a:lnTo>
                      <a:pt x="773811" y="1123188"/>
                    </a:lnTo>
                    <a:cubicBezTo>
                      <a:pt x="729996" y="705231"/>
                      <a:pt x="557911" y="446024"/>
                      <a:pt x="557911" y="446024"/>
                    </a:cubicBezTo>
                    <a:cubicBezTo>
                      <a:pt x="549275" y="416433"/>
                      <a:pt x="536448" y="382143"/>
                      <a:pt x="519430" y="361442"/>
                    </a:cubicBezTo>
                    <a:cubicBezTo>
                      <a:pt x="445516" y="271653"/>
                      <a:pt x="304292" y="161925"/>
                      <a:pt x="154559" y="50800"/>
                    </a:cubicBezTo>
                    <a:lnTo>
                      <a:pt x="78232" y="0"/>
                    </a:lnTo>
                    <a:cubicBezTo>
                      <a:pt x="78232" y="0"/>
                      <a:pt x="51689" y="194691"/>
                      <a:pt x="56388" y="220599"/>
                    </a:cubicBezTo>
                    <a:cubicBezTo>
                      <a:pt x="56388" y="220599"/>
                      <a:pt x="1016" y="265557"/>
                      <a:pt x="26289" y="356743"/>
                    </a:cubicBezTo>
                    <a:cubicBezTo>
                      <a:pt x="26289" y="356743"/>
                      <a:pt x="70612" y="480441"/>
                      <a:pt x="0" y="654812"/>
                    </a:cubicBezTo>
                  </a:path>
                </a:pathLst>
              </a:custGeom>
              <a:solidFill>
                <a:srgbClr val="E77999"/>
              </a:solid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>
              <a:off x="5583603" y="1178864"/>
              <a:ext cx="992850" cy="1479029"/>
              <a:chOff x="0" y="0"/>
              <a:chExt cx="1031938" cy="1537259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1032002" cy="1537208"/>
              </a:xfrm>
              <a:custGeom>
                <a:avLst/>
                <a:gdLst/>
                <a:ahLst/>
                <a:cxnLst/>
                <a:rect l="l" t="t" r="r" b="b"/>
                <a:pathLst>
                  <a:path w="1032002" h="1537208">
                    <a:moveTo>
                      <a:pt x="104267" y="0"/>
                    </a:moveTo>
                    <a:cubicBezTo>
                      <a:pt x="104267" y="0"/>
                      <a:pt x="74422" y="219202"/>
                      <a:pt x="74422" y="281559"/>
                    </a:cubicBezTo>
                    <a:lnTo>
                      <a:pt x="74676" y="291338"/>
                    </a:lnTo>
                    <a:lnTo>
                      <a:pt x="75184" y="294132"/>
                    </a:lnTo>
                    <a:cubicBezTo>
                      <a:pt x="75184" y="294132"/>
                      <a:pt x="26162" y="333883"/>
                      <a:pt x="26162" y="414274"/>
                    </a:cubicBezTo>
                    <a:lnTo>
                      <a:pt x="35052" y="475615"/>
                    </a:lnTo>
                    <a:cubicBezTo>
                      <a:pt x="35052" y="475615"/>
                      <a:pt x="53340" y="526669"/>
                      <a:pt x="53340" y="612140"/>
                    </a:cubicBezTo>
                    <a:cubicBezTo>
                      <a:pt x="53340" y="680212"/>
                      <a:pt x="41783" y="770001"/>
                      <a:pt x="0" y="873125"/>
                    </a:cubicBezTo>
                    <a:lnTo>
                      <a:pt x="85471" y="945007"/>
                    </a:lnTo>
                    <a:lnTo>
                      <a:pt x="427609" y="1146429"/>
                    </a:lnTo>
                    <a:lnTo>
                      <a:pt x="529463" y="650494"/>
                    </a:lnTo>
                    <a:lnTo>
                      <a:pt x="534670" y="646811"/>
                    </a:lnTo>
                    <a:cubicBezTo>
                      <a:pt x="542290" y="646811"/>
                      <a:pt x="558419" y="663575"/>
                      <a:pt x="585343" y="768731"/>
                    </a:cubicBezTo>
                    <a:cubicBezTo>
                      <a:pt x="585343" y="768731"/>
                      <a:pt x="825754" y="1440688"/>
                      <a:pt x="825754" y="1530350"/>
                    </a:cubicBezTo>
                    <a:lnTo>
                      <a:pt x="825500" y="1535557"/>
                    </a:lnTo>
                    <a:lnTo>
                      <a:pt x="824992" y="1537208"/>
                    </a:lnTo>
                    <a:lnTo>
                      <a:pt x="1032002" y="1497838"/>
                    </a:lnTo>
                    <a:cubicBezTo>
                      <a:pt x="973455" y="940308"/>
                      <a:pt x="743966" y="594741"/>
                      <a:pt x="743966" y="594741"/>
                    </a:cubicBezTo>
                    <a:cubicBezTo>
                      <a:pt x="732409" y="555371"/>
                      <a:pt x="715264" y="509524"/>
                      <a:pt x="692658" y="481965"/>
                    </a:cubicBezTo>
                    <a:cubicBezTo>
                      <a:pt x="593979" y="362077"/>
                      <a:pt x="405765" y="215773"/>
                      <a:pt x="206121" y="67564"/>
                    </a:cubicBezTo>
                    <a:lnTo>
                      <a:pt x="104267" y="0"/>
                    </a:lnTo>
                    <a:close/>
                  </a:path>
                </a:pathLst>
              </a:custGeom>
              <a:blipFill>
                <a:blip r:embed="rId47"/>
                <a:stretch>
                  <a:fillRect l="-301" t="-383" r="-510" b="-343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71" name="Freeform 71"/>
            <p:cNvSpPr/>
            <p:nvPr/>
          </p:nvSpPr>
          <p:spPr>
            <a:xfrm>
              <a:off x="2159294" y="3420172"/>
              <a:ext cx="773887" cy="687694"/>
            </a:xfrm>
            <a:custGeom>
              <a:avLst/>
              <a:gdLst/>
              <a:ahLst/>
              <a:cxnLst/>
              <a:rect l="l" t="t" r="r" b="b"/>
              <a:pathLst>
                <a:path w="773887" h="687694">
                  <a:moveTo>
                    <a:pt x="0" y="0"/>
                  </a:moveTo>
                  <a:lnTo>
                    <a:pt x="773887" y="0"/>
                  </a:lnTo>
                  <a:lnTo>
                    <a:pt x="773887" y="687694"/>
                  </a:lnTo>
                  <a:lnTo>
                    <a:pt x="0" y="68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:asvg="http://schemas.microsoft.com/office/drawing/2016/SVG/main" r:embed="rId4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72" name="Freeform 72"/>
            <p:cNvSpPr/>
            <p:nvPr/>
          </p:nvSpPr>
          <p:spPr>
            <a:xfrm>
              <a:off x="2773235" y="1722045"/>
              <a:ext cx="217448" cy="305583"/>
            </a:xfrm>
            <a:custGeom>
              <a:avLst/>
              <a:gdLst/>
              <a:ahLst/>
              <a:cxnLst/>
              <a:rect l="l" t="t" r="r" b="b"/>
              <a:pathLst>
                <a:path w="217448" h="305583">
                  <a:moveTo>
                    <a:pt x="0" y="0"/>
                  </a:moveTo>
                  <a:lnTo>
                    <a:pt x="217448" y="0"/>
                  </a:lnTo>
                  <a:lnTo>
                    <a:pt x="217448" y="305583"/>
                  </a:lnTo>
                  <a:lnTo>
                    <a:pt x="0" y="305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0">
                <a:extLst>
                  <a:ext uri="{96DAC541-7B7A-43D3-8B79-37D633B846F1}">
                    <asvg:svgBlip xmlns:asvg="http://schemas.microsoft.com/office/drawing/2016/SVG/main" r:embed="rId5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73" name="Freeform 73"/>
            <p:cNvSpPr/>
            <p:nvPr/>
          </p:nvSpPr>
          <p:spPr>
            <a:xfrm>
              <a:off x="5568134" y="799503"/>
              <a:ext cx="881755" cy="1092752"/>
            </a:xfrm>
            <a:custGeom>
              <a:avLst/>
              <a:gdLst/>
              <a:ahLst/>
              <a:cxnLst/>
              <a:rect l="l" t="t" r="r" b="b"/>
              <a:pathLst>
                <a:path w="881755" h="1092752">
                  <a:moveTo>
                    <a:pt x="0" y="0"/>
                  </a:moveTo>
                  <a:lnTo>
                    <a:pt x="881755" y="0"/>
                  </a:lnTo>
                  <a:lnTo>
                    <a:pt x="881755" y="1092752"/>
                  </a:lnTo>
                  <a:lnTo>
                    <a:pt x="0" y="1092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2">
                <a:extLst>
                  <a:ext uri="{96DAC541-7B7A-43D3-8B79-37D633B846F1}">
                    <asvg:svgBlip xmlns:asvg="http://schemas.microsoft.com/office/drawing/2016/SVG/main" r:embed="rId5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74" name="Freeform 74"/>
            <p:cNvSpPr/>
            <p:nvPr/>
          </p:nvSpPr>
          <p:spPr>
            <a:xfrm>
              <a:off x="2432632" y="3831131"/>
              <a:ext cx="72348" cy="22666"/>
            </a:xfrm>
            <a:custGeom>
              <a:avLst/>
              <a:gdLst/>
              <a:ahLst/>
              <a:cxnLst/>
              <a:rect l="l" t="t" r="r" b="b"/>
              <a:pathLst>
                <a:path w="72348" h="22666">
                  <a:moveTo>
                    <a:pt x="0" y="0"/>
                  </a:moveTo>
                  <a:lnTo>
                    <a:pt x="72348" y="0"/>
                  </a:lnTo>
                  <a:lnTo>
                    <a:pt x="72348" y="22667"/>
                  </a:lnTo>
                  <a:lnTo>
                    <a:pt x="0" y="22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4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75" name="Freeform 75"/>
            <p:cNvSpPr/>
            <p:nvPr/>
          </p:nvSpPr>
          <p:spPr>
            <a:xfrm>
              <a:off x="2504980" y="3817520"/>
              <a:ext cx="20332" cy="13624"/>
            </a:xfrm>
            <a:custGeom>
              <a:avLst/>
              <a:gdLst/>
              <a:ahLst/>
              <a:cxnLst/>
              <a:rect l="l" t="t" r="r" b="b"/>
              <a:pathLst>
                <a:path w="20332" h="13624">
                  <a:moveTo>
                    <a:pt x="0" y="0"/>
                  </a:moveTo>
                  <a:lnTo>
                    <a:pt x="20333" y="0"/>
                  </a:lnTo>
                  <a:lnTo>
                    <a:pt x="20333" y="13624"/>
                  </a:lnTo>
                  <a:lnTo>
                    <a:pt x="0" y="13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5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76" name="Freeform 76"/>
            <p:cNvSpPr/>
            <p:nvPr/>
          </p:nvSpPr>
          <p:spPr>
            <a:xfrm>
              <a:off x="2310259" y="3818412"/>
              <a:ext cx="48741" cy="26234"/>
            </a:xfrm>
            <a:custGeom>
              <a:avLst/>
              <a:gdLst/>
              <a:ahLst/>
              <a:cxnLst/>
              <a:rect l="l" t="t" r="r" b="b"/>
              <a:pathLst>
                <a:path w="48741" h="26234">
                  <a:moveTo>
                    <a:pt x="0" y="0"/>
                  </a:moveTo>
                  <a:lnTo>
                    <a:pt x="48742" y="0"/>
                  </a:lnTo>
                  <a:lnTo>
                    <a:pt x="48742" y="26234"/>
                  </a:lnTo>
                  <a:lnTo>
                    <a:pt x="0" y="26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6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77" name="Freeform 77"/>
            <p:cNvSpPr/>
            <p:nvPr/>
          </p:nvSpPr>
          <p:spPr>
            <a:xfrm>
              <a:off x="2525459" y="3736117"/>
              <a:ext cx="58358" cy="81268"/>
            </a:xfrm>
            <a:custGeom>
              <a:avLst/>
              <a:gdLst/>
              <a:ahLst/>
              <a:cxnLst/>
              <a:rect l="l" t="t" r="r" b="b"/>
              <a:pathLst>
                <a:path w="58358" h="81268">
                  <a:moveTo>
                    <a:pt x="0" y="0"/>
                  </a:moveTo>
                  <a:lnTo>
                    <a:pt x="58358" y="0"/>
                  </a:lnTo>
                  <a:lnTo>
                    <a:pt x="58358" y="81268"/>
                  </a:lnTo>
                  <a:lnTo>
                    <a:pt x="0" y="81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7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78" name="Group 78"/>
            <p:cNvGrpSpPr/>
            <p:nvPr/>
          </p:nvGrpSpPr>
          <p:grpSpPr>
            <a:xfrm>
              <a:off x="2241381" y="3510054"/>
              <a:ext cx="230596" cy="256634"/>
              <a:chOff x="0" y="0"/>
              <a:chExt cx="239674" cy="266738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239649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239649" h="266700">
                    <a:moveTo>
                      <a:pt x="238760" y="0"/>
                    </a:moveTo>
                    <a:lnTo>
                      <a:pt x="239014" y="127"/>
                    </a:lnTo>
                    <a:lnTo>
                      <a:pt x="238760" y="0"/>
                    </a:lnTo>
                    <a:close/>
                    <a:moveTo>
                      <a:pt x="239141" y="127"/>
                    </a:moveTo>
                    <a:lnTo>
                      <a:pt x="239395" y="254"/>
                    </a:lnTo>
                    <a:lnTo>
                      <a:pt x="239649" y="381"/>
                    </a:lnTo>
                    <a:lnTo>
                      <a:pt x="239014" y="254"/>
                    </a:lnTo>
                    <a:close/>
                    <a:moveTo>
                      <a:pt x="35306" y="65659"/>
                    </a:moveTo>
                    <a:lnTo>
                      <a:pt x="17145" y="93980"/>
                    </a:lnTo>
                    <a:lnTo>
                      <a:pt x="11303" y="109347"/>
                    </a:lnTo>
                    <a:lnTo>
                      <a:pt x="35306" y="65659"/>
                    </a:lnTo>
                    <a:close/>
                    <a:moveTo>
                      <a:pt x="0" y="189865"/>
                    </a:moveTo>
                    <a:cubicBezTo>
                      <a:pt x="254" y="192913"/>
                      <a:pt x="635" y="195961"/>
                      <a:pt x="1016" y="199009"/>
                    </a:cubicBezTo>
                    <a:lnTo>
                      <a:pt x="0" y="189865"/>
                    </a:lnTo>
                    <a:close/>
                    <a:moveTo>
                      <a:pt x="1016" y="199009"/>
                    </a:moveTo>
                    <a:lnTo>
                      <a:pt x="1143" y="200787"/>
                    </a:lnTo>
                    <a:lnTo>
                      <a:pt x="1270" y="201041"/>
                    </a:lnTo>
                    <a:cubicBezTo>
                      <a:pt x="1143" y="200406"/>
                      <a:pt x="1143" y="199771"/>
                      <a:pt x="1016" y="199009"/>
                    </a:cubicBezTo>
                    <a:close/>
                    <a:moveTo>
                      <a:pt x="1270" y="201041"/>
                    </a:moveTo>
                    <a:cubicBezTo>
                      <a:pt x="4445" y="223266"/>
                      <a:pt x="11811" y="244983"/>
                      <a:pt x="23114" y="265049"/>
                    </a:cubicBezTo>
                    <a:lnTo>
                      <a:pt x="1270" y="200914"/>
                    </a:lnTo>
                    <a:close/>
                    <a:moveTo>
                      <a:pt x="23114" y="264922"/>
                    </a:moveTo>
                    <a:lnTo>
                      <a:pt x="23114" y="265049"/>
                    </a:lnTo>
                    <a:lnTo>
                      <a:pt x="23241" y="265176"/>
                    </a:lnTo>
                    <a:lnTo>
                      <a:pt x="23241" y="265049"/>
                    </a:lnTo>
                    <a:lnTo>
                      <a:pt x="23114" y="264922"/>
                    </a:lnTo>
                    <a:close/>
                    <a:moveTo>
                      <a:pt x="23241" y="265176"/>
                    </a:moveTo>
                    <a:lnTo>
                      <a:pt x="23368" y="265430"/>
                    </a:lnTo>
                    <a:lnTo>
                      <a:pt x="23622" y="265811"/>
                    </a:lnTo>
                    <a:lnTo>
                      <a:pt x="23495" y="265557"/>
                    </a:lnTo>
                    <a:lnTo>
                      <a:pt x="23241" y="265176"/>
                    </a:lnTo>
                    <a:close/>
                    <a:moveTo>
                      <a:pt x="23622" y="265811"/>
                    </a:moveTo>
                    <a:lnTo>
                      <a:pt x="24003" y="266446"/>
                    </a:lnTo>
                    <a:lnTo>
                      <a:pt x="24130" y="266700"/>
                    </a:lnTo>
                    <a:lnTo>
                      <a:pt x="23622" y="265811"/>
                    </a:lnTo>
                    <a:close/>
                  </a:path>
                </a:pathLst>
              </a:custGeom>
              <a:blipFill>
                <a:blip r:embed="rId58"/>
                <a:stretch>
                  <a:fillRect l="-2204" t="-1257" r="-1240" b="-838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80" name="Freeform 80"/>
            <p:cNvSpPr/>
            <p:nvPr/>
          </p:nvSpPr>
          <p:spPr>
            <a:xfrm>
              <a:off x="2471977" y="3510335"/>
              <a:ext cx="6268" cy="2199"/>
            </a:xfrm>
            <a:custGeom>
              <a:avLst/>
              <a:gdLst/>
              <a:ahLst/>
              <a:cxnLst/>
              <a:rect l="l" t="t" r="r" b="b"/>
              <a:pathLst>
                <a:path w="6268" h="2199">
                  <a:moveTo>
                    <a:pt x="0" y="0"/>
                  </a:moveTo>
                  <a:lnTo>
                    <a:pt x="6268" y="0"/>
                  </a:lnTo>
                  <a:lnTo>
                    <a:pt x="6268" y="2200"/>
                  </a:lnTo>
                  <a:lnTo>
                    <a:pt x="0" y="2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9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81" name="Freeform 81"/>
            <p:cNvSpPr/>
            <p:nvPr/>
          </p:nvSpPr>
          <p:spPr>
            <a:xfrm>
              <a:off x="2478245" y="3512510"/>
              <a:ext cx="47361" cy="26393"/>
            </a:xfrm>
            <a:custGeom>
              <a:avLst/>
              <a:gdLst/>
              <a:ahLst/>
              <a:cxnLst/>
              <a:rect l="l" t="t" r="r" b="b"/>
              <a:pathLst>
                <a:path w="47361" h="26393">
                  <a:moveTo>
                    <a:pt x="0" y="0"/>
                  </a:moveTo>
                  <a:lnTo>
                    <a:pt x="47361" y="0"/>
                  </a:lnTo>
                  <a:lnTo>
                    <a:pt x="47361" y="26393"/>
                  </a:lnTo>
                  <a:lnTo>
                    <a:pt x="0" y="26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0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82" name="Freeform 82"/>
            <p:cNvSpPr/>
            <p:nvPr/>
          </p:nvSpPr>
          <p:spPr>
            <a:xfrm>
              <a:off x="2345096" y="3502576"/>
              <a:ext cx="54069" cy="14455"/>
            </a:xfrm>
            <a:custGeom>
              <a:avLst/>
              <a:gdLst/>
              <a:ahLst/>
              <a:cxnLst/>
              <a:rect l="l" t="t" r="r" b="b"/>
              <a:pathLst>
                <a:path w="54069" h="14455">
                  <a:moveTo>
                    <a:pt x="0" y="0"/>
                  </a:moveTo>
                  <a:lnTo>
                    <a:pt x="54068" y="0"/>
                  </a:lnTo>
                  <a:lnTo>
                    <a:pt x="54068" y="14455"/>
                  </a:lnTo>
                  <a:lnTo>
                    <a:pt x="0" y="1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1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83" name="Group 83"/>
            <p:cNvGrpSpPr/>
            <p:nvPr/>
          </p:nvGrpSpPr>
          <p:grpSpPr>
            <a:xfrm>
              <a:off x="2240770" y="3501660"/>
              <a:ext cx="352797" cy="352797"/>
              <a:chOff x="0" y="0"/>
              <a:chExt cx="366687" cy="366687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0" y="0"/>
                <a:ext cx="366649" cy="366649"/>
              </a:xfrm>
              <a:custGeom>
                <a:avLst/>
                <a:gdLst/>
                <a:ahLst/>
                <a:cxnLst/>
                <a:rect l="l" t="t" r="r" b="b"/>
                <a:pathLst>
                  <a:path w="366649" h="366649">
                    <a:moveTo>
                      <a:pt x="183388" y="0"/>
                    </a:moveTo>
                    <a:lnTo>
                      <a:pt x="170815" y="381"/>
                    </a:lnTo>
                    <a:lnTo>
                      <a:pt x="164592" y="1016"/>
                    </a:lnTo>
                    <a:lnTo>
                      <a:pt x="156083" y="2032"/>
                    </a:lnTo>
                    <a:lnTo>
                      <a:pt x="151765" y="2794"/>
                    </a:lnTo>
                    <a:lnTo>
                      <a:pt x="108585" y="15875"/>
                    </a:lnTo>
                    <a:lnTo>
                      <a:pt x="108331" y="16002"/>
                    </a:lnTo>
                    <a:lnTo>
                      <a:pt x="108204" y="16002"/>
                    </a:lnTo>
                    <a:cubicBezTo>
                      <a:pt x="87249" y="25400"/>
                      <a:pt x="67818" y="38862"/>
                      <a:pt x="50927" y="56388"/>
                    </a:cubicBezTo>
                    <a:lnTo>
                      <a:pt x="40259" y="68199"/>
                    </a:lnTo>
                    <a:lnTo>
                      <a:pt x="35687" y="74422"/>
                    </a:lnTo>
                    <a:lnTo>
                      <a:pt x="11938" y="118110"/>
                    </a:lnTo>
                    <a:cubicBezTo>
                      <a:pt x="4064" y="138938"/>
                      <a:pt x="0" y="161036"/>
                      <a:pt x="0" y="183007"/>
                    </a:cubicBezTo>
                    <a:lnTo>
                      <a:pt x="254" y="193548"/>
                    </a:lnTo>
                    <a:lnTo>
                      <a:pt x="635" y="198501"/>
                    </a:lnTo>
                    <a:lnTo>
                      <a:pt x="1778" y="209296"/>
                    </a:lnTo>
                    <a:lnTo>
                      <a:pt x="2667" y="214757"/>
                    </a:lnTo>
                    <a:cubicBezTo>
                      <a:pt x="6477" y="236728"/>
                      <a:pt x="14097" y="257175"/>
                      <a:pt x="24638" y="275336"/>
                    </a:cubicBezTo>
                    <a:lnTo>
                      <a:pt x="56134" y="315468"/>
                    </a:lnTo>
                    <a:cubicBezTo>
                      <a:pt x="61214" y="320421"/>
                      <a:pt x="66548" y="324993"/>
                      <a:pt x="72009" y="329184"/>
                    </a:cubicBezTo>
                    <a:lnTo>
                      <a:pt x="122682" y="356489"/>
                    </a:lnTo>
                    <a:cubicBezTo>
                      <a:pt x="141986" y="363220"/>
                      <a:pt x="162306" y="366649"/>
                      <a:pt x="182499" y="366649"/>
                    </a:cubicBezTo>
                    <a:lnTo>
                      <a:pt x="183769" y="366649"/>
                    </a:lnTo>
                    <a:lnTo>
                      <a:pt x="194056" y="366395"/>
                    </a:lnTo>
                    <a:lnTo>
                      <a:pt x="199136" y="365887"/>
                    </a:lnTo>
                    <a:lnTo>
                      <a:pt x="209423" y="364744"/>
                    </a:lnTo>
                    <a:lnTo>
                      <a:pt x="214630" y="363855"/>
                    </a:lnTo>
                    <a:cubicBezTo>
                      <a:pt x="236220" y="360045"/>
                      <a:pt x="256413" y="352679"/>
                      <a:pt x="274447" y="342392"/>
                    </a:cubicBezTo>
                    <a:lnTo>
                      <a:pt x="288925" y="333375"/>
                    </a:lnTo>
                    <a:lnTo>
                      <a:pt x="295656" y="328168"/>
                    </a:lnTo>
                    <a:lnTo>
                      <a:pt x="308991" y="316992"/>
                    </a:lnTo>
                    <a:lnTo>
                      <a:pt x="314960" y="310769"/>
                    </a:lnTo>
                    <a:cubicBezTo>
                      <a:pt x="333375" y="291719"/>
                      <a:pt x="347599" y="268732"/>
                      <a:pt x="356489" y="243586"/>
                    </a:cubicBezTo>
                    <a:lnTo>
                      <a:pt x="366649" y="184531"/>
                    </a:lnTo>
                    <a:lnTo>
                      <a:pt x="366649" y="181991"/>
                    </a:lnTo>
                    <a:cubicBezTo>
                      <a:pt x="366268" y="134239"/>
                      <a:pt x="347472" y="86614"/>
                      <a:pt x="310388" y="50927"/>
                    </a:cubicBezTo>
                    <a:lnTo>
                      <a:pt x="300990" y="42291"/>
                    </a:lnTo>
                    <a:lnTo>
                      <a:pt x="296037" y="38481"/>
                    </a:lnTo>
                    <a:cubicBezTo>
                      <a:pt x="281178" y="26924"/>
                      <a:pt x="264541" y="17653"/>
                      <a:pt x="246761" y="11049"/>
                    </a:cubicBezTo>
                    <a:lnTo>
                      <a:pt x="242443" y="9779"/>
                    </a:lnTo>
                    <a:lnTo>
                      <a:pt x="240284" y="9017"/>
                    </a:lnTo>
                    <a:lnTo>
                      <a:pt x="239649" y="8763"/>
                    </a:lnTo>
                    <a:lnTo>
                      <a:pt x="183388" y="0"/>
                    </a:lnTo>
                    <a:close/>
                  </a:path>
                </a:pathLst>
              </a:custGeom>
              <a:blipFill>
                <a:blip r:embed="rId62"/>
                <a:stretch>
                  <a:fillRect l="-1267" t="-751" r="-706" b="-1222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</p:grpSp>
      <p:grpSp>
        <p:nvGrpSpPr>
          <p:cNvPr id="85" name="Group 85"/>
          <p:cNvGrpSpPr/>
          <p:nvPr/>
        </p:nvGrpSpPr>
        <p:grpSpPr>
          <a:xfrm>
            <a:off x="0" y="0"/>
            <a:ext cx="18582615" cy="1526133"/>
            <a:chOff x="0" y="0"/>
            <a:chExt cx="4894187" cy="401945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4894187" cy="401945"/>
            </a:xfrm>
            <a:custGeom>
              <a:avLst/>
              <a:gdLst/>
              <a:ahLst/>
              <a:cxnLst/>
              <a:rect l="l" t="t" r="r" b="b"/>
              <a:pathLst>
                <a:path w="4894187" h="401945">
                  <a:moveTo>
                    <a:pt x="0" y="0"/>
                  </a:moveTo>
                  <a:lnTo>
                    <a:pt x="4894187" y="0"/>
                  </a:lnTo>
                  <a:lnTo>
                    <a:pt x="4894187" y="401945"/>
                  </a:lnTo>
                  <a:lnTo>
                    <a:pt x="0" y="401945"/>
                  </a:lnTo>
                  <a:close/>
                </a:path>
              </a:pathLst>
            </a:custGeom>
            <a:solidFill>
              <a:srgbClr val="597CF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0" y="-38100"/>
              <a:ext cx="4894187" cy="440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83"/>
                </a:lnSpc>
              </a:pPr>
              <a:endParaRPr/>
            </a:p>
          </p:txBody>
        </p:sp>
      </p:grpSp>
      <p:sp>
        <p:nvSpPr>
          <p:cNvPr id="88" name="TextBox 88"/>
          <p:cNvSpPr txBox="1"/>
          <p:nvPr/>
        </p:nvSpPr>
        <p:spPr>
          <a:xfrm>
            <a:off x="4682345" y="103158"/>
            <a:ext cx="8787643" cy="1072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3"/>
              </a:lnSpc>
            </a:pPr>
            <a:r>
              <a:rPr lang="en-US" sz="6323" b="1" spc="189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WHO WE SUPPORT​</a:t>
            </a:r>
          </a:p>
        </p:txBody>
      </p:sp>
      <p:sp>
        <p:nvSpPr>
          <p:cNvPr id="89" name="Freeform 89"/>
          <p:cNvSpPr/>
          <p:nvPr/>
        </p:nvSpPr>
        <p:spPr>
          <a:xfrm rot="5400000">
            <a:off x="7575267" y="-9424530"/>
            <a:ext cx="2615721" cy="19426263"/>
          </a:xfrm>
          <a:custGeom>
            <a:avLst/>
            <a:gdLst/>
            <a:ahLst/>
            <a:cxnLst/>
            <a:rect l="l" t="t" r="r" b="b"/>
            <a:pathLst>
              <a:path w="2615721" h="19426263">
                <a:moveTo>
                  <a:pt x="0" y="0"/>
                </a:moveTo>
                <a:lnTo>
                  <a:pt x="2615721" y="0"/>
                </a:lnTo>
                <a:lnTo>
                  <a:pt x="2615721" y="19426263"/>
                </a:lnTo>
                <a:lnTo>
                  <a:pt x="0" y="19426263"/>
                </a:lnTo>
                <a:lnTo>
                  <a:pt x="0" y="0"/>
                </a:lnTo>
                <a:close/>
              </a:path>
            </a:pathLst>
          </a:custGeom>
          <a:blipFill>
            <a:blip r:embed="rId63"/>
            <a:stretch>
              <a:fillRect l="-454354" t="-439" r="-16242"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5411" y="2884493"/>
            <a:ext cx="4784366" cy="1429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479"/>
              </a:lnSpc>
              <a:spcBef>
                <a:spcPct val="0"/>
              </a:spcBef>
            </a:pPr>
            <a:r>
              <a:rPr lang="en-US" sz="8199" b="1" u="none" strike="noStrike">
                <a:solidFill>
                  <a:srgbClr val="000000"/>
                </a:solidFill>
                <a:latin typeface="Arialle Bold"/>
                <a:ea typeface="Arialle Bold"/>
                <a:cs typeface="Arialle Bold"/>
                <a:sym typeface="Arialle Bold"/>
              </a:rPr>
              <a:t>Financial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928909" y="6420188"/>
            <a:ext cx="21571" cy="12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87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251749" y="8283691"/>
            <a:ext cx="4694619" cy="141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479"/>
              </a:lnSpc>
              <a:spcBef>
                <a:spcPct val="0"/>
              </a:spcBef>
            </a:pPr>
            <a:r>
              <a:rPr lang="en-US" sz="8199" b="1" u="none" strike="noStrike">
                <a:solidFill>
                  <a:srgbClr val="000000"/>
                </a:solidFill>
                <a:latin typeface="Arialle Bold"/>
                <a:ea typeface="Arialle Bold"/>
                <a:cs typeface="Arialle Bold"/>
                <a:sym typeface="Arialle Bold"/>
              </a:rPr>
              <a:t>Personal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382173" y="-1252302"/>
            <a:ext cx="18898774" cy="3098460"/>
            <a:chOff x="0" y="0"/>
            <a:chExt cx="5757507" cy="8160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57507" cy="816055"/>
            </a:xfrm>
            <a:custGeom>
              <a:avLst/>
              <a:gdLst/>
              <a:ahLst/>
              <a:cxnLst/>
              <a:rect l="l" t="t" r="r" b="b"/>
              <a:pathLst>
                <a:path w="5757507" h="816055">
                  <a:moveTo>
                    <a:pt x="0" y="0"/>
                  </a:moveTo>
                  <a:lnTo>
                    <a:pt x="5757507" y="0"/>
                  </a:lnTo>
                  <a:lnTo>
                    <a:pt x="5757507" y="816055"/>
                  </a:lnTo>
                  <a:lnTo>
                    <a:pt x="0" y="816055"/>
                  </a:lnTo>
                  <a:close/>
                </a:path>
              </a:pathLst>
            </a:custGeom>
            <a:solidFill>
              <a:srgbClr val="B2D234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757507" cy="854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83"/>
                </a:lnSpc>
              </a:pPr>
              <a:endParaRPr/>
            </a:p>
            <a:p>
              <a:pPr algn="ctr">
                <a:lnSpc>
                  <a:spcPts val="3183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608127" y="2884241"/>
            <a:ext cx="5227635" cy="1345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 b="1">
                <a:solidFill>
                  <a:srgbClr val="000000"/>
                </a:solidFill>
                <a:latin typeface="Arialle Bold"/>
                <a:ea typeface="Arialle Bold"/>
                <a:cs typeface="Arialle Bold"/>
                <a:sym typeface="Arialle Bold"/>
              </a:rPr>
              <a:t>Academic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87673" y="4300270"/>
            <a:ext cx="21571" cy="12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87"/>
              </a:lnSpc>
            </a:pPr>
            <a:endParaRPr/>
          </a:p>
        </p:txBody>
      </p:sp>
      <p:grpSp>
        <p:nvGrpSpPr>
          <p:cNvPr id="10" name="Group 10"/>
          <p:cNvGrpSpPr/>
          <p:nvPr/>
        </p:nvGrpSpPr>
        <p:grpSpPr>
          <a:xfrm>
            <a:off x="4412231" y="2049679"/>
            <a:ext cx="9463537" cy="8600829"/>
            <a:chOff x="0" y="0"/>
            <a:chExt cx="12618049" cy="1146777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618049" cy="11467773"/>
            </a:xfrm>
            <a:custGeom>
              <a:avLst/>
              <a:gdLst/>
              <a:ahLst/>
              <a:cxnLst/>
              <a:rect l="l" t="t" r="r" b="b"/>
              <a:pathLst>
                <a:path w="12618049" h="11467773">
                  <a:moveTo>
                    <a:pt x="0" y="0"/>
                  </a:moveTo>
                  <a:lnTo>
                    <a:pt x="12618049" y="0"/>
                  </a:lnTo>
                  <a:lnTo>
                    <a:pt x="12618049" y="11467773"/>
                  </a:lnTo>
                  <a:lnTo>
                    <a:pt x="0" y="11467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7749" t="-64962" r="-7749" b="-13763"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4560917" y="2993652"/>
              <a:ext cx="196881" cy="530236"/>
              <a:chOff x="0" y="0"/>
              <a:chExt cx="129476" cy="34870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127" y="0"/>
                <a:ext cx="129667" cy="348742"/>
              </a:xfrm>
              <a:custGeom>
                <a:avLst/>
                <a:gdLst/>
                <a:ahLst/>
                <a:cxnLst/>
                <a:rect l="l" t="t" r="r" b="b"/>
                <a:pathLst>
                  <a:path w="129667" h="348742">
                    <a:moveTo>
                      <a:pt x="80772" y="0"/>
                    </a:moveTo>
                    <a:lnTo>
                      <a:pt x="109601" y="47625"/>
                    </a:lnTo>
                    <a:lnTo>
                      <a:pt x="92202" y="14478"/>
                    </a:lnTo>
                    <a:lnTo>
                      <a:pt x="80772" y="0"/>
                    </a:lnTo>
                    <a:close/>
                    <a:moveTo>
                      <a:pt x="129667" y="153289"/>
                    </a:moveTo>
                    <a:lnTo>
                      <a:pt x="120015" y="208788"/>
                    </a:lnTo>
                    <a:lnTo>
                      <a:pt x="125476" y="190754"/>
                    </a:lnTo>
                    <a:lnTo>
                      <a:pt x="129667" y="153416"/>
                    </a:lnTo>
                    <a:close/>
                    <a:moveTo>
                      <a:pt x="120015" y="208915"/>
                    </a:moveTo>
                    <a:lnTo>
                      <a:pt x="120015" y="209042"/>
                    </a:lnTo>
                    <a:lnTo>
                      <a:pt x="120015" y="209169"/>
                    </a:lnTo>
                    <a:lnTo>
                      <a:pt x="120015" y="209042"/>
                    </a:lnTo>
                    <a:close/>
                    <a:moveTo>
                      <a:pt x="72771" y="293497"/>
                    </a:moveTo>
                    <a:lnTo>
                      <a:pt x="62230" y="304800"/>
                    </a:lnTo>
                    <a:lnTo>
                      <a:pt x="56515" y="310134"/>
                    </a:lnTo>
                    <a:lnTo>
                      <a:pt x="2159" y="347726"/>
                    </a:lnTo>
                    <a:lnTo>
                      <a:pt x="53213" y="315722"/>
                    </a:lnTo>
                    <a:lnTo>
                      <a:pt x="72771" y="293497"/>
                    </a:lnTo>
                    <a:close/>
                    <a:moveTo>
                      <a:pt x="2159" y="347726"/>
                    </a:moveTo>
                    <a:lnTo>
                      <a:pt x="1905" y="347853"/>
                    </a:lnTo>
                    <a:lnTo>
                      <a:pt x="1778" y="347853"/>
                    </a:lnTo>
                    <a:lnTo>
                      <a:pt x="2032" y="347726"/>
                    </a:lnTo>
                    <a:lnTo>
                      <a:pt x="2159" y="347726"/>
                    </a:lnTo>
                    <a:close/>
                    <a:moveTo>
                      <a:pt x="1778" y="347853"/>
                    </a:moveTo>
                    <a:lnTo>
                      <a:pt x="1524" y="347980"/>
                    </a:lnTo>
                    <a:lnTo>
                      <a:pt x="1143" y="348234"/>
                    </a:lnTo>
                    <a:lnTo>
                      <a:pt x="1397" y="348107"/>
                    </a:lnTo>
                    <a:lnTo>
                      <a:pt x="1778" y="347853"/>
                    </a:lnTo>
                    <a:close/>
                    <a:moveTo>
                      <a:pt x="1143" y="348234"/>
                    </a:moveTo>
                    <a:lnTo>
                      <a:pt x="762" y="348361"/>
                    </a:lnTo>
                    <a:lnTo>
                      <a:pt x="0" y="348742"/>
                    </a:lnTo>
                    <a:lnTo>
                      <a:pt x="381" y="348615"/>
                    </a:lnTo>
                    <a:lnTo>
                      <a:pt x="1143" y="348234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4476" t="-1056" r="-2086" b="-1493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314908" y="2993729"/>
              <a:ext cx="443277" cy="560498"/>
              <a:chOff x="0" y="0"/>
              <a:chExt cx="291516" cy="36860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92100" cy="368554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368554">
                    <a:moveTo>
                      <a:pt x="242316" y="0"/>
                    </a:moveTo>
                    <a:cubicBezTo>
                      <a:pt x="193167" y="49022"/>
                      <a:pt x="132715" y="77343"/>
                      <a:pt x="75819" y="80899"/>
                    </a:cubicBezTo>
                    <a:lnTo>
                      <a:pt x="0" y="178308"/>
                    </a:lnTo>
                    <a:lnTo>
                      <a:pt x="97790" y="368554"/>
                    </a:lnTo>
                    <a:cubicBezTo>
                      <a:pt x="120396" y="364998"/>
                      <a:pt x="141732" y="358267"/>
                      <a:pt x="161417" y="348869"/>
                    </a:cubicBezTo>
                    <a:lnTo>
                      <a:pt x="224028" y="304800"/>
                    </a:lnTo>
                    <a:lnTo>
                      <a:pt x="234569" y="293497"/>
                    </a:lnTo>
                    <a:cubicBezTo>
                      <a:pt x="255905" y="269240"/>
                      <a:pt x="272161" y="240411"/>
                      <a:pt x="281686" y="209042"/>
                    </a:cubicBezTo>
                    <a:lnTo>
                      <a:pt x="291465" y="153289"/>
                    </a:lnTo>
                    <a:cubicBezTo>
                      <a:pt x="292100" y="140843"/>
                      <a:pt x="291592" y="128270"/>
                      <a:pt x="290195" y="115443"/>
                    </a:cubicBezTo>
                    <a:lnTo>
                      <a:pt x="271272" y="47625"/>
                    </a:lnTo>
                    <a:lnTo>
                      <a:pt x="242316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909" t="-1013" r="-782" b="-1536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2317981" y="2102947"/>
              <a:ext cx="3707811" cy="6977889"/>
            </a:xfrm>
            <a:custGeom>
              <a:avLst/>
              <a:gdLst/>
              <a:ahLst/>
              <a:cxnLst/>
              <a:rect l="l" t="t" r="r" b="b"/>
              <a:pathLst>
                <a:path w="3707811" h="6977889">
                  <a:moveTo>
                    <a:pt x="0" y="0"/>
                  </a:moveTo>
                  <a:lnTo>
                    <a:pt x="3707811" y="0"/>
                  </a:lnTo>
                  <a:lnTo>
                    <a:pt x="3707811" y="6977889"/>
                  </a:lnTo>
                  <a:lnTo>
                    <a:pt x="0" y="6977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155047" y="2972313"/>
              <a:ext cx="79197" cy="61179"/>
            </a:xfrm>
            <a:custGeom>
              <a:avLst/>
              <a:gdLst/>
              <a:ahLst/>
              <a:cxnLst/>
              <a:rect l="l" t="t" r="r" b="b"/>
              <a:pathLst>
                <a:path w="79197" h="61179">
                  <a:moveTo>
                    <a:pt x="0" y="0"/>
                  </a:moveTo>
                  <a:lnTo>
                    <a:pt x="79197" y="0"/>
                  </a:lnTo>
                  <a:lnTo>
                    <a:pt x="79197" y="61179"/>
                  </a:lnTo>
                  <a:lnTo>
                    <a:pt x="0" y="61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4311509" y="2733430"/>
              <a:ext cx="12688" cy="104070"/>
              <a:chOff x="0" y="0"/>
              <a:chExt cx="8344" cy="6844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382" cy="68326"/>
              </a:xfrm>
              <a:custGeom>
                <a:avLst/>
                <a:gdLst/>
                <a:ahLst/>
                <a:cxnLst/>
                <a:rect l="l" t="t" r="r" b="b"/>
                <a:pathLst>
                  <a:path w="8382" h="68326">
                    <a:moveTo>
                      <a:pt x="8255" y="0"/>
                    </a:moveTo>
                    <a:lnTo>
                      <a:pt x="8255" y="2286"/>
                    </a:lnTo>
                    <a:lnTo>
                      <a:pt x="8255" y="762"/>
                    </a:lnTo>
                    <a:lnTo>
                      <a:pt x="8255" y="0"/>
                    </a:lnTo>
                    <a:close/>
                    <a:moveTo>
                      <a:pt x="8255" y="2286"/>
                    </a:moveTo>
                    <a:lnTo>
                      <a:pt x="8382" y="10668"/>
                    </a:lnTo>
                    <a:lnTo>
                      <a:pt x="8382" y="10414"/>
                    </a:lnTo>
                    <a:lnTo>
                      <a:pt x="8382" y="8128"/>
                    </a:lnTo>
                    <a:lnTo>
                      <a:pt x="8255" y="2286"/>
                    </a:lnTo>
                    <a:close/>
                    <a:moveTo>
                      <a:pt x="8382" y="10668"/>
                    </a:moveTo>
                    <a:lnTo>
                      <a:pt x="0" y="68326"/>
                    </a:lnTo>
                    <a:lnTo>
                      <a:pt x="5334" y="49530"/>
                    </a:lnTo>
                    <a:lnTo>
                      <a:pt x="8382" y="10668"/>
                    </a:lnTo>
                    <a:close/>
                    <a:moveTo>
                      <a:pt x="0" y="68326"/>
                    </a:moveTo>
                    <a:lnTo>
                      <a:pt x="0" y="68199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71212" t="-11096" r="-71212" b="-7862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4299767" y="2837519"/>
              <a:ext cx="11741" cy="33679"/>
            </a:xfrm>
            <a:custGeom>
              <a:avLst/>
              <a:gdLst/>
              <a:ahLst/>
              <a:cxnLst/>
              <a:rect l="l" t="t" r="r" b="b"/>
              <a:pathLst>
                <a:path w="11741" h="33679">
                  <a:moveTo>
                    <a:pt x="0" y="0"/>
                  </a:moveTo>
                  <a:lnTo>
                    <a:pt x="11742" y="0"/>
                  </a:lnTo>
                  <a:lnTo>
                    <a:pt x="11742" y="33679"/>
                  </a:lnTo>
                  <a:lnTo>
                    <a:pt x="0" y="33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3672529" y="2609874"/>
              <a:ext cx="28349" cy="102274"/>
            </a:xfrm>
            <a:custGeom>
              <a:avLst/>
              <a:gdLst/>
              <a:ahLst/>
              <a:cxnLst/>
              <a:rect l="l" t="t" r="r" b="b"/>
              <a:pathLst>
                <a:path w="28349" h="102274">
                  <a:moveTo>
                    <a:pt x="0" y="0"/>
                  </a:moveTo>
                  <a:lnTo>
                    <a:pt x="28350" y="0"/>
                  </a:lnTo>
                  <a:lnTo>
                    <a:pt x="28350" y="102274"/>
                  </a:lnTo>
                  <a:lnTo>
                    <a:pt x="0" y="102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4230169" y="2517797"/>
              <a:ext cx="47043" cy="60406"/>
            </a:xfrm>
            <a:custGeom>
              <a:avLst/>
              <a:gdLst/>
              <a:ahLst/>
              <a:cxnLst/>
              <a:rect l="l" t="t" r="r" b="b"/>
              <a:pathLst>
                <a:path w="47043" h="60406">
                  <a:moveTo>
                    <a:pt x="0" y="0"/>
                  </a:moveTo>
                  <a:lnTo>
                    <a:pt x="47043" y="0"/>
                  </a:lnTo>
                  <a:lnTo>
                    <a:pt x="47043" y="60407"/>
                  </a:lnTo>
                  <a:lnTo>
                    <a:pt x="0" y="60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3766152" y="2486049"/>
              <a:ext cx="34819" cy="30338"/>
            </a:xfrm>
            <a:custGeom>
              <a:avLst/>
              <a:gdLst/>
              <a:ahLst/>
              <a:cxnLst/>
              <a:rect l="l" t="t" r="r" b="b"/>
              <a:pathLst>
                <a:path w="34819" h="30338">
                  <a:moveTo>
                    <a:pt x="0" y="0"/>
                  </a:moveTo>
                  <a:lnTo>
                    <a:pt x="34818" y="0"/>
                  </a:lnTo>
                  <a:lnTo>
                    <a:pt x="34818" y="30338"/>
                  </a:lnTo>
                  <a:lnTo>
                    <a:pt x="0" y="3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3988157" y="2420409"/>
              <a:ext cx="117240" cy="18307"/>
              <a:chOff x="0" y="0"/>
              <a:chExt cx="77102" cy="1204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77089" cy="12065"/>
              </a:xfrm>
              <a:custGeom>
                <a:avLst/>
                <a:gdLst/>
                <a:ahLst/>
                <a:cxnLst/>
                <a:rect l="l" t="t" r="r" b="b"/>
                <a:pathLst>
                  <a:path w="77089" h="12065">
                    <a:moveTo>
                      <a:pt x="6350" y="0"/>
                    </a:moveTo>
                    <a:lnTo>
                      <a:pt x="2159" y="0"/>
                    </a:lnTo>
                    <a:lnTo>
                      <a:pt x="0" y="127"/>
                    </a:lnTo>
                    <a:lnTo>
                      <a:pt x="4064" y="0"/>
                    </a:lnTo>
                    <a:lnTo>
                      <a:pt x="5969" y="0"/>
                    </a:lnTo>
                    <a:cubicBezTo>
                      <a:pt x="30099" y="0"/>
                      <a:pt x="54102" y="4064"/>
                      <a:pt x="77089" y="12065"/>
                    </a:cubicBezTo>
                    <a:cubicBezTo>
                      <a:pt x="54864" y="4191"/>
                      <a:pt x="30988" y="0"/>
                      <a:pt x="6350" y="0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6029" t="-40736" r="-4678" b="-27684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3672645" y="2420428"/>
              <a:ext cx="651532" cy="650277"/>
              <a:chOff x="0" y="0"/>
              <a:chExt cx="428473" cy="427647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29387" cy="427609"/>
              </a:xfrm>
              <a:custGeom>
                <a:avLst/>
                <a:gdLst/>
                <a:ahLst/>
                <a:cxnLst/>
                <a:rect l="l" t="t" r="r" b="b"/>
                <a:pathLst>
                  <a:path w="429387" h="427609">
                    <a:moveTo>
                      <a:pt x="213487" y="0"/>
                    </a:moveTo>
                    <a:lnTo>
                      <a:pt x="209550" y="0"/>
                    </a:lnTo>
                    <a:lnTo>
                      <a:pt x="207518" y="127"/>
                    </a:lnTo>
                    <a:lnTo>
                      <a:pt x="195072" y="762"/>
                    </a:lnTo>
                    <a:lnTo>
                      <a:pt x="188849" y="1524"/>
                    </a:lnTo>
                    <a:cubicBezTo>
                      <a:pt x="149479" y="6096"/>
                      <a:pt x="113919" y="20955"/>
                      <a:pt x="84455" y="43180"/>
                    </a:cubicBezTo>
                    <a:lnTo>
                      <a:pt x="72898" y="52324"/>
                    </a:lnTo>
                    <a:lnTo>
                      <a:pt x="67437" y="57404"/>
                    </a:lnTo>
                    <a:lnTo>
                      <a:pt x="62865" y="61849"/>
                    </a:lnTo>
                    <a:lnTo>
                      <a:pt x="60579" y="64135"/>
                    </a:lnTo>
                    <a:cubicBezTo>
                      <a:pt x="43307" y="81661"/>
                      <a:pt x="29083" y="102235"/>
                      <a:pt x="18669" y="124714"/>
                    </a:cubicBezTo>
                    <a:lnTo>
                      <a:pt x="0" y="191897"/>
                    </a:lnTo>
                    <a:cubicBezTo>
                      <a:pt x="24257" y="193675"/>
                      <a:pt x="47752" y="198882"/>
                      <a:pt x="69977" y="206883"/>
                    </a:cubicBezTo>
                    <a:lnTo>
                      <a:pt x="70104" y="206883"/>
                    </a:lnTo>
                    <a:lnTo>
                      <a:pt x="70231" y="206883"/>
                    </a:lnTo>
                    <a:lnTo>
                      <a:pt x="70358" y="206883"/>
                    </a:lnTo>
                    <a:cubicBezTo>
                      <a:pt x="103759" y="218948"/>
                      <a:pt x="135255" y="237998"/>
                      <a:pt x="162433" y="263906"/>
                    </a:cubicBezTo>
                    <a:lnTo>
                      <a:pt x="198755" y="306578"/>
                    </a:lnTo>
                    <a:cubicBezTo>
                      <a:pt x="224028" y="343408"/>
                      <a:pt x="238887" y="385191"/>
                      <a:pt x="243459" y="427609"/>
                    </a:cubicBezTo>
                    <a:cubicBezTo>
                      <a:pt x="270002" y="423926"/>
                      <a:pt x="294894" y="415417"/>
                      <a:pt x="317119" y="403098"/>
                    </a:cubicBezTo>
                    <a:lnTo>
                      <a:pt x="362966" y="369189"/>
                    </a:lnTo>
                    <a:lnTo>
                      <a:pt x="369189" y="362839"/>
                    </a:lnTo>
                    <a:cubicBezTo>
                      <a:pt x="387477" y="343662"/>
                      <a:pt x="402082" y="321056"/>
                      <a:pt x="412242" y="296291"/>
                    </a:cubicBezTo>
                    <a:lnTo>
                      <a:pt x="417830" y="281559"/>
                    </a:lnTo>
                    <a:lnTo>
                      <a:pt x="419989" y="274066"/>
                    </a:lnTo>
                    <a:cubicBezTo>
                      <a:pt x="426720" y="250444"/>
                      <a:pt x="429387" y="225933"/>
                      <a:pt x="427863" y="201549"/>
                    </a:cubicBezTo>
                    <a:lnTo>
                      <a:pt x="427228" y="193802"/>
                    </a:lnTo>
                    <a:lnTo>
                      <a:pt x="426720" y="189865"/>
                    </a:lnTo>
                    <a:cubicBezTo>
                      <a:pt x="423037" y="158242"/>
                      <a:pt x="412750" y="129032"/>
                      <a:pt x="397256" y="103505"/>
                    </a:cubicBezTo>
                    <a:lnTo>
                      <a:pt x="369316" y="66802"/>
                    </a:lnTo>
                    <a:lnTo>
                      <a:pt x="366268" y="63754"/>
                    </a:lnTo>
                    <a:lnTo>
                      <a:pt x="366141" y="63627"/>
                    </a:lnTo>
                    <a:cubicBezTo>
                      <a:pt x="345821" y="43053"/>
                      <a:pt x="321437" y="26670"/>
                      <a:pt x="294513" y="15748"/>
                    </a:cubicBezTo>
                    <a:lnTo>
                      <a:pt x="287655" y="13081"/>
                    </a:lnTo>
                    <a:lnTo>
                      <a:pt x="284226" y="11938"/>
                    </a:lnTo>
                    <a:cubicBezTo>
                      <a:pt x="261620" y="4064"/>
                      <a:pt x="237617" y="0"/>
                      <a:pt x="213487" y="0"/>
                    </a:cubicBezTo>
                    <a:close/>
                  </a:path>
                </a:pathLst>
              </a:custGeom>
              <a:blipFill>
                <a:blip r:embed="rId13"/>
                <a:stretch>
                  <a:fillRect l="-1028" t="-1155" r="-1453" b="-537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4000478" y="3182133"/>
              <a:ext cx="465504" cy="1064663"/>
              <a:chOff x="0" y="0"/>
              <a:chExt cx="306134" cy="700164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306070" cy="700151"/>
              </a:xfrm>
              <a:custGeom>
                <a:avLst/>
                <a:gdLst/>
                <a:ahLst/>
                <a:cxnLst/>
                <a:rect l="l" t="t" r="r" b="b"/>
                <a:pathLst>
                  <a:path w="306070" h="700151">
                    <a:moveTo>
                      <a:pt x="25781" y="0"/>
                    </a:moveTo>
                    <a:cubicBezTo>
                      <a:pt x="23876" y="10922"/>
                      <a:pt x="21336" y="21590"/>
                      <a:pt x="18288" y="32131"/>
                    </a:cubicBezTo>
                    <a:lnTo>
                      <a:pt x="0" y="76962"/>
                    </a:lnTo>
                    <a:lnTo>
                      <a:pt x="171577" y="554101"/>
                    </a:lnTo>
                    <a:lnTo>
                      <a:pt x="95123" y="590804"/>
                    </a:lnTo>
                    <a:lnTo>
                      <a:pt x="101600" y="613791"/>
                    </a:lnTo>
                    <a:lnTo>
                      <a:pt x="153670" y="700151"/>
                    </a:lnTo>
                    <a:lnTo>
                      <a:pt x="275590" y="673481"/>
                    </a:lnTo>
                    <a:lnTo>
                      <a:pt x="306070" y="521081"/>
                    </a:lnTo>
                    <a:lnTo>
                      <a:pt x="208153" y="155829"/>
                    </a:lnTo>
                    <a:lnTo>
                      <a:pt x="25781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 l="-2120" t="-827" r="-1448" b="-750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3110217" y="2582278"/>
              <a:ext cx="1279813" cy="1902996"/>
            </a:xfrm>
            <a:custGeom>
              <a:avLst/>
              <a:gdLst/>
              <a:ahLst/>
              <a:cxnLst/>
              <a:rect l="l" t="t" r="r" b="b"/>
              <a:pathLst>
                <a:path w="1279813" h="1902996">
                  <a:moveTo>
                    <a:pt x="0" y="0"/>
                  </a:moveTo>
                  <a:lnTo>
                    <a:pt x="1279813" y="0"/>
                  </a:lnTo>
                  <a:lnTo>
                    <a:pt x="1279813" y="1902996"/>
                  </a:lnTo>
                  <a:lnTo>
                    <a:pt x="0" y="1902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3511220" y="3495578"/>
              <a:ext cx="60580" cy="15681"/>
            </a:xfrm>
            <a:custGeom>
              <a:avLst/>
              <a:gdLst/>
              <a:ahLst/>
              <a:cxnLst/>
              <a:rect l="l" t="t" r="r" b="b"/>
              <a:pathLst>
                <a:path w="60580" h="15681">
                  <a:moveTo>
                    <a:pt x="0" y="0"/>
                  </a:moveTo>
                  <a:lnTo>
                    <a:pt x="60580" y="0"/>
                  </a:lnTo>
                  <a:lnTo>
                    <a:pt x="60580" y="15681"/>
                  </a:lnTo>
                  <a:lnTo>
                    <a:pt x="0" y="15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3571800" y="3382721"/>
              <a:ext cx="371013" cy="134659"/>
              <a:chOff x="0" y="0"/>
              <a:chExt cx="243992" cy="88557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44094" cy="88519"/>
              </a:xfrm>
              <a:custGeom>
                <a:avLst/>
                <a:gdLst/>
                <a:ahLst/>
                <a:cxnLst/>
                <a:rect l="l" t="t" r="r" b="b"/>
                <a:pathLst>
                  <a:path w="244094" h="88519">
                    <a:moveTo>
                      <a:pt x="243967" y="0"/>
                    </a:moveTo>
                    <a:lnTo>
                      <a:pt x="235204" y="9398"/>
                    </a:lnTo>
                    <a:lnTo>
                      <a:pt x="238252" y="6350"/>
                    </a:lnTo>
                    <a:lnTo>
                      <a:pt x="244094" y="0"/>
                    </a:lnTo>
                    <a:close/>
                    <a:moveTo>
                      <a:pt x="235331" y="9398"/>
                    </a:moveTo>
                    <a:lnTo>
                      <a:pt x="233426" y="11303"/>
                    </a:lnTo>
                    <a:lnTo>
                      <a:pt x="229616" y="15113"/>
                    </a:lnTo>
                    <a:lnTo>
                      <a:pt x="232918" y="12065"/>
                    </a:lnTo>
                    <a:lnTo>
                      <a:pt x="235331" y="9525"/>
                    </a:lnTo>
                    <a:close/>
                    <a:moveTo>
                      <a:pt x="229616" y="15240"/>
                    </a:moveTo>
                    <a:lnTo>
                      <a:pt x="226822" y="17780"/>
                    </a:lnTo>
                    <a:cubicBezTo>
                      <a:pt x="196342" y="45847"/>
                      <a:pt x="161290" y="65405"/>
                      <a:pt x="124333" y="76835"/>
                    </a:cubicBezTo>
                    <a:cubicBezTo>
                      <a:pt x="164592" y="64516"/>
                      <a:pt x="200279" y="43053"/>
                      <a:pt x="229489" y="15113"/>
                    </a:cubicBezTo>
                    <a:close/>
                    <a:moveTo>
                      <a:pt x="123952" y="76962"/>
                    </a:moveTo>
                    <a:lnTo>
                      <a:pt x="123698" y="77089"/>
                    </a:lnTo>
                    <a:lnTo>
                      <a:pt x="123571" y="77089"/>
                    </a:lnTo>
                    <a:lnTo>
                      <a:pt x="123825" y="76962"/>
                    </a:lnTo>
                    <a:lnTo>
                      <a:pt x="123952" y="76962"/>
                    </a:lnTo>
                    <a:close/>
                    <a:moveTo>
                      <a:pt x="0" y="84455"/>
                    </a:moveTo>
                    <a:lnTo>
                      <a:pt x="381" y="84455"/>
                    </a:lnTo>
                    <a:lnTo>
                      <a:pt x="254" y="84455"/>
                    </a:lnTo>
                    <a:lnTo>
                      <a:pt x="0" y="84455"/>
                    </a:lnTo>
                    <a:close/>
                    <a:moveTo>
                      <a:pt x="76200" y="86868"/>
                    </a:moveTo>
                    <a:lnTo>
                      <a:pt x="61341" y="88138"/>
                    </a:lnTo>
                    <a:lnTo>
                      <a:pt x="66802" y="88011"/>
                    </a:lnTo>
                    <a:lnTo>
                      <a:pt x="76200" y="86868"/>
                    </a:lnTo>
                    <a:close/>
                    <a:moveTo>
                      <a:pt x="381" y="84582"/>
                    </a:moveTo>
                    <a:lnTo>
                      <a:pt x="43307" y="88519"/>
                    </a:lnTo>
                    <a:lnTo>
                      <a:pt x="381" y="84582"/>
                    </a:lnTo>
                    <a:close/>
                    <a:moveTo>
                      <a:pt x="61214" y="88138"/>
                    </a:moveTo>
                    <a:lnTo>
                      <a:pt x="49022" y="88519"/>
                    </a:lnTo>
                    <a:lnTo>
                      <a:pt x="56261" y="88519"/>
                    </a:lnTo>
                    <a:lnTo>
                      <a:pt x="61214" y="88138"/>
                    </a:lnTo>
                    <a:close/>
                    <a:moveTo>
                      <a:pt x="43307" y="88519"/>
                    </a:moveTo>
                    <a:lnTo>
                      <a:pt x="43815" y="88519"/>
                    </a:lnTo>
                    <a:lnTo>
                      <a:pt x="48006" y="88519"/>
                    </a:lnTo>
                    <a:lnTo>
                      <a:pt x="49022" y="88519"/>
                    </a:lnTo>
                    <a:lnTo>
                      <a:pt x="45339" y="88519"/>
                    </a:lnTo>
                    <a:lnTo>
                      <a:pt x="43307" y="88519"/>
                    </a:lnTo>
                    <a:close/>
                  </a:path>
                </a:pathLst>
              </a:custGeom>
              <a:blipFill>
                <a:blip r:embed="rId18"/>
                <a:stretch>
                  <a:fillRect l="-2372" t="-5222" r="-853" b="-4964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3276083" y="3283344"/>
              <a:ext cx="78888" cy="113841"/>
            </a:xfrm>
            <a:custGeom>
              <a:avLst/>
              <a:gdLst/>
              <a:ahLst/>
              <a:cxnLst/>
              <a:rect l="l" t="t" r="r" b="b"/>
              <a:pathLst>
                <a:path w="78888" h="113841">
                  <a:moveTo>
                    <a:pt x="0" y="0"/>
                  </a:moveTo>
                  <a:lnTo>
                    <a:pt x="78888" y="0"/>
                  </a:lnTo>
                  <a:lnTo>
                    <a:pt x="78888" y="113842"/>
                  </a:lnTo>
                  <a:lnTo>
                    <a:pt x="0" y="113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4039583" y="3146464"/>
              <a:ext cx="4480" cy="35668"/>
            </a:xfrm>
            <a:custGeom>
              <a:avLst/>
              <a:gdLst/>
              <a:ahLst/>
              <a:cxnLst/>
              <a:rect l="l" t="t" r="r" b="b"/>
              <a:pathLst>
                <a:path w="4480" h="35668">
                  <a:moveTo>
                    <a:pt x="0" y="0"/>
                  </a:moveTo>
                  <a:lnTo>
                    <a:pt x="4481" y="0"/>
                  </a:lnTo>
                  <a:lnTo>
                    <a:pt x="4481" y="35669"/>
                  </a:lnTo>
                  <a:lnTo>
                    <a:pt x="0" y="35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4028132" y="3182133"/>
              <a:ext cx="11490" cy="48800"/>
            </a:xfrm>
            <a:custGeom>
              <a:avLst/>
              <a:gdLst/>
              <a:ahLst/>
              <a:cxnLst/>
              <a:rect l="l" t="t" r="r" b="b"/>
              <a:pathLst>
                <a:path w="11490" h="48800">
                  <a:moveTo>
                    <a:pt x="0" y="0"/>
                  </a:moveTo>
                  <a:lnTo>
                    <a:pt x="11490" y="0"/>
                  </a:lnTo>
                  <a:lnTo>
                    <a:pt x="11490" y="48800"/>
                  </a:lnTo>
                  <a:lnTo>
                    <a:pt x="0" y="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37" name="Group 37"/>
            <p:cNvGrpSpPr/>
            <p:nvPr/>
          </p:nvGrpSpPr>
          <p:grpSpPr>
            <a:xfrm>
              <a:off x="3238947" y="2969223"/>
              <a:ext cx="26901" cy="168628"/>
              <a:chOff x="0" y="0"/>
              <a:chExt cx="17691" cy="110896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-381" y="0"/>
                <a:ext cx="18034" cy="110871"/>
              </a:xfrm>
              <a:custGeom>
                <a:avLst/>
                <a:gdLst/>
                <a:ahLst/>
                <a:cxnLst/>
                <a:rect l="l" t="t" r="r" b="b"/>
                <a:pathLst>
                  <a:path w="18034" h="110871">
                    <a:moveTo>
                      <a:pt x="18034" y="0"/>
                    </a:moveTo>
                    <a:cubicBezTo>
                      <a:pt x="6731" y="29337"/>
                      <a:pt x="508" y="60960"/>
                      <a:pt x="381" y="93599"/>
                    </a:cubicBezTo>
                    <a:lnTo>
                      <a:pt x="381" y="96266"/>
                    </a:lnTo>
                    <a:lnTo>
                      <a:pt x="381" y="98298"/>
                    </a:lnTo>
                    <a:cubicBezTo>
                      <a:pt x="0" y="65024"/>
                      <a:pt x="5969" y="31496"/>
                      <a:pt x="18034" y="0"/>
                    </a:cubicBezTo>
                    <a:close/>
                    <a:moveTo>
                      <a:pt x="381" y="98425"/>
                    </a:moveTo>
                    <a:lnTo>
                      <a:pt x="381" y="99441"/>
                    </a:lnTo>
                    <a:lnTo>
                      <a:pt x="508" y="101600"/>
                    </a:lnTo>
                    <a:lnTo>
                      <a:pt x="508" y="98425"/>
                    </a:lnTo>
                    <a:close/>
                    <a:moveTo>
                      <a:pt x="508" y="101600"/>
                    </a:moveTo>
                    <a:lnTo>
                      <a:pt x="635" y="106045"/>
                    </a:lnTo>
                    <a:lnTo>
                      <a:pt x="889" y="110871"/>
                    </a:lnTo>
                    <a:lnTo>
                      <a:pt x="762" y="107823"/>
                    </a:lnTo>
                    <a:lnTo>
                      <a:pt x="508" y="101600"/>
                    </a:lnTo>
                    <a:close/>
                  </a:path>
                </a:pathLst>
              </a:custGeom>
              <a:blipFill>
                <a:blip r:embed="rId22"/>
                <a:stretch>
                  <a:fillRect l="-35839" t="-4490" r="-25155" b="-5475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39" name="Freeform 39"/>
            <p:cNvSpPr/>
            <p:nvPr/>
          </p:nvSpPr>
          <p:spPr>
            <a:xfrm>
              <a:off x="3919717" y="2821780"/>
              <a:ext cx="55308" cy="64829"/>
            </a:xfrm>
            <a:custGeom>
              <a:avLst/>
              <a:gdLst/>
              <a:ahLst/>
              <a:cxnLst/>
              <a:rect l="l" t="t" r="r" b="b"/>
              <a:pathLst>
                <a:path w="55308" h="64829">
                  <a:moveTo>
                    <a:pt x="0" y="0"/>
                  </a:moveTo>
                  <a:lnTo>
                    <a:pt x="55308" y="0"/>
                  </a:lnTo>
                  <a:lnTo>
                    <a:pt x="55308" y="64828"/>
                  </a:lnTo>
                  <a:lnTo>
                    <a:pt x="0" y="64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3341511" y="2760775"/>
              <a:ext cx="106426" cy="84739"/>
            </a:xfrm>
            <a:custGeom>
              <a:avLst/>
              <a:gdLst/>
              <a:ahLst/>
              <a:cxnLst/>
              <a:rect l="l" t="t" r="r" b="b"/>
              <a:pathLst>
                <a:path w="106426" h="84739">
                  <a:moveTo>
                    <a:pt x="0" y="0"/>
                  </a:moveTo>
                  <a:lnTo>
                    <a:pt x="106425" y="0"/>
                  </a:lnTo>
                  <a:lnTo>
                    <a:pt x="106425" y="84739"/>
                  </a:lnTo>
                  <a:lnTo>
                    <a:pt x="0" y="84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3672645" y="2712168"/>
              <a:ext cx="106445" cy="22768"/>
            </a:xfrm>
            <a:custGeom>
              <a:avLst/>
              <a:gdLst/>
              <a:ahLst/>
              <a:cxnLst/>
              <a:rect l="l" t="t" r="r" b="b"/>
              <a:pathLst>
                <a:path w="106445" h="22768">
                  <a:moveTo>
                    <a:pt x="0" y="0"/>
                  </a:moveTo>
                  <a:lnTo>
                    <a:pt x="106445" y="0"/>
                  </a:lnTo>
                  <a:lnTo>
                    <a:pt x="106445" y="22768"/>
                  </a:lnTo>
                  <a:lnTo>
                    <a:pt x="0" y="22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42" name="Group 42"/>
            <p:cNvGrpSpPr/>
            <p:nvPr/>
          </p:nvGrpSpPr>
          <p:grpSpPr>
            <a:xfrm>
              <a:off x="3238986" y="2711028"/>
              <a:ext cx="806314" cy="806295"/>
              <a:chOff x="0" y="0"/>
              <a:chExt cx="530263" cy="53025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-1778" y="0"/>
                <a:ext cx="532257" cy="530352"/>
              </a:xfrm>
              <a:custGeom>
                <a:avLst/>
                <a:gdLst/>
                <a:ahLst/>
                <a:cxnLst/>
                <a:rect l="l" t="t" r="r" b="b"/>
                <a:pathLst>
                  <a:path w="532257" h="530352">
                    <a:moveTo>
                      <a:pt x="267970" y="0"/>
                    </a:moveTo>
                    <a:lnTo>
                      <a:pt x="246761" y="635"/>
                    </a:lnTo>
                    <a:lnTo>
                      <a:pt x="236347" y="1778"/>
                    </a:lnTo>
                    <a:cubicBezTo>
                      <a:pt x="201168" y="5842"/>
                      <a:pt x="168402" y="16637"/>
                      <a:pt x="139192" y="32639"/>
                    </a:cubicBezTo>
                    <a:lnTo>
                      <a:pt x="80391" y="76581"/>
                    </a:lnTo>
                    <a:lnTo>
                      <a:pt x="69215" y="88519"/>
                    </a:lnTo>
                    <a:cubicBezTo>
                      <a:pt x="48006" y="112268"/>
                      <a:pt x="30988" y="139827"/>
                      <a:pt x="19431" y="169799"/>
                    </a:cubicBezTo>
                    <a:cubicBezTo>
                      <a:pt x="5842" y="205232"/>
                      <a:pt x="0" y="243078"/>
                      <a:pt x="2286" y="280670"/>
                    </a:cubicBezTo>
                    <a:lnTo>
                      <a:pt x="3048" y="290703"/>
                    </a:lnTo>
                    <a:lnTo>
                      <a:pt x="3683" y="295656"/>
                    </a:lnTo>
                    <a:cubicBezTo>
                      <a:pt x="6985" y="324358"/>
                      <a:pt x="14859" y="351409"/>
                      <a:pt x="26289" y="376301"/>
                    </a:cubicBezTo>
                    <a:lnTo>
                      <a:pt x="26289" y="376428"/>
                    </a:lnTo>
                    <a:lnTo>
                      <a:pt x="26289" y="376555"/>
                    </a:lnTo>
                    <a:lnTo>
                      <a:pt x="26416" y="376809"/>
                    </a:lnTo>
                    <a:lnTo>
                      <a:pt x="26416" y="376936"/>
                    </a:lnTo>
                    <a:lnTo>
                      <a:pt x="26543" y="377317"/>
                    </a:lnTo>
                    <a:lnTo>
                      <a:pt x="26670" y="377444"/>
                    </a:lnTo>
                    <a:lnTo>
                      <a:pt x="26670" y="377571"/>
                    </a:lnTo>
                    <a:cubicBezTo>
                      <a:pt x="38100" y="401955"/>
                      <a:pt x="53340" y="424942"/>
                      <a:pt x="72644" y="445643"/>
                    </a:cubicBezTo>
                    <a:lnTo>
                      <a:pt x="76200" y="449453"/>
                    </a:lnTo>
                    <a:lnTo>
                      <a:pt x="77978" y="451358"/>
                    </a:lnTo>
                    <a:cubicBezTo>
                      <a:pt x="106553" y="480314"/>
                      <a:pt x="141732" y="502666"/>
                      <a:pt x="180721" y="516001"/>
                    </a:cubicBezTo>
                    <a:lnTo>
                      <a:pt x="220599" y="526288"/>
                    </a:lnTo>
                    <a:lnTo>
                      <a:pt x="266954" y="530352"/>
                    </a:lnTo>
                    <a:lnTo>
                      <a:pt x="286893" y="529844"/>
                    </a:lnTo>
                    <a:lnTo>
                      <a:pt x="297434" y="528701"/>
                    </a:lnTo>
                    <a:lnTo>
                      <a:pt x="344297" y="518922"/>
                    </a:lnTo>
                    <a:lnTo>
                      <a:pt x="344551" y="518795"/>
                    </a:lnTo>
                    <a:lnTo>
                      <a:pt x="344678" y="518795"/>
                    </a:lnTo>
                    <a:lnTo>
                      <a:pt x="344932" y="518795"/>
                    </a:lnTo>
                    <a:lnTo>
                      <a:pt x="345059" y="518795"/>
                    </a:lnTo>
                    <a:cubicBezTo>
                      <a:pt x="382016" y="507365"/>
                      <a:pt x="417195" y="487680"/>
                      <a:pt x="447421" y="459613"/>
                    </a:cubicBezTo>
                    <a:lnTo>
                      <a:pt x="459359" y="448056"/>
                    </a:lnTo>
                    <a:lnTo>
                      <a:pt x="464820" y="441960"/>
                    </a:lnTo>
                    <a:cubicBezTo>
                      <a:pt x="490347" y="413385"/>
                      <a:pt x="509651" y="379349"/>
                      <a:pt x="520954" y="342138"/>
                    </a:cubicBezTo>
                    <a:lnTo>
                      <a:pt x="526669" y="320802"/>
                    </a:lnTo>
                    <a:lnTo>
                      <a:pt x="528574" y="310007"/>
                    </a:lnTo>
                    <a:cubicBezTo>
                      <a:pt x="529844" y="302260"/>
                      <a:pt x="530860" y="294386"/>
                      <a:pt x="531495" y="286512"/>
                    </a:cubicBezTo>
                    <a:lnTo>
                      <a:pt x="532257" y="273685"/>
                    </a:lnTo>
                    <a:lnTo>
                      <a:pt x="532257" y="264160"/>
                    </a:lnTo>
                    <a:lnTo>
                      <a:pt x="530479" y="234696"/>
                    </a:lnTo>
                    <a:cubicBezTo>
                      <a:pt x="525399" y="190500"/>
                      <a:pt x="509651" y="149987"/>
                      <a:pt x="486029" y="115697"/>
                    </a:cubicBezTo>
                    <a:lnTo>
                      <a:pt x="457454" y="80645"/>
                    </a:lnTo>
                    <a:lnTo>
                      <a:pt x="449453" y="72898"/>
                    </a:lnTo>
                    <a:cubicBezTo>
                      <a:pt x="423164" y="47879"/>
                      <a:pt x="391795" y="28321"/>
                      <a:pt x="357378" y="15875"/>
                    </a:cubicBezTo>
                    <a:lnTo>
                      <a:pt x="287020" y="762"/>
                    </a:lnTo>
                    <a:lnTo>
                      <a:pt x="275209" y="127"/>
                    </a:lnTo>
                    <a:lnTo>
                      <a:pt x="267970" y="0"/>
                    </a:lnTo>
                    <a:close/>
                  </a:path>
                </a:pathLst>
              </a:custGeom>
              <a:blipFill>
                <a:blip r:embed="rId26"/>
                <a:stretch>
                  <a:fillRect l="-1206" t="-1108" r="-689" b="-806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44" name="Freeform 44"/>
            <p:cNvSpPr/>
            <p:nvPr/>
          </p:nvSpPr>
          <p:spPr>
            <a:xfrm>
              <a:off x="3586149" y="1241673"/>
              <a:ext cx="5835690" cy="6422779"/>
            </a:xfrm>
            <a:custGeom>
              <a:avLst/>
              <a:gdLst/>
              <a:ahLst/>
              <a:cxnLst/>
              <a:rect l="l" t="t" r="r" b="b"/>
              <a:pathLst>
                <a:path w="5835690" h="6422779">
                  <a:moveTo>
                    <a:pt x="0" y="0"/>
                  </a:moveTo>
                  <a:lnTo>
                    <a:pt x="5835690" y="0"/>
                  </a:lnTo>
                  <a:lnTo>
                    <a:pt x="5835690" y="6422779"/>
                  </a:lnTo>
                  <a:lnTo>
                    <a:pt x="0" y="6422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45" name="Group 45"/>
            <p:cNvGrpSpPr/>
            <p:nvPr/>
          </p:nvGrpSpPr>
          <p:grpSpPr>
            <a:xfrm>
              <a:off x="7168107" y="1552318"/>
              <a:ext cx="737468" cy="288765"/>
              <a:chOff x="0" y="0"/>
              <a:chExt cx="484988" cy="189903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485013" cy="189865"/>
              </a:xfrm>
              <a:custGeom>
                <a:avLst/>
                <a:gdLst/>
                <a:ahLst/>
                <a:cxnLst/>
                <a:rect l="l" t="t" r="r" b="b"/>
                <a:pathLst>
                  <a:path w="485013" h="189865">
                    <a:moveTo>
                      <a:pt x="257175" y="0"/>
                    </a:moveTo>
                    <a:lnTo>
                      <a:pt x="205867" y="8382"/>
                    </a:lnTo>
                    <a:lnTo>
                      <a:pt x="224790" y="6477"/>
                    </a:lnTo>
                    <a:lnTo>
                      <a:pt x="257175" y="0"/>
                    </a:lnTo>
                    <a:close/>
                    <a:moveTo>
                      <a:pt x="485013" y="143383"/>
                    </a:moveTo>
                    <a:cubicBezTo>
                      <a:pt x="472186" y="145542"/>
                      <a:pt x="451866" y="148971"/>
                      <a:pt x="428371" y="152781"/>
                    </a:cubicBezTo>
                    <a:cubicBezTo>
                      <a:pt x="443484" y="151638"/>
                      <a:pt x="469392" y="147828"/>
                      <a:pt x="481203" y="144526"/>
                    </a:cubicBezTo>
                    <a:lnTo>
                      <a:pt x="483743" y="143764"/>
                    </a:lnTo>
                    <a:lnTo>
                      <a:pt x="485013" y="143383"/>
                    </a:lnTo>
                    <a:close/>
                    <a:moveTo>
                      <a:pt x="11430" y="68326"/>
                    </a:moveTo>
                    <a:lnTo>
                      <a:pt x="2159" y="149225"/>
                    </a:lnTo>
                    <a:lnTo>
                      <a:pt x="0" y="189865"/>
                    </a:lnTo>
                    <a:lnTo>
                      <a:pt x="11430" y="68326"/>
                    </a:lnTo>
                    <a:close/>
                  </a:path>
                </a:pathLst>
              </a:custGeom>
              <a:blipFill>
                <a:blip r:embed="rId29"/>
                <a:stretch>
                  <a:fillRect l="-1220" t="-3063" r="-1005" b="-1819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7284150" y="1821578"/>
              <a:ext cx="268720" cy="87211"/>
              <a:chOff x="0" y="0"/>
              <a:chExt cx="176720" cy="57353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176657" cy="57277"/>
              </a:xfrm>
              <a:custGeom>
                <a:avLst/>
                <a:gdLst/>
                <a:ahLst/>
                <a:cxnLst/>
                <a:rect l="l" t="t" r="r" b="b"/>
                <a:pathLst>
                  <a:path w="176657" h="57277">
                    <a:moveTo>
                      <a:pt x="167386" y="0"/>
                    </a:moveTo>
                    <a:lnTo>
                      <a:pt x="164973" y="762"/>
                    </a:lnTo>
                    <a:lnTo>
                      <a:pt x="161544" y="2413"/>
                    </a:lnTo>
                    <a:lnTo>
                      <a:pt x="169418" y="1143"/>
                    </a:lnTo>
                    <a:lnTo>
                      <a:pt x="176657" y="127"/>
                    </a:lnTo>
                    <a:lnTo>
                      <a:pt x="173101" y="254"/>
                    </a:lnTo>
                    <a:lnTo>
                      <a:pt x="171704" y="254"/>
                    </a:lnTo>
                    <a:lnTo>
                      <a:pt x="168402" y="127"/>
                    </a:lnTo>
                    <a:lnTo>
                      <a:pt x="167386" y="0"/>
                    </a:lnTo>
                    <a:close/>
                    <a:moveTo>
                      <a:pt x="13589" y="43434"/>
                    </a:moveTo>
                    <a:lnTo>
                      <a:pt x="10160" y="45847"/>
                    </a:lnTo>
                    <a:lnTo>
                      <a:pt x="9652" y="46355"/>
                    </a:lnTo>
                    <a:lnTo>
                      <a:pt x="13716" y="43434"/>
                    </a:lnTo>
                    <a:close/>
                    <a:moveTo>
                      <a:pt x="63119" y="43688"/>
                    </a:moveTo>
                    <a:lnTo>
                      <a:pt x="65786" y="46101"/>
                    </a:lnTo>
                    <a:lnTo>
                      <a:pt x="67056" y="47498"/>
                    </a:lnTo>
                    <a:lnTo>
                      <a:pt x="65405" y="44958"/>
                    </a:lnTo>
                    <a:lnTo>
                      <a:pt x="64516" y="44450"/>
                    </a:lnTo>
                    <a:lnTo>
                      <a:pt x="62992" y="43688"/>
                    </a:lnTo>
                    <a:close/>
                    <a:moveTo>
                      <a:pt x="9652" y="46355"/>
                    </a:moveTo>
                    <a:lnTo>
                      <a:pt x="6731" y="48514"/>
                    </a:lnTo>
                    <a:lnTo>
                      <a:pt x="3556" y="52197"/>
                    </a:lnTo>
                    <a:lnTo>
                      <a:pt x="9652" y="46482"/>
                    </a:lnTo>
                    <a:close/>
                    <a:moveTo>
                      <a:pt x="1778" y="53975"/>
                    </a:moveTo>
                    <a:lnTo>
                      <a:pt x="635" y="55118"/>
                    </a:lnTo>
                    <a:lnTo>
                      <a:pt x="0" y="55880"/>
                    </a:lnTo>
                    <a:lnTo>
                      <a:pt x="1143" y="54610"/>
                    </a:lnTo>
                    <a:lnTo>
                      <a:pt x="1778" y="53848"/>
                    </a:lnTo>
                    <a:close/>
                    <a:moveTo>
                      <a:pt x="66929" y="47371"/>
                    </a:moveTo>
                    <a:lnTo>
                      <a:pt x="75184" y="57277"/>
                    </a:lnTo>
                    <a:lnTo>
                      <a:pt x="72390" y="53721"/>
                    </a:lnTo>
                    <a:lnTo>
                      <a:pt x="66802" y="47371"/>
                    </a:lnTo>
                    <a:close/>
                  </a:path>
                </a:pathLst>
              </a:custGeom>
              <a:blipFill>
                <a:blip r:embed="rId30"/>
                <a:stretch>
                  <a:fillRect l="-2839" t="-7117" r="-2983" b="-6407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7160228" y="1370886"/>
              <a:ext cx="905478" cy="642784"/>
              <a:chOff x="0" y="0"/>
              <a:chExt cx="595478" cy="422719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619506" cy="422783"/>
              </a:xfrm>
              <a:custGeom>
                <a:avLst/>
                <a:gdLst/>
                <a:ahLst/>
                <a:cxnLst/>
                <a:rect l="l" t="t" r="r" b="b"/>
                <a:pathLst>
                  <a:path w="619506" h="422783">
                    <a:moveTo>
                      <a:pt x="457073" y="0"/>
                    </a:moveTo>
                    <a:cubicBezTo>
                      <a:pt x="419354" y="0"/>
                      <a:pt x="389509" y="25273"/>
                      <a:pt x="355092" y="53213"/>
                    </a:cubicBezTo>
                    <a:cubicBezTo>
                      <a:pt x="338074" y="67056"/>
                      <a:pt x="296418" y="102235"/>
                      <a:pt x="267589" y="117094"/>
                    </a:cubicBezTo>
                    <a:lnTo>
                      <a:pt x="264160" y="118618"/>
                    </a:lnTo>
                    <a:lnTo>
                      <a:pt x="262255" y="119253"/>
                    </a:lnTo>
                    <a:lnTo>
                      <a:pt x="204470" y="128270"/>
                    </a:lnTo>
                    <a:lnTo>
                      <a:pt x="192024" y="129667"/>
                    </a:lnTo>
                    <a:lnTo>
                      <a:pt x="190119" y="129794"/>
                    </a:lnTo>
                    <a:lnTo>
                      <a:pt x="188976" y="129794"/>
                    </a:lnTo>
                    <a:cubicBezTo>
                      <a:pt x="177800" y="129794"/>
                      <a:pt x="153162" y="125222"/>
                      <a:pt x="128778" y="120650"/>
                    </a:cubicBezTo>
                    <a:cubicBezTo>
                      <a:pt x="104394" y="116078"/>
                      <a:pt x="80010" y="111506"/>
                      <a:pt x="69215" y="111506"/>
                    </a:cubicBezTo>
                    <a:lnTo>
                      <a:pt x="67183" y="111506"/>
                    </a:lnTo>
                    <a:lnTo>
                      <a:pt x="66421" y="111633"/>
                    </a:lnTo>
                    <a:cubicBezTo>
                      <a:pt x="39116" y="114935"/>
                      <a:pt x="24892" y="146050"/>
                      <a:pt x="16764" y="187579"/>
                    </a:cubicBezTo>
                    <a:lnTo>
                      <a:pt x="5334" y="309118"/>
                    </a:lnTo>
                    <a:cubicBezTo>
                      <a:pt x="3810" y="335788"/>
                      <a:pt x="2540" y="360680"/>
                      <a:pt x="0" y="380619"/>
                    </a:cubicBezTo>
                    <a:lnTo>
                      <a:pt x="0" y="380746"/>
                    </a:lnTo>
                    <a:lnTo>
                      <a:pt x="0" y="381000"/>
                    </a:lnTo>
                    <a:cubicBezTo>
                      <a:pt x="127" y="388239"/>
                      <a:pt x="28194" y="416560"/>
                      <a:pt x="30861" y="420751"/>
                    </a:cubicBezTo>
                    <a:lnTo>
                      <a:pt x="32385" y="422402"/>
                    </a:lnTo>
                    <a:lnTo>
                      <a:pt x="33274" y="422402"/>
                    </a:lnTo>
                    <a:cubicBezTo>
                      <a:pt x="39243" y="422402"/>
                      <a:pt x="49276" y="399923"/>
                      <a:pt x="63246" y="377444"/>
                    </a:cubicBezTo>
                    <a:lnTo>
                      <a:pt x="74803" y="359791"/>
                    </a:lnTo>
                    <a:lnTo>
                      <a:pt x="82804" y="350774"/>
                    </a:lnTo>
                    <a:lnTo>
                      <a:pt x="84455" y="349123"/>
                    </a:lnTo>
                    <a:lnTo>
                      <a:pt x="84963" y="348488"/>
                    </a:lnTo>
                    <a:lnTo>
                      <a:pt x="91567" y="342011"/>
                    </a:lnTo>
                    <a:lnTo>
                      <a:pt x="95123" y="339852"/>
                    </a:lnTo>
                    <a:lnTo>
                      <a:pt x="108712" y="332486"/>
                    </a:lnTo>
                    <a:lnTo>
                      <a:pt x="117094" y="332486"/>
                    </a:lnTo>
                    <a:lnTo>
                      <a:pt x="118110" y="332486"/>
                    </a:lnTo>
                    <a:lnTo>
                      <a:pt x="120904" y="332359"/>
                    </a:lnTo>
                    <a:lnTo>
                      <a:pt x="122174" y="332359"/>
                    </a:lnTo>
                    <a:lnTo>
                      <a:pt x="136271" y="333502"/>
                    </a:lnTo>
                    <a:lnTo>
                      <a:pt x="144526" y="340233"/>
                    </a:lnTo>
                    <a:lnTo>
                      <a:pt x="146812" y="341376"/>
                    </a:lnTo>
                    <a:lnTo>
                      <a:pt x="148463" y="343916"/>
                    </a:lnTo>
                    <a:lnTo>
                      <a:pt x="153035" y="347853"/>
                    </a:lnTo>
                    <a:lnTo>
                      <a:pt x="156845" y="353822"/>
                    </a:lnTo>
                    <a:cubicBezTo>
                      <a:pt x="175641" y="378079"/>
                      <a:pt x="193294" y="412115"/>
                      <a:pt x="197358" y="412115"/>
                    </a:cubicBezTo>
                    <a:lnTo>
                      <a:pt x="197485" y="412115"/>
                    </a:lnTo>
                    <a:lnTo>
                      <a:pt x="201168" y="414782"/>
                    </a:lnTo>
                    <a:lnTo>
                      <a:pt x="204470" y="417449"/>
                    </a:lnTo>
                    <a:lnTo>
                      <a:pt x="211455" y="422783"/>
                    </a:lnTo>
                    <a:lnTo>
                      <a:pt x="213995" y="422783"/>
                    </a:lnTo>
                    <a:lnTo>
                      <a:pt x="216535" y="421894"/>
                    </a:lnTo>
                    <a:lnTo>
                      <a:pt x="216916" y="419481"/>
                    </a:lnTo>
                    <a:cubicBezTo>
                      <a:pt x="218313" y="409575"/>
                      <a:pt x="205105" y="371475"/>
                      <a:pt x="206883" y="360680"/>
                    </a:cubicBezTo>
                    <a:cubicBezTo>
                      <a:pt x="211836" y="330708"/>
                      <a:pt x="219964" y="304292"/>
                      <a:pt x="241681" y="299085"/>
                    </a:cubicBezTo>
                    <a:lnTo>
                      <a:pt x="242443" y="298958"/>
                    </a:lnTo>
                    <a:lnTo>
                      <a:pt x="243332" y="298831"/>
                    </a:lnTo>
                    <a:lnTo>
                      <a:pt x="249047" y="296418"/>
                    </a:lnTo>
                    <a:lnTo>
                      <a:pt x="251587" y="296672"/>
                    </a:lnTo>
                    <a:lnTo>
                      <a:pt x="253492" y="296672"/>
                    </a:lnTo>
                    <a:lnTo>
                      <a:pt x="256667" y="296672"/>
                    </a:lnTo>
                    <a:lnTo>
                      <a:pt x="258572" y="296545"/>
                    </a:lnTo>
                    <a:cubicBezTo>
                      <a:pt x="304165" y="289814"/>
                      <a:pt x="427228" y="272542"/>
                      <a:pt x="430530" y="272288"/>
                    </a:cubicBezTo>
                    <a:lnTo>
                      <a:pt x="432689" y="272161"/>
                    </a:lnTo>
                    <a:lnTo>
                      <a:pt x="433959" y="272034"/>
                    </a:lnTo>
                    <a:cubicBezTo>
                      <a:pt x="457454" y="268224"/>
                      <a:pt x="477647" y="264795"/>
                      <a:pt x="490601" y="262636"/>
                    </a:cubicBezTo>
                    <a:cubicBezTo>
                      <a:pt x="619506" y="224663"/>
                      <a:pt x="612902" y="99695"/>
                      <a:pt x="561594" y="53086"/>
                    </a:cubicBezTo>
                    <a:cubicBezTo>
                      <a:pt x="518541" y="14478"/>
                      <a:pt x="485521" y="0"/>
                      <a:pt x="457073" y="0"/>
                    </a:cubicBezTo>
                    <a:close/>
                  </a:path>
                </a:pathLst>
              </a:custGeom>
              <a:blipFill>
                <a:blip r:embed="rId31"/>
                <a:stretch>
                  <a:fillRect l="-805" t="-1033" r="-4902" b="-859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51" name="Freeform 51"/>
            <p:cNvSpPr/>
            <p:nvPr/>
          </p:nvSpPr>
          <p:spPr>
            <a:xfrm>
              <a:off x="8090599" y="2632720"/>
              <a:ext cx="2126353" cy="939911"/>
            </a:xfrm>
            <a:custGeom>
              <a:avLst/>
              <a:gdLst/>
              <a:ahLst/>
              <a:cxnLst/>
              <a:rect l="l" t="t" r="r" b="b"/>
              <a:pathLst>
                <a:path w="2126353" h="939911">
                  <a:moveTo>
                    <a:pt x="0" y="0"/>
                  </a:moveTo>
                  <a:lnTo>
                    <a:pt x="2126353" y="0"/>
                  </a:lnTo>
                  <a:lnTo>
                    <a:pt x="2126353" y="939911"/>
                  </a:lnTo>
                  <a:lnTo>
                    <a:pt x="0" y="939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52" name="Group 52"/>
            <p:cNvGrpSpPr/>
            <p:nvPr/>
          </p:nvGrpSpPr>
          <p:grpSpPr>
            <a:xfrm>
              <a:off x="8882603" y="3039691"/>
              <a:ext cx="417689" cy="396369"/>
              <a:chOff x="0" y="0"/>
              <a:chExt cx="274688" cy="260667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274701" cy="260731"/>
              </a:xfrm>
              <a:custGeom>
                <a:avLst/>
                <a:gdLst/>
                <a:ahLst/>
                <a:cxnLst/>
                <a:rect l="l" t="t" r="r" b="b"/>
                <a:pathLst>
                  <a:path w="274701" h="260731">
                    <a:moveTo>
                      <a:pt x="172593" y="0"/>
                    </a:moveTo>
                    <a:lnTo>
                      <a:pt x="59817" y="169799"/>
                    </a:lnTo>
                    <a:lnTo>
                      <a:pt x="0" y="260731"/>
                    </a:lnTo>
                    <a:lnTo>
                      <a:pt x="274701" y="259588"/>
                    </a:lnTo>
                    <a:cubicBezTo>
                      <a:pt x="225171" y="167767"/>
                      <a:pt x="188722" y="79502"/>
                      <a:pt x="172593" y="0"/>
                    </a:cubicBezTo>
                    <a:close/>
                  </a:path>
                </a:pathLst>
              </a:custGeom>
              <a:blipFill>
                <a:blip r:embed="rId34"/>
                <a:stretch>
                  <a:fillRect l="-1673" t="-1188" r="-1886" b="-1685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54" name="Group 54"/>
            <p:cNvGrpSpPr>
              <a:grpSpLocks noChangeAspect="1"/>
            </p:cNvGrpSpPr>
            <p:nvPr/>
          </p:nvGrpSpPr>
          <p:grpSpPr>
            <a:xfrm>
              <a:off x="8875612" y="3294526"/>
              <a:ext cx="105055" cy="148312"/>
              <a:chOff x="0" y="0"/>
              <a:chExt cx="51816" cy="73152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51816" cy="73152"/>
              </a:xfrm>
              <a:custGeom>
                <a:avLst/>
                <a:gdLst/>
                <a:ahLst/>
                <a:cxnLst/>
                <a:rect l="l" t="t" r="r" b="b"/>
                <a:pathLst>
                  <a:path w="51816" h="73152">
                    <a:moveTo>
                      <a:pt x="0" y="73152"/>
                    </a:moveTo>
                    <a:lnTo>
                      <a:pt x="51816" y="73152"/>
                    </a:lnTo>
                    <a:lnTo>
                      <a:pt x="51816" y="0"/>
                    </a:lnTo>
                    <a:lnTo>
                      <a:pt x="0" y="0"/>
                    </a:lnTo>
                    <a:lnTo>
                      <a:pt x="0" y="73152"/>
                    </a:lnTo>
                    <a:close/>
                  </a:path>
                </a:pathLst>
              </a:custGeom>
              <a:solidFill>
                <a:srgbClr val="716557"/>
              </a:solid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9161152" y="2761702"/>
              <a:ext cx="682952" cy="256013"/>
              <a:chOff x="0" y="0"/>
              <a:chExt cx="449136" cy="168364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449072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449072" h="168275">
                    <a:moveTo>
                      <a:pt x="110744" y="0"/>
                    </a:moveTo>
                    <a:lnTo>
                      <a:pt x="0" y="166751"/>
                    </a:lnTo>
                    <a:cubicBezTo>
                      <a:pt x="11938" y="167513"/>
                      <a:pt x="30861" y="168275"/>
                      <a:pt x="54356" y="168275"/>
                    </a:cubicBezTo>
                    <a:cubicBezTo>
                      <a:pt x="166243" y="168275"/>
                      <a:pt x="383032" y="148971"/>
                      <a:pt x="449072" y="5715"/>
                    </a:cubicBezTo>
                    <a:cubicBezTo>
                      <a:pt x="235204" y="2413"/>
                      <a:pt x="110744" y="0"/>
                      <a:pt x="110744" y="0"/>
                    </a:cubicBezTo>
                    <a:close/>
                  </a:path>
                </a:pathLst>
              </a:custGeom>
              <a:blipFill>
                <a:blip r:embed="rId35"/>
                <a:stretch>
                  <a:fillRect l="-1091" t="-1879" r="-1170" b="-1969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>
              <a:off x="9972931" y="2774100"/>
              <a:ext cx="115000" cy="187225"/>
              <a:chOff x="0" y="0"/>
              <a:chExt cx="75628" cy="123126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75565" cy="123063"/>
              </a:xfrm>
              <a:custGeom>
                <a:avLst/>
                <a:gdLst/>
                <a:ahLst/>
                <a:cxnLst/>
                <a:rect l="l" t="t" r="r" b="b"/>
                <a:pathLst>
                  <a:path w="75565" h="123063">
                    <a:moveTo>
                      <a:pt x="75184" y="0"/>
                    </a:moveTo>
                    <a:lnTo>
                      <a:pt x="0" y="122428"/>
                    </a:lnTo>
                    <a:lnTo>
                      <a:pt x="381" y="123063"/>
                    </a:lnTo>
                    <a:lnTo>
                      <a:pt x="75565" y="0"/>
                    </a:lnTo>
                    <a:cubicBezTo>
                      <a:pt x="75438" y="0"/>
                      <a:pt x="75311" y="0"/>
                      <a:pt x="75184" y="0"/>
                    </a:cubicBezTo>
                    <a:close/>
                  </a:path>
                </a:pathLst>
              </a:custGeom>
              <a:blipFill>
                <a:blip r:embed="rId36"/>
                <a:stretch>
                  <a:fillRect l="-3058" t="-2579" r="-4504" b="-3095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9864304" y="2770778"/>
              <a:ext cx="223029" cy="189485"/>
              <a:chOff x="0" y="0"/>
              <a:chExt cx="146672" cy="124612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146685" cy="124587"/>
              </a:xfrm>
              <a:custGeom>
                <a:avLst/>
                <a:gdLst/>
                <a:ahLst/>
                <a:cxnLst/>
                <a:rect l="l" t="t" r="r" b="b"/>
                <a:pathLst>
                  <a:path w="146685" h="124587">
                    <a:moveTo>
                      <a:pt x="0" y="0"/>
                    </a:moveTo>
                    <a:lnTo>
                      <a:pt x="71501" y="124587"/>
                    </a:lnTo>
                    <a:lnTo>
                      <a:pt x="146685" y="2159"/>
                    </a:lnTo>
                    <a:cubicBezTo>
                      <a:pt x="94234" y="1397"/>
                      <a:pt x="45212" y="635"/>
                      <a:pt x="0" y="0"/>
                    </a:cubicBezTo>
                    <a:close/>
                  </a:path>
                </a:pathLst>
              </a:custGeom>
              <a:blipFill>
                <a:blip r:embed="rId37"/>
                <a:stretch>
                  <a:fillRect l="-2744" t="-4057" r="-2536" b="-3588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62" name="Group 62"/>
            <p:cNvGrpSpPr/>
            <p:nvPr/>
          </p:nvGrpSpPr>
          <p:grpSpPr>
            <a:xfrm>
              <a:off x="9682641" y="2960263"/>
              <a:ext cx="290909" cy="472418"/>
              <a:chOff x="0" y="0"/>
              <a:chExt cx="191313" cy="310680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191262" cy="310642"/>
              </a:xfrm>
              <a:custGeom>
                <a:avLst/>
                <a:gdLst/>
                <a:ahLst/>
                <a:cxnLst/>
                <a:rect l="l" t="t" r="r" b="b"/>
                <a:pathLst>
                  <a:path w="191262" h="310642">
                    <a:moveTo>
                      <a:pt x="190881" y="0"/>
                    </a:moveTo>
                    <a:lnTo>
                      <a:pt x="0" y="310642"/>
                    </a:lnTo>
                    <a:lnTo>
                      <a:pt x="1905" y="310642"/>
                    </a:lnTo>
                    <a:lnTo>
                      <a:pt x="191262" y="635"/>
                    </a:lnTo>
                    <a:lnTo>
                      <a:pt x="190881" y="0"/>
                    </a:lnTo>
                    <a:close/>
                  </a:path>
                </a:pathLst>
              </a:custGeom>
              <a:blipFill>
                <a:blip r:embed="rId38"/>
                <a:stretch>
                  <a:fillRect l="-1261" t="-1185" r="-2855" b="-858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64" name="Group 64"/>
            <p:cNvGrpSpPr/>
            <p:nvPr/>
          </p:nvGrpSpPr>
          <p:grpSpPr>
            <a:xfrm>
              <a:off x="9144950" y="2770469"/>
              <a:ext cx="827981" cy="663833"/>
              <a:chOff x="0" y="0"/>
              <a:chExt cx="544512" cy="436562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544449" cy="436499"/>
              </a:xfrm>
              <a:custGeom>
                <a:avLst/>
                <a:gdLst/>
                <a:ahLst/>
                <a:cxnLst/>
                <a:rect l="l" t="t" r="r" b="b"/>
                <a:pathLst>
                  <a:path w="544449" h="436499">
                    <a:moveTo>
                      <a:pt x="459740" y="0"/>
                    </a:moveTo>
                    <a:cubicBezTo>
                      <a:pt x="393700" y="143383"/>
                      <a:pt x="177038" y="162560"/>
                      <a:pt x="65024" y="162560"/>
                    </a:cubicBezTo>
                    <a:cubicBezTo>
                      <a:pt x="41402" y="162560"/>
                      <a:pt x="22479" y="161671"/>
                      <a:pt x="10668" y="161036"/>
                    </a:cubicBezTo>
                    <a:lnTo>
                      <a:pt x="0" y="177038"/>
                    </a:lnTo>
                    <a:cubicBezTo>
                      <a:pt x="16256" y="256540"/>
                      <a:pt x="52705" y="344805"/>
                      <a:pt x="102108" y="436499"/>
                    </a:cubicBezTo>
                    <a:lnTo>
                      <a:pt x="353568" y="435483"/>
                    </a:lnTo>
                    <a:lnTo>
                      <a:pt x="544449" y="124841"/>
                    </a:lnTo>
                    <a:lnTo>
                      <a:pt x="468630" y="127"/>
                    </a:lnTo>
                    <a:lnTo>
                      <a:pt x="459740" y="0"/>
                    </a:lnTo>
                    <a:close/>
                  </a:path>
                </a:pathLst>
              </a:custGeom>
              <a:blipFill>
                <a:blip r:embed="rId39"/>
                <a:stretch>
                  <a:fillRect l="-436" t="-1111" r="-1080" b="-1303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66" name="Freeform 66"/>
            <p:cNvSpPr/>
            <p:nvPr/>
          </p:nvSpPr>
          <p:spPr>
            <a:xfrm>
              <a:off x="9471276" y="3020669"/>
              <a:ext cx="142925" cy="142886"/>
            </a:xfrm>
            <a:custGeom>
              <a:avLst/>
              <a:gdLst/>
              <a:ahLst/>
              <a:cxnLst/>
              <a:rect l="l" t="t" r="r" b="b"/>
              <a:pathLst>
                <a:path w="142925" h="142886">
                  <a:moveTo>
                    <a:pt x="0" y="0"/>
                  </a:moveTo>
                  <a:lnTo>
                    <a:pt x="142925" y="0"/>
                  </a:lnTo>
                  <a:lnTo>
                    <a:pt x="142925" y="142886"/>
                  </a:lnTo>
                  <a:lnTo>
                    <a:pt x="0" y="142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67" name="Group 67"/>
            <p:cNvGrpSpPr/>
            <p:nvPr/>
          </p:nvGrpSpPr>
          <p:grpSpPr>
            <a:xfrm>
              <a:off x="6422605" y="2849414"/>
              <a:ext cx="1139843" cy="905807"/>
              <a:chOff x="0" y="0"/>
              <a:chExt cx="749605" cy="595694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749681" cy="595757"/>
              </a:xfrm>
              <a:custGeom>
                <a:avLst/>
                <a:gdLst/>
                <a:ahLst/>
                <a:cxnLst/>
                <a:rect l="l" t="t" r="r" b="b"/>
                <a:pathLst>
                  <a:path w="749681" h="595757">
                    <a:moveTo>
                      <a:pt x="741172" y="0"/>
                    </a:moveTo>
                    <a:lnTo>
                      <a:pt x="738886" y="1143"/>
                    </a:lnTo>
                    <a:lnTo>
                      <a:pt x="749681" y="45466"/>
                    </a:lnTo>
                    <a:lnTo>
                      <a:pt x="741172" y="0"/>
                    </a:lnTo>
                    <a:close/>
                    <a:moveTo>
                      <a:pt x="4572" y="521462"/>
                    </a:moveTo>
                    <a:lnTo>
                      <a:pt x="508" y="565658"/>
                    </a:lnTo>
                    <a:lnTo>
                      <a:pt x="0" y="577850"/>
                    </a:lnTo>
                    <a:lnTo>
                      <a:pt x="1524" y="595757"/>
                    </a:lnTo>
                    <a:cubicBezTo>
                      <a:pt x="2032" y="572135"/>
                      <a:pt x="3048" y="547370"/>
                      <a:pt x="4572" y="521589"/>
                    </a:cubicBezTo>
                    <a:close/>
                  </a:path>
                </a:pathLst>
              </a:custGeom>
              <a:blipFill>
                <a:blip r:embed="rId42"/>
                <a:stretch>
                  <a:fillRect l="-838" t="-1080" r="-1075" b="-1242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69" name="Freeform 69"/>
            <p:cNvSpPr/>
            <p:nvPr/>
          </p:nvSpPr>
          <p:spPr>
            <a:xfrm>
              <a:off x="7543098" y="3521397"/>
              <a:ext cx="5967" cy="39029"/>
            </a:xfrm>
            <a:custGeom>
              <a:avLst/>
              <a:gdLst/>
              <a:ahLst/>
              <a:cxnLst/>
              <a:rect l="l" t="t" r="r" b="b"/>
              <a:pathLst>
                <a:path w="5967" h="39029">
                  <a:moveTo>
                    <a:pt x="0" y="0"/>
                  </a:moveTo>
                  <a:lnTo>
                    <a:pt x="5968" y="0"/>
                  </a:lnTo>
                  <a:lnTo>
                    <a:pt x="5968" y="39029"/>
                  </a:lnTo>
                  <a:lnTo>
                    <a:pt x="0" y="39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70" name="Group 70"/>
            <p:cNvGrpSpPr/>
            <p:nvPr/>
          </p:nvGrpSpPr>
          <p:grpSpPr>
            <a:xfrm>
              <a:off x="6424923" y="2309233"/>
              <a:ext cx="1154095" cy="1692732"/>
              <a:chOff x="0" y="0"/>
              <a:chExt cx="758977" cy="1113206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754761" cy="1110488"/>
              </a:xfrm>
              <a:custGeom>
                <a:avLst/>
                <a:gdLst/>
                <a:ahLst/>
                <a:cxnLst/>
                <a:rect l="l" t="t" r="r" b="b"/>
                <a:pathLst>
                  <a:path w="754761" h="1110488">
                    <a:moveTo>
                      <a:pt x="414528" y="0"/>
                    </a:moveTo>
                    <a:lnTo>
                      <a:pt x="327406" y="407035"/>
                    </a:lnTo>
                    <a:lnTo>
                      <a:pt x="84582" y="457200"/>
                    </a:lnTo>
                    <a:lnTo>
                      <a:pt x="11430" y="784479"/>
                    </a:lnTo>
                    <a:lnTo>
                      <a:pt x="3048" y="876681"/>
                    </a:lnTo>
                    <a:lnTo>
                      <a:pt x="0" y="950976"/>
                    </a:lnTo>
                    <a:cubicBezTo>
                      <a:pt x="3302" y="989838"/>
                      <a:pt x="16637" y="1056640"/>
                      <a:pt x="67183" y="1091184"/>
                    </a:cubicBezTo>
                    <a:lnTo>
                      <a:pt x="68834" y="1092327"/>
                    </a:lnTo>
                    <a:lnTo>
                      <a:pt x="69342" y="1092708"/>
                    </a:lnTo>
                    <a:lnTo>
                      <a:pt x="69596" y="1092835"/>
                    </a:lnTo>
                    <a:lnTo>
                      <a:pt x="70358" y="1093343"/>
                    </a:lnTo>
                    <a:lnTo>
                      <a:pt x="71120" y="1093851"/>
                    </a:lnTo>
                    <a:lnTo>
                      <a:pt x="71247" y="1093851"/>
                    </a:lnTo>
                    <a:lnTo>
                      <a:pt x="71755" y="1094105"/>
                    </a:lnTo>
                    <a:lnTo>
                      <a:pt x="72009" y="1094232"/>
                    </a:lnTo>
                    <a:lnTo>
                      <a:pt x="72517" y="1094486"/>
                    </a:lnTo>
                    <a:lnTo>
                      <a:pt x="72771" y="1094613"/>
                    </a:lnTo>
                    <a:lnTo>
                      <a:pt x="72898" y="1094613"/>
                    </a:lnTo>
                    <a:lnTo>
                      <a:pt x="73787" y="1095121"/>
                    </a:lnTo>
                    <a:lnTo>
                      <a:pt x="74168" y="1095375"/>
                    </a:lnTo>
                    <a:lnTo>
                      <a:pt x="74422" y="1095502"/>
                    </a:lnTo>
                    <a:lnTo>
                      <a:pt x="74549" y="1095502"/>
                    </a:lnTo>
                    <a:lnTo>
                      <a:pt x="74676" y="1095502"/>
                    </a:lnTo>
                    <a:lnTo>
                      <a:pt x="75184" y="1095756"/>
                    </a:lnTo>
                    <a:lnTo>
                      <a:pt x="75438" y="1095883"/>
                    </a:lnTo>
                    <a:lnTo>
                      <a:pt x="75565" y="1096010"/>
                    </a:lnTo>
                    <a:lnTo>
                      <a:pt x="76200" y="1096391"/>
                    </a:lnTo>
                    <a:lnTo>
                      <a:pt x="76327" y="1096518"/>
                    </a:lnTo>
                    <a:lnTo>
                      <a:pt x="76454" y="1096518"/>
                    </a:lnTo>
                    <a:lnTo>
                      <a:pt x="76962" y="1096772"/>
                    </a:lnTo>
                    <a:lnTo>
                      <a:pt x="77216" y="1096899"/>
                    </a:lnTo>
                    <a:lnTo>
                      <a:pt x="77343" y="1096899"/>
                    </a:lnTo>
                    <a:lnTo>
                      <a:pt x="77978" y="1097280"/>
                    </a:lnTo>
                    <a:lnTo>
                      <a:pt x="78105" y="1097407"/>
                    </a:lnTo>
                    <a:lnTo>
                      <a:pt x="78232" y="1097407"/>
                    </a:lnTo>
                    <a:lnTo>
                      <a:pt x="78994" y="1097788"/>
                    </a:lnTo>
                    <a:lnTo>
                      <a:pt x="79756" y="1098169"/>
                    </a:lnTo>
                    <a:lnTo>
                      <a:pt x="79883" y="1098296"/>
                    </a:lnTo>
                    <a:lnTo>
                      <a:pt x="80010" y="1098296"/>
                    </a:lnTo>
                    <a:lnTo>
                      <a:pt x="80899" y="1098804"/>
                    </a:lnTo>
                    <a:lnTo>
                      <a:pt x="81026" y="1098804"/>
                    </a:lnTo>
                    <a:lnTo>
                      <a:pt x="81407" y="1098931"/>
                    </a:lnTo>
                    <a:lnTo>
                      <a:pt x="81534" y="1099058"/>
                    </a:lnTo>
                    <a:lnTo>
                      <a:pt x="81788" y="1099185"/>
                    </a:lnTo>
                    <a:lnTo>
                      <a:pt x="82296" y="1099439"/>
                    </a:lnTo>
                    <a:lnTo>
                      <a:pt x="82550" y="1099566"/>
                    </a:lnTo>
                    <a:lnTo>
                      <a:pt x="82677" y="1099693"/>
                    </a:lnTo>
                    <a:lnTo>
                      <a:pt x="82804" y="1099693"/>
                    </a:lnTo>
                    <a:lnTo>
                      <a:pt x="83185" y="1099820"/>
                    </a:lnTo>
                    <a:lnTo>
                      <a:pt x="83312" y="1099947"/>
                    </a:lnTo>
                    <a:lnTo>
                      <a:pt x="83566" y="1100074"/>
                    </a:lnTo>
                    <a:lnTo>
                      <a:pt x="83693" y="1100074"/>
                    </a:lnTo>
                    <a:lnTo>
                      <a:pt x="84201" y="1100328"/>
                    </a:lnTo>
                    <a:lnTo>
                      <a:pt x="84455" y="1100455"/>
                    </a:lnTo>
                    <a:lnTo>
                      <a:pt x="84582" y="1100582"/>
                    </a:lnTo>
                    <a:lnTo>
                      <a:pt x="84709" y="1100582"/>
                    </a:lnTo>
                    <a:lnTo>
                      <a:pt x="85090" y="1100709"/>
                    </a:lnTo>
                    <a:lnTo>
                      <a:pt x="85217" y="1100836"/>
                    </a:lnTo>
                    <a:lnTo>
                      <a:pt x="85471" y="1100963"/>
                    </a:lnTo>
                    <a:lnTo>
                      <a:pt x="85598" y="1100963"/>
                    </a:lnTo>
                    <a:lnTo>
                      <a:pt x="86360" y="1101344"/>
                    </a:lnTo>
                    <a:lnTo>
                      <a:pt x="86487" y="1101471"/>
                    </a:lnTo>
                    <a:lnTo>
                      <a:pt x="86614" y="1101471"/>
                    </a:lnTo>
                    <a:lnTo>
                      <a:pt x="86995" y="1101598"/>
                    </a:lnTo>
                    <a:lnTo>
                      <a:pt x="87122" y="1101598"/>
                    </a:lnTo>
                    <a:lnTo>
                      <a:pt x="87376" y="1101725"/>
                    </a:lnTo>
                    <a:lnTo>
                      <a:pt x="87503" y="1101725"/>
                    </a:lnTo>
                    <a:lnTo>
                      <a:pt x="88011" y="1101979"/>
                    </a:lnTo>
                    <a:lnTo>
                      <a:pt x="88265" y="1102106"/>
                    </a:lnTo>
                    <a:lnTo>
                      <a:pt x="88646" y="1102233"/>
                    </a:lnTo>
                    <a:lnTo>
                      <a:pt x="88900" y="1102360"/>
                    </a:lnTo>
                    <a:lnTo>
                      <a:pt x="89027" y="1102487"/>
                    </a:lnTo>
                    <a:lnTo>
                      <a:pt x="89281" y="1102614"/>
                    </a:lnTo>
                    <a:lnTo>
                      <a:pt x="89408" y="1102614"/>
                    </a:lnTo>
                    <a:lnTo>
                      <a:pt x="89916" y="1102868"/>
                    </a:lnTo>
                    <a:lnTo>
                      <a:pt x="90170" y="1102995"/>
                    </a:lnTo>
                    <a:lnTo>
                      <a:pt x="90424" y="1103122"/>
                    </a:lnTo>
                    <a:lnTo>
                      <a:pt x="90551" y="1103122"/>
                    </a:lnTo>
                    <a:lnTo>
                      <a:pt x="91059" y="1103376"/>
                    </a:lnTo>
                    <a:lnTo>
                      <a:pt x="91313" y="1103503"/>
                    </a:lnTo>
                    <a:lnTo>
                      <a:pt x="91440" y="1103503"/>
                    </a:lnTo>
                    <a:lnTo>
                      <a:pt x="91948" y="1103630"/>
                    </a:lnTo>
                    <a:lnTo>
                      <a:pt x="92202" y="1103757"/>
                    </a:lnTo>
                    <a:lnTo>
                      <a:pt x="92456" y="1103884"/>
                    </a:lnTo>
                    <a:lnTo>
                      <a:pt x="92583" y="1103884"/>
                    </a:lnTo>
                    <a:lnTo>
                      <a:pt x="92837" y="1104011"/>
                    </a:lnTo>
                    <a:lnTo>
                      <a:pt x="92964" y="1104011"/>
                    </a:lnTo>
                    <a:lnTo>
                      <a:pt x="93218" y="1104138"/>
                    </a:lnTo>
                    <a:lnTo>
                      <a:pt x="93345" y="1104138"/>
                    </a:lnTo>
                    <a:lnTo>
                      <a:pt x="93853" y="1104265"/>
                    </a:lnTo>
                    <a:lnTo>
                      <a:pt x="94107" y="1104392"/>
                    </a:lnTo>
                    <a:lnTo>
                      <a:pt x="94361" y="1104519"/>
                    </a:lnTo>
                    <a:lnTo>
                      <a:pt x="94488" y="1104519"/>
                    </a:lnTo>
                    <a:lnTo>
                      <a:pt x="94869" y="1104646"/>
                    </a:lnTo>
                    <a:lnTo>
                      <a:pt x="94996" y="1104646"/>
                    </a:lnTo>
                    <a:lnTo>
                      <a:pt x="95377" y="1104773"/>
                    </a:lnTo>
                    <a:lnTo>
                      <a:pt x="95885" y="1104900"/>
                    </a:lnTo>
                    <a:lnTo>
                      <a:pt x="96139" y="1104900"/>
                    </a:lnTo>
                    <a:lnTo>
                      <a:pt x="97028" y="1105154"/>
                    </a:lnTo>
                    <a:lnTo>
                      <a:pt x="98044" y="1105535"/>
                    </a:lnTo>
                    <a:lnTo>
                      <a:pt x="98298" y="1105662"/>
                    </a:lnTo>
                    <a:lnTo>
                      <a:pt x="98679" y="1105789"/>
                    </a:lnTo>
                    <a:lnTo>
                      <a:pt x="99060" y="1105916"/>
                    </a:lnTo>
                    <a:lnTo>
                      <a:pt x="99568" y="1106043"/>
                    </a:lnTo>
                    <a:lnTo>
                      <a:pt x="99695" y="1106043"/>
                    </a:lnTo>
                    <a:lnTo>
                      <a:pt x="100711" y="1106424"/>
                    </a:lnTo>
                    <a:lnTo>
                      <a:pt x="100838" y="1106424"/>
                    </a:lnTo>
                    <a:lnTo>
                      <a:pt x="101219" y="1106551"/>
                    </a:lnTo>
                    <a:lnTo>
                      <a:pt x="101473" y="1106678"/>
                    </a:lnTo>
                    <a:lnTo>
                      <a:pt x="101727" y="1106678"/>
                    </a:lnTo>
                    <a:lnTo>
                      <a:pt x="101854" y="1106678"/>
                    </a:lnTo>
                    <a:lnTo>
                      <a:pt x="102362" y="1106805"/>
                    </a:lnTo>
                    <a:lnTo>
                      <a:pt x="102616" y="1106932"/>
                    </a:lnTo>
                    <a:lnTo>
                      <a:pt x="102870" y="1107059"/>
                    </a:lnTo>
                    <a:lnTo>
                      <a:pt x="102997" y="1107059"/>
                    </a:lnTo>
                    <a:lnTo>
                      <a:pt x="103378" y="1107186"/>
                    </a:lnTo>
                    <a:lnTo>
                      <a:pt x="103505" y="1107186"/>
                    </a:lnTo>
                    <a:lnTo>
                      <a:pt x="103759" y="1107186"/>
                    </a:lnTo>
                    <a:lnTo>
                      <a:pt x="104775" y="1107440"/>
                    </a:lnTo>
                    <a:lnTo>
                      <a:pt x="105029" y="1107440"/>
                    </a:lnTo>
                    <a:lnTo>
                      <a:pt x="105156" y="1107440"/>
                    </a:lnTo>
                    <a:lnTo>
                      <a:pt x="105537" y="1107567"/>
                    </a:lnTo>
                    <a:lnTo>
                      <a:pt x="106172" y="1107694"/>
                    </a:lnTo>
                    <a:lnTo>
                      <a:pt x="106807" y="1107821"/>
                    </a:lnTo>
                    <a:lnTo>
                      <a:pt x="107061" y="1107821"/>
                    </a:lnTo>
                    <a:lnTo>
                      <a:pt x="107315" y="1107821"/>
                    </a:lnTo>
                    <a:lnTo>
                      <a:pt x="107442" y="1107821"/>
                    </a:lnTo>
                    <a:lnTo>
                      <a:pt x="107823" y="1107948"/>
                    </a:lnTo>
                    <a:lnTo>
                      <a:pt x="108077" y="1107948"/>
                    </a:lnTo>
                    <a:lnTo>
                      <a:pt x="108331" y="1107948"/>
                    </a:lnTo>
                    <a:lnTo>
                      <a:pt x="108966" y="1108075"/>
                    </a:lnTo>
                    <a:lnTo>
                      <a:pt x="109220" y="1108075"/>
                    </a:lnTo>
                    <a:lnTo>
                      <a:pt x="109474" y="1108202"/>
                    </a:lnTo>
                    <a:lnTo>
                      <a:pt x="109601" y="1108202"/>
                    </a:lnTo>
                    <a:lnTo>
                      <a:pt x="109982" y="1108329"/>
                    </a:lnTo>
                    <a:lnTo>
                      <a:pt x="110490" y="1108456"/>
                    </a:lnTo>
                    <a:lnTo>
                      <a:pt x="110617" y="1108456"/>
                    </a:lnTo>
                    <a:lnTo>
                      <a:pt x="111125" y="1108583"/>
                    </a:lnTo>
                    <a:lnTo>
                      <a:pt x="111379" y="1108583"/>
                    </a:lnTo>
                    <a:lnTo>
                      <a:pt x="111633" y="1108583"/>
                    </a:lnTo>
                    <a:lnTo>
                      <a:pt x="111760" y="1108583"/>
                    </a:lnTo>
                    <a:lnTo>
                      <a:pt x="112141" y="1108710"/>
                    </a:lnTo>
                    <a:lnTo>
                      <a:pt x="112395" y="1108710"/>
                    </a:lnTo>
                    <a:lnTo>
                      <a:pt x="112649" y="1108710"/>
                    </a:lnTo>
                    <a:lnTo>
                      <a:pt x="112776" y="1108710"/>
                    </a:lnTo>
                    <a:lnTo>
                      <a:pt x="113284" y="1108837"/>
                    </a:lnTo>
                    <a:lnTo>
                      <a:pt x="113538" y="1108837"/>
                    </a:lnTo>
                    <a:lnTo>
                      <a:pt x="113919" y="1108837"/>
                    </a:lnTo>
                    <a:lnTo>
                      <a:pt x="114046" y="1108837"/>
                    </a:lnTo>
                    <a:lnTo>
                      <a:pt x="114427" y="1108964"/>
                    </a:lnTo>
                    <a:lnTo>
                      <a:pt x="114935" y="1109091"/>
                    </a:lnTo>
                    <a:lnTo>
                      <a:pt x="115570" y="1109218"/>
                    </a:lnTo>
                    <a:lnTo>
                      <a:pt x="115824" y="1109218"/>
                    </a:lnTo>
                    <a:lnTo>
                      <a:pt x="116078" y="1109218"/>
                    </a:lnTo>
                    <a:lnTo>
                      <a:pt x="116205" y="1109218"/>
                    </a:lnTo>
                    <a:lnTo>
                      <a:pt x="116713" y="1109345"/>
                    </a:lnTo>
                    <a:lnTo>
                      <a:pt x="116967" y="1109345"/>
                    </a:lnTo>
                    <a:lnTo>
                      <a:pt x="117221" y="1109345"/>
                    </a:lnTo>
                    <a:lnTo>
                      <a:pt x="117348" y="1109345"/>
                    </a:lnTo>
                    <a:lnTo>
                      <a:pt x="118237" y="1109472"/>
                    </a:lnTo>
                    <a:lnTo>
                      <a:pt x="118364" y="1109472"/>
                    </a:lnTo>
                    <a:lnTo>
                      <a:pt x="118999" y="1109599"/>
                    </a:lnTo>
                    <a:lnTo>
                      <a:pt x="119253" y="1109599"/>
                    </a:lnTo>
                    <a:lnTo>
                      <a:pt x="119634" y="1109599"/>
                    </a:lnTo>
                    <a:lnTo>
                      <a:pt x="120269" y="1109726"/>
                    </a:lnTo>
                    <a:lnTo>
                      <a:pt x="120523" y="1109726"/>
                    </a:lnTo>
                    <a:lnTo>
                      <a:pt x="120777" y="1109726"/>
                    </a:lnTo>
                    <a:lnTo>
                      <a:pt x="120904" y="1109726"/>
                    </a:lnTo>
                    <a:lnTo>
                      <a:pt x="121412" y="1109726"/>
                    </a:lnTo>
                    <a:lnTo>
                      <a:pt x="121666" y="1109726"/>
                    </a:lnTo>
                    <a:lnTo>
                      <a:pt x="121920" y="1109726"/>
                    </a:lnTo>
                    <a:lnTo>
                      <a:pt x="122047" y="1109726"/>
                    </a:lnTo>
                    <a:lnTo>
                      <a:pt x="122682" y="1109853"/>
                    </a:lnTo>
                    <a:lnTo>
                      <a:pt x="122936" y="1109853"/>
                    </a:lnTo>
                    <a:lnTo>
                      <a:pt x="123190" y="1109853"/>
                    </a:lnTo>
                    <a:lnTo>
                      <a:pt x="124079" y="1109980"/>
                    </a:lnTo>
                    <a:lnTo>
                      <a:pt x="124333" y="1109980"/>
                    </a:lnTo>
                    <a:lnTo>
                      <a:pt x="124460" y="1109980"/>
                    </a:lnTo>
                    <a:lnTo>
                      <a:pt x="125603" y="1110107"/>
                    </a:lnTo>
                    <a:lnTo>
                      <a:pt x="125730" y="1110107"/>
                    </a:lnTo>
                    <a:lnTo>
                      <a:pt x="126238" y="1110107"/>
                    </a:lnTo>
                    <a:lnTo>
                      <a:pt x="126492" y="1110107"/>
                    </a:lnTo>
                    <a:lnTo>
                      <a:pt x="126746" y="1110107"/>
                    </a:lnTo>
                    <a:lnTo>
                      <a:pt x="126873" y="1110107"/>
                    </a:lnTo>
                    <a:lnTo>
                      <a:pt x="128016" y="1110234"/>
                    </a:lnTo>
                    <a:lnTo>
                      <a:pt x="128143" y="1110234"/>
                    </a:lnTo>
                    <a:lnTo>
                      <a:pt x="128778" y="1110234"/>
                    </a:lnTo>
                    <a:lnTo>
                      <a:pt x="129032" y="1110234"/>
                    </a:lnTo>
                    <a:lnTo>
                      <a:pt x="129286" y="1110234"/>
                    </a:lnTo>
                    <a:lnTo>
                      <a:pt x="129413" y="1110234"/>
                    </a:lnTo>
                    <a:lnTo>
                      <a:pt x="130048" y="1110234"/>
                    </a:lnTo>
                    <a:lnTo>
                      <a:pt x="130429" y="1110234"/>
                    </a:lnTo>
                    <a:lnTo>
                      <a:pt x="130556" y="1110234"/>
                    </a:lnTo>
                    <a:lnTo>
                      <a:pt x="131191" y="1110234"/>
                    </a:lnTo>
                    <a:lnTo>
                      <a:pt x="131445" y="1110234"/>
                    </a:lnTo>
                    <a:lnTo>
                      <a:pt x="131699" y="1110234"/>
                    </a:lnTo>
                    <a:lnTo>
                      <a:pt x="131826" y="1110234"/>
                    </a:lnTo>
                    <a:lnTo>
                      <a:pt x="132969" y="1110361"/>
                    </a:lnTo>
                    <a:lnTo>
                      <a:pt x="133096" y="1110361"/>
                    </a:lnTo>
                    <a:lnTo>
                      <a:pt x="133731" y="1110361"/>
                    </a:lnTo>
                    <a:lnTo>
                      <a:pt x="134112" y="1110361"/>
                    </a:lnTo>
                    <a:lnTo>
                      <a:pt x="134366" y="1110361"/>
                    </a:lnTo>
                    <a:lnTo>
                      <a:pt x="134493" y="1110361"/>
                    </a:lnTo>
                    <a:lnTo>
                      <a:pt x="135636" y="1110488"/>
                    </a:lnTo>
                    <a:lnTo>
                      <a:pt x="135763" y="1110488"/>
                    </a:lnTo>
                    <a:lnTo>
                      <a:pt x="136779" y="1110488"/>
                    </a:lnTo>
                    <a:lnTo>
                      <a:pt x="137033" y="1110488"/>
                    </a:lnTo>
                    <a:lnTo>
                      <a:pt x="137160" y="1110488"/>
                    </a:lnTo>
                    <a:lnTo>
                      <a:pt x="138303" y="1110488"/>
                    </a:lnTo>
                    <a:lnTo>
                      <a:pt x="139065" y="1110488"/>
                    </a:lnTo>
                    <a:lnTo>
                      <a:pt x="139446" y="1110488"/>
                    </a:lnTo>
                    <a:lnTo>
                      <a:pt x="140970" y="1110488"/>
                    </a:lnTo>
                    <a:lnTo>
                      <a:pt x="141097" y="1110488"/>
                    </a:lnTo>
                    <a:lnTo>
                      <a:pt x="141224" y="1110488"/>
                    </a:lnTo>
                    <a:lnTo>
                      <a:pt x="141605" y="1110488"/>
                    </a:lnTo>
                    <a:lnTo>
                      <a:pt x="141859" y="1110488"/>
                    </a:lnTo>
                    <a:lnTo>
                      <a:pt x="141986" y="1110488"/>
                    </a:lnTo>
                    <a:lnTo>
                      <a:pt x="142113" y="1110488"/>
                    </a:lnTo>
                    <a:lnTo>
                      <a:pt x="142240" y="1110488"/>
                    </a:lnTo>
                    <a:lnTo>
                      <a:pt x="142367" y="1110488"/>
                    </a:lnTo>
                    <a:lnTo>
                      <a:pt x="146558" y="1110107"/>
                    </a:lnTo>
                    <a:lnTo>
                      <a:pt x="146939" y="1110107"/>
                    </a:lnTo>
                    <a:lnTo>
                      <a:pt x="147066" y="1110107"/>
                    </a:lnTo>
                    <a:lnTo>
                      <a:pt x="147574" y="1110107"/>
                    </a:lnTo>
                    <a:lnTo>
                      <a:pt x="147828" y="1110107"/>
                    </a:lnTo>
                    <a:lnTo>
                      <a:pt x="147955" y="1110107"/>
                    </a:lnTo>
                    <a:lnTo>
                      <a:pt x="148082" y="1110107"/>
                    </a:lnTo>
                    <a:lnTo>
                      <a:pt x="149098" y="1109980"/>
                    </a:lnTo>
                    <a:lnTo>
                      <a:pt x="149606" y="1109980"/>
                    </a:lnTo>
                    <a:lnTo>
                      <a:pt x="149733" y="1109980"/>
                    </a:lnTo>
                    <a:lnTo>
                      <a:pt x="149860" y="1109980"/>
                    </a:lnTo>
                    <a:lnTo>
                      <a:pt x="153924" y="1109472"/>
                    </a:lnTo>
                    <a:lnTo>
                      <a:pt x="156210" y="1109218"/>
                    </a:lnTo>
                    <a:lnTo>
                      <a:pt x="156591" y="1109218"/>
                    </a:lnTo>
                    <a:lnTo>
                      <a:pt x="156718" y="1109218"/>
                    </a:lnTo>
                    <a:lnTo>
                      <a:pt x="156845" y="1109218"/>
                    </a:lnTo>
                    <a:lnTo>
                      <a:pt x="157861" y="1109091"/>
                    </a:lnTo>
                    <a:lnTo>
                      <a:pt x="158369" y="1109091"/>
                    </a:lnTo>
                    <a:lnTo>
                      <a:pt x="158623" y="1109091"/>
                    </a:lnTo>
                    <a:lnTo>
                      <a:pt x="158750" y="1109091"/>
                    </a:lnTo>
                    <a:lnTo>
                      <a:pt x="160020" y="1108964"/>
                    </a:lnTo>
                    <a:lnTo>
                      <a:pt x="160655" y="1108837"/>
                    </a:lnTo>
                    <a:lnTo>
                      <a:pt x="160909" y="1108837"/>
                    </a:lnTo>
                    <a:lnTo>
                      <a:pt x="161036" y="1108837"/>
                    </a:lnTo>
                    <a:lnTo>
                      <a:pt x="161163" y="1108837"/>
                    </a:lnTo>
                    <a:lnTo>
                      <a:pt x="161290" y="1108837"/>
                    </a:lnTo>
                    <a:lnTo>
                      <a:pt x="162052" y="1108710"/>
                    </a:lnTo>
                    <a:lnTo>
                      <a:pt x="162433" y="1108710"/>
                    </a:lnTo>
                    <a:lnTo>
                      <a:pt x="162814" y="1108710"/>
                    </a:lnTo>
                    <a:lnTo>
                      <a:pt x="163068" y="1108710"/>
                    </a:lnTo>
                    <a:lnTo>
                      <a:pt x="163703" y="1108583"/>
                    </a:lnTo>
                    <a:lnTo>
                      <a:pt x="164084" y="1108583"/>
                    </a:lnTo>
                    <a:lnTo>
                      <a:pt x="164465" y="1108583"/>
                    </a:lnTo>
                    <a:lnTo>
                      <a:pt x="165735" y="1108456"/>
                    </a:lnTo>
                    <a:lnTo>
                      <a:pt x="166370" y="1108329"/>
                    </a:lnTo>
                    <a:lnTo>
                      <a:pt x="167767" y="1108202"/>
                    </a:lnTo>
                    <a:lnTo>
                      <a:pt x="168529" y="1108075"/>
                    </a:lnTo>
                    <a:lnTo>
                      <a:pt x="169418" y="1107948"/>
                    </a:lnTo>
                    <a:lnTo>
                      <a:pt x="169926" y="1107948"/>
                    </a:lnTo>
                    <a:lnTo>
                      <a:pt x="170307" y="1107948"/>
                    </a:lnTo>
                    <a:lnTo>
                      <a:pt x="170561" y="1107948"/>
                    </a:lnTo>
                    <a:lnTo>
                      <a:pt x="170942" y="1107948"/>
                    </a:lnTo>
                    <a:lnTo>
                      <a:pt x="171069" y="1107948"/>
                    </a:lnTo>
                    <a:lnTo>
                      <a:pt x="171196" y="1107948"/>
                    </a:lnTo>
                    <a:lnTo>
                      <a:pt x="171323" y="1107948"/>
                    </a:lnTo>
                    <a:lnTo>
                      <a:pt x="171577" y="1107948"/>
                    </a:lnTo>
                    <a:lnTo>
                      <a:pt x="171704" y="1107948"/>
                    </a:lnTo>
                    <a:lnTo>
                      <a:pt x="171958" y="1107948"/>
                    </a:lnTo>
                    <a:lnTo>
                      <a:pt x="172085" y="1107948"/>
                    </a:lnTo>
                    <a:lnTo>
                      <a:pt x="172212" y="1107948"/>
                    </a:lnTo>
                    <a:lnTo>
                      <a:pt x="173736" y="1107821"/>
                    </a:lnTo>
                    <a:lnTo>
                      <a:pt x="174498" y="1107694"/>
                    </a:lnTo>
                    <a:lnTo>
                      <a:pt x="174752" y="1107694"/>
                    </a:lnTo>
                    <a:lnTo>
                      <a:pt x="174879" y="1107694"/>
                    </a:lnTo>
                    <a:lnTo>
                      <a:pt x="175387" y="1107694"/>
                    </a:lnTo>
                    <a:lnTo>
                      <a:pt x="175514" y="1107694"/>
                    </a:lnTo>
                    <a:lnTo>
                      <a:pt x="175641" y="1107694"/>
                    </a:lnTo>
                    <a:lnTo>
                      <a:pt x="176022" y="1107694"/>
                    </a:lnTo>
                    <a:lnTo>
                      <a:pt x="176149" y="1107694"/>
                    </a:lnTo>
                    <a:lnTo>
                      <a:pt x="176276" y="1107694"/>
                    </a:lnTo>
                    <a:lnTo>
                      <a:pt x="178054" y="1107440"/>
                    </a:lnTo>
                    <a:lnTo>
                      <a:pt x="178308" y="1107440"/>
                    </a:lnTo>
                    <a:lnTo>
                      <a:pt x="178435" y="1107440"/>
                    </a:lnTo>
                    <a:lnTo>
                      <a:pt x="178689" y="1107440"/>
                    </a:lnTo>
                    <a:lnTo>
                      <a:pt x="178816" y="1107440"/>
                    </a:lnTo>
                    <a:lnTo>
                      <a:pt x="179324" y="1107313"/>
                    </a:lnTo>
                    <a:lnTo>
                      <a:pt x="180213" y="1107186"/>
                    </a:lnTo>
                    <a:lnTo>
                      <a:pt x="180594" y="1107186"/>
                    </a:lnTo>
                    <a:lnTo>
                      <a:pt x="180848" y="1107186"/>
                    </a:lnTo>
                    <a:lnTo>
                      <a:pt x="180975" y="1107186"/>
                    </a:lnTo>
                    <a:lnTo>
                      <a:pt x="181102" y="1107186"/>
                    </a:lnTo>
                    <a:lnTo>
                      <a:pt x="181991" y="1107059"/>
                    </a:lnTo>
                    <a:lnTo>
                      <a:pt x="182372" y="1107059"/>
                    </a:lnTo>
                    <a:lnTo>
                      <a:pt x="182626" y="1107059"/>
                    </a:lnTo>
                    <a:lnTo>
                      <a:pt x="182880" y="1107059"/>
                    </a:lnTo>
                    <a:lnTo>
                      <a:pt x="183007" y="1107059"/>
                    </a:lnTo>
                    <a:lnTo>
                      <a:pt x="183261" y="1107059"/>
                    </a:lnTo>
                    <a:lnTo>
                      <a:pt x="183388" y="1107059"/>
                    </a:lnTo>
                    <a:lnTo>
                      <a:pt x="183769" y="1107059"/>
                    </a:lnTo>
                    <a:lnTo>
                      <a:pt x="183896" y="1107059"/>
                    </a:lnTo>
                    <a:lnTo>
                      <a:pt x="184150" y="1107059"/>
                    </a:lnTo>
                    <a:lnTo>
                      <a:pt x="184277" y="1107059"/>
                    </a:lnTo>
                    <a:lnTo>
                      <a:pt x="184658" y="1107059"/>
                    </a:lnTo>
                    <a:lnTo>
                      <a:pt x="184912" y="1107059"/>
                    </a:lnTo>
                    <a:lnTo>
                      <a:pt x="185039" y="1107059"/>
                    </a:lnTo>
                    <a:lnTo>
                      <a:pt x="185801" y="1106932"/>
                    </a:lnTo>
                    <a:lnTo>
                      <a:pt x="185928" y="1106932"/>
                    </a:lnTo>
                    <a:lnTo>
                      <a:pt x="186436" y="1106932"/>
                    </a:lnTo>
                    <a:lnTo>
                      <a:pt x="186690" y="1106932"/>
                    </a:lnTo>
                    <a:lnTo>
                      <a:pt x="186817" y="1106932"/>
                    </a:lnTo>
                    <a:lnTo>
                      <a:pt x="187706" y="1106805"/>
                    </a:lnTo>
                    <a:lnTo>
                      <a:pt x="188087" y="1106805"/>
                    </a:lnTo>
                    <a:lnTo>
                      <a:pt x="188468" y="1106805"/>
                    </a:lnTo>
                    <a:lnTo>
                      <a:pt x="188595" y="1106805"/>
                    </a:lnTo>
                    <a:lnTo>
                      <a:pt x="188976" y="1106805"/>
                    </a:lnTo>
                    <a:lnTo>
                      <a:pt x="189230" y="1106805"/>
                    </a:lnTo>
                    <a:lnTo>
                      <a:pt x="189357" y="1106805"/>
                    </a:lnTo>
                    <a:lnTo>
                      <a:pt x="189738" y="1106805"/>
                    </a:lnTo>
                    <a:lnTo>
                      <a:pt x="189865" y="1106805"/>
                    </a:lnTo>
                    <a:lnTo>
                      <a:pt x="190119" y="1106805"/>
                    </a:lnTo>
                    <a:lnTo>
                      <a:pt x="190246" y="1106805"/>
                    </a:lnTo>
                    <a:lnTo>
                      <a:pt x="190754" y="1106678"/>
                    </a:lnTo>
                    <a:lnTo>
                      <a:pt x="191008" y="1106678"/>
                    </a:lnTo>
                    <a:lnTo>
                      <a:pt x="191135" y="1106678"/>
                    </a:lnTo>
                    <a:lnTo>
                      <a:pt x="191516" y="1106678"/>
                    </a:lnTo>
                    <a:lnTo>
                      <a:pt x="191643" y="1106678"/>
                    </a:lnTo>
                    <a:lnTo>
                      <a:pt x="191897" y="1106678"/>
                    </a:lnTo>
                    <a:lnTo>
                      <a:pt x="192024" y="1106678"/>
                    </a:lnTo>
                    <a:lnTo>
                      <a:pt x="192786" y="1106551"/>
                    </a:lnTo>
                    <a:lnTo>
                      <a:pt x="192913" y="1106551"/>
                    </a:lnTo>
                    <a:lnTo>
                      <a:pt x="193421" y="1106424"/>
                    </a:lnTo>
                    <a:lnTo>
                      <a:pt x="193675" y="1106424"/>
                    </a:lnTo>
                    <a:lnTo>
                      <a:pt x="193802" y="1106424"/>
                    </a:lnTo>
                    <a:lnTo>
                      <a:pt x="194310" y="1106297"/>
                    </a:lnTo>
                    <a:lnTo>
                      <a:pt x="194564" y="1106297"/>
                    </a:lnTo>
                    <a:lnTo>
                      <a:pt x="194691" y="1106297"/>
                    </a:lnTo>
                    <a:lnTo>
                      <a:pt x="195072" y="1106297"/>
                    </a:lnTo>
                    <a:lnTo>
                      <a:pt x="195326" y="1106297"/>
                    </a:lnTo>
                    <a:lnTo>
                      <a:pt x="195453" y="1106297"/>
                    </a:lnTo>
                    <a:lnTo>
                      <a:pt x="195580" y="1106297"/>
                    </a:lnTo>
                    <a:lnTo>
                      <a:pt x="196215" y="1106170"/>
                    </a:lnTo>
                    <a:lnTo>
                      <a:pt x="196469" y="1106170"/>
                    </a:lnTo>
                    <a:lnTo>
                      <a:pt x="196977" y="1106043"/>
                    </a:lnTo>
                    <a:lnTo>
                      <a:pt x="197231" y="1106043"/>
                    </a:lnTo>
                    <a:lnTo>
                      <a:pt x="197358" y="1106043"/>
                    </a:lnTo>
                    <a:lnTo>
                      <a:pt x="197866" y="1105916"/>
                    </a:lnTo>
                    <a:lnTo>
                      <a:pt x="198120" y="1105916"/>
                    </a:lnTo>
                    <a:lnTo>
                      <a:pt x="198501" y="1105916"/>
                    </a:lnTo>
                    <a:lnTo>
                      <a:pt x="198755" y="1105916"/>
                    </a:lnTo>
                    <a:lnTo>
                      <a:pt x="199009" y="1105916"/>
                    </a:lnTo>
                    <a:lnTo>
                      <a:pt x="199136" y="1105916"/>
                    </a:lnTo>
                    <a:lnTo>
                      <a:pt x="199771" y="1105789"/>
                    </a:lnTo>
                    <a:lnTo>
                      <a:pt x="200025" y="1105789"/>
                    </a:lnTo>
                    <a:lnTo>
                      <a:pt x="200152" y="1105789"/>
                    </a:lnTo>
                    <a:lnTo>
                      <a:pt x="202057" y="1105535"/>
                    </a:lnTo>
                    <a:lnTo>
                      <a:pt x="203962" y="1105281"/>
                    </a:lnTo>
                    <a:lnTo>
                      <a:pt x="204470" y="1105154"/>
                    </a:lnTo>
                    <a:lnTo>
                      <a:pt x="204851" y="1105154"/>
                    </a:lnTo>
                    <a:lnTo>
                      <a:pt x="204978" y="1105154"/>
                    </a:lnTo>
                    <a:lnTo>
                      <a:pt x="205867" y="1105027"/>
                    </a:lnTo>
                    <a:lnTo>
                      <a:pt x="205994" y="1105027"/>
                    </a:lnTo>
                    <a:lnTo>
                      <a:pt x="207264" y="1104773"/>
                    </a:lnTo>
                    <a:lnTo>
                      <a:pt x="207899" y="1104646"/>
                    </a:lnTo>
                    <a:lnTo>
                      <a:pt x="208026" y="1104646"/>
                    </a:lnTo>
                    <a:lnTo>
                      <a:pt x="213233" y="1103757"/>
                    </a:lnTo>
                    <a:lnTo>
                      <a:pt x="215265" y="1103376"/>
                    </a:lnTo>
                    <a:lnTo>
                      <a:pt x="217297" y="1102995"/>
                    </a:lnTo>
                    <a:lnTo>
                      <a:pt x="217932" y="1102868"/>
                    </a:lnTo>
                    <a:lnTo>
                      <a:pt x="218186" y="1102868"/>
                    </a:lnTo>
                    <a:lnTo>
                      <a:pt x="218313" y="1102868"/>
                    </a:lnTo>
                    <a:lnTo>
                      <a:pt x="218821" y="1102741"/>
                    </a:lnTo>
                    <a:lnTo>
                      <a:pt x="219075" y="1102741"/>
                    </a:lnTo>
                    <a:lnTo>
                      <a:pt x="219583" y="1102614"/>
                    </a:lnTo>
                    <a:lnTo>
                      <a:pt x="219964" y="1102487"/>
                    </a:lnTo>
                    <a:lnTo>
                      <a:pt x="220218" y="1102487"/>
                    </a:lnTo>
                    <a:lnTo>
                      <a:pt x="220472" y="1102487"/>
                    </a:lnTo>
                    <a:lnTo>
                      <a:pt x="220599" y="1102487"/>
                    </a:lnTo>
                    <a:lnTo>
                      <a:pt x="220980" y="1102487"/>
                    </a:lnTo>
                    <a:lnTo>
                      <a:pt x="221107" y="1102487"/>
                    </a:lnTo>
                    <a:lnTo>
                      <a:pt x="222123" y="1102360"/>
                    </a:lnTo>
                    <a:lnTo>
                      <a:pt x="222250" y="1102360"/>
                    </a:lnTo>
                    <a:lnTo>
                      <a:pt x="222758" y="1102360"/>
                    </a:lnTo>
                    <a:lnTo>
                      <a:pt x="223012" y="1102360"/>
                    </a:lnTo>
                    <a:lnTo>
                      <a:pt x="223139" y="1102360"/>
                    </a:lnTo>
                    <a:lnTo>
                      <a:pt x="223266" y="1102360"/>
                    </a:lnTo>
                    <a:lnTo>
                      <a:pt x="223774" y="1102233"/>
                    </a:lnTo>
                    <a:lnTo>
                      <a:pt x="224028" y="1102233"/>
                    </a:lnTo>
                    <a:lnTo>
                      <a:pt x="224282" y="1102233"/>
                    </a:lnTo>
                    <a:lnTo>
                      <a:pt x="224409" y="1102233"/>
                    </a:lnTo>
                    <a:lnTo>
                      <a:pt x="224917" y="1102106"/>
                    </a:lnTo>
                    <a:lnTo>
                      <a:pt x="225171" y="1102106"/>
                    </a:lnTo>
                    <a:lnTo>
                      <a:pt x="225425" y="1102106"/>
                    </a:lnTo>
                    <a:lnTo>
                      <a:pt x="225552" y="1102106"/>
                    </a:lnTo>
                    <a:lnTo>
                      <a:pt x="226060" y="1101979"/>
                    </a:lnTo>
                    <a:lnTo>
                      <a:pt x="226314" y="1101979"/>
                    </a:lnTo>
                    <a:lnTo>
                      <a:pt x="227076" y="1101852"/>
                    </a:lnTo>
                    <a:lnTo>
                      <a:pt x="227330" y="1101852"/>
                    </a:lnTo>
                    <a:lnTo>
                      <a:pt x="227457" y="1101852"/>
                    </a:lnTo>
                    <a:lnTo>
                      <a:pt x="227965" y="1101725"/>
                    </a:lnTo>
                    <a:lnTo>
                      <a:pt x="228219" y="1101725"/>
                    </a:lnTo>
                    <a:lnTo>
                      <a:pt x="228473" y="1101725"/>
                    </a:lnTo>
                    <a:lnTo>
                      <a:pt x="228600" y="1101725"/>
                    </a:lnTo>
                    <a:lnTo>
                      <a:pt x="229235" y="1101598"/>
                    </a:lnTo>
                    <a:lnTo>
                      <a:pt x="229489" y="1101598"/>
                    </a:lnTo>
                    <a:lnTo>
                      <a:pt x="229616" y="1101598"/>
                    </a:lnTo>
                    <a:lnTo>
                      <a:pt x="230505" y="1101471"/>
                    </a:lnTo>
                    <a:lnTo>
                      <a:pt x="230759" y="1101471"/>
                    </a:lnTo>
                    <a:lnTo>
                      <a:pt x="230886" y="1101471"/>
                    </a:lnTo>
                    <a:lnTo>
                      <a:pt x="231394" y="1101344"/>
                    </a:lnTo>
                    <a:lnTo>
                      <a:pt x="232156" y="1101217"/>
                    </a:lnTo>
                    <a:lnTo>
                      <a:pt x="232537" y="1101217"/>
                    </a:lnTo>
                    <a:lnTo>
                      <a:pt x="232664" y="1101217"/>
                    </a:lnTo>
                    <a:lnTo>
                      <a:pt x="233045" y="1101090"/>
                    </a:lnTo>
                    <a:lnTo>
                      <a:pt x="233299" y="1101090"/>
                    </a:lnTo>
                    <a:lnTo>
                      <a:pt x="233680" y="1101090"/>
                    </a:lnTo>
                    <a:lnTo>
                      <a:pt x="233934" y="1101090"/>
                    </a:lnTo>
                    <a:lnTo>
                      <a:pt x="234315" y="1100963"/>
                    </a:lnTo>
                    <a:lnTo>
                      <a:pt x="234569" y="1100963"/>
                    </a:lnTo>
                    <a:lnTo>
                      <a:pt x="234823" y="1100963"/>
                    </a:lnTo>
                    <a:lnTo>
                      <a:pt x="234950" y="1100963"/>
                    </a:lnTo>
                    <a:lnTo>
                      <a:pt x="235458" y="1100836"/>
                    </a:lnTo>
                    <a:lnTo>
                      <a:pt x="235966" y="1100709"/>
                    </a:lnTo>
                    <a:lnTo>
                      <a:pt x="236093" y="1100709"/>
                    </a:lnTo>
                    <a:lnTo>
                      <a:pt x="236601" y="1100582"/>
                    </a:lnTo>
                    <a:lnTo>
                      <a:pt x="236855" y="1100582"/>
                    </a:lnTo>
                    <a:lnTo>
                      <a:pt x="237109" y="1100582"/>
                    </a:lnTo>
                    <a:lnTo>
                      <a:pt x="237236" y="1100582"/>
                    </a:lnTo>
                    <a:lnTo>
                      <a:pt x="237744" y="1100455"/>
                    </a:lnTo>
                    <a:lnTo>
                      <a:pt x="237998" y="1100455"/>
                    </a:lnTo>
                    <a:lnTo>
                      <a:pt x="238252" y="1100455"/>
                    </a:lnTo>
                    <a:lnTo>
                      <a:pt x="238379" y="1100455"/>
                    </a:lnTo>
                    <a:lnTo>
                      <a:pt x="238887" y="1100328"/>
                    </a:lnTo>
                    <a:lnTo>
                      <a:pt x="239141" y="1100328"/>
                    </a:lnTo>
                    <a:lnTo>
                      <a:pt x="239395" y="1100328"/>
                    </a:lnTo>
                    <a:lnTo>
                      <a:pt x="239522" y="1100328"/>
                    </a:lnTo>
                    <a:lnTo>
                      <a:pt x="240030" y="1100201"/>
                    </a:lnTo>
                    <a:lnTo>
                      <a:pt x="240284" y="1100201"/>
                    </a:lnTo>
                    <a:lnTo>
                      <a:pt x="240792" y="1100074"/>
                    </a:lnTo>
                    <a:lnTo>
                      <a:pt x="241046" y="1100074"/>
                    </a:lnTo>
                    <a:lnTo>
                      <a:pt x="241300" y="1100074"/>
                    </a:lnTo>
                    <a:lnTo>
                      <a:pt x="241427" y="1100074"/>
                    </a:lnTo>
                    <a:lnTo>
                      <a:pt x="241935" y="1099947"/>
                    </a:lnTo>
                    <a:lnTo>
                      <a:pt x="242189" y="1099947"/>
                    </a:lnTo>
                    <a:lnTo>
                      <a:pt x="242443" y="1099947"/>
                    </a:lnTo>
                    <a:lnTo>
                      <a:pt x="242570" y="1099947"/>
                    </a:lnTo>
                    <a:lnTo>
                      <a:pt x="243078" y="1099820"/>
                    </a:lnTo>
                    <a:lnTo>
                      <a:pt x="243332" y="1099820"/>
                    </a:lnTo>
                    <a:lnTo>
                      <a:pt x="243840" y="1099693"/>
                    </a:lnTo>
                    <a:lnTo>
                      <a:pt x="244094" y="1099693"/>
                    </a:lnTo>
                    <a:lnTo>
                      <a:pt x="244221" y="1099693"/>
                    </a:lnTo>
                    <a:lnTo>
                      <a:pt x="244856" y="1099566"/>
                    </a:lnTo>
                    <a:lnTo>
                      <a:pt x="245110" y="1099566"/>
                    </a:lnTo>
                    <a:lnTo>
                      <a:pt x="245364" y="1099566"/>
                    </a:lnTo>
                    <a:lnTo>
                      <a:pt x="245491" y="1099566"/>
                    </a:lnTo>
                    <a:lnTo>
                      <a:pt x="245999" y="1099439"/>
                    </a:lnTo>
                    <a:lnTo>
                      <a:pt x="246253" y="1099439"/>
                    </a:lnTo>
                    <a:lnTo>
                      <a:pt x="246634" y="1099439"/>
                    </a:lnTo>
                    <a:lnTo>
                      <a:pt x="246888" y="1099439"/>
                    </a:lnTo>
                    <a:lnTo>
                      <a:pt x="247269" y="1099312"/>
                    </a:lnTo>
                    <a:lnTo>
                      <a:pt x="247396" y="1099312"/>
                    </a:lnTo>
                    <a:lnTo>
                      <a:pt x="248031" y="1099185"/>
                    </a:lnTo>
                    <a:lnTo>
                      <a:pt x="248285" y="1099185"/>
                    </a:lnTo>
                    <a:lnTo>
                      <a:pt x="248539" y="1099185"/>
                    </a:lnTo>
                    <a:lnTo>
                      <a:pt x="248666" y="1099185"/>
                    </a:lnTo>
                    <a:lnTo>
                      <a:pt x="249555" y="1099058"/>
                    </a:lnTo>
                    <a:lnTo>
                      <a:pt x="249809" y="1099058"/>
                    </a:lnTo>
                    <a:lnTo>
                      <a:pt x="249936" y="1099058"/>
                    </a:lnTo>
                    <a:lnTo>
                      <a:pt x="250571" y="1098931"/>
                    </a:lnTo>
                    <a:lnTo>
                      <a:pt x="250825" y="1098931"/>
                    </a:lnTo>
                    <a:lnTo>
                      <a:pt x="251079" y="1098931"/>
                    </a:lnTo>
                    <a:lnTo>
                      <a:pt x="251206" y="1098931"/>
                    </a:lnTo>
                    <a:lnTo>
                      <a:pt x="251587" y="1098931"/>
                    </a:lnTo>
                    <a:lnTo>
                      <a:pt x="251714" y="1098931"/>
                    </a:lnTo>
                    <a:lnTo>
                      <a:pt x="252222" y="1098804"/>
                    </a:lnTo>
                    <a:lnTo>
                      <a:pt x="252476" y="1098804"/>
                    </a:lnTo>
                    <a:lnTo>
                      <a:pt x="252857" y="1098677"/>
                    </a:lnTo>
                    <a:lnTo>
                      <a:pt x="253492" y="1098550"/>
                    </a:lnTo>
                    <a:lnTo>
                      <a:pt x="253746" y="1098550"/>
                    </a:lnTo>
                    <a:lnTo>
                      <a:pt x="254889" y="1098296"/>
                    </a:lnTo>
                    <a:lnTo>
                      <a:pt x="255651" y="1098169"/>
                    </a:lnTo>
                    <a:lnTo>
                      <a:pt x="256032" y="1098042"/>
                    </a:lnTo>
                    <a:lnTo>
                      <a:pt x="256159" y="1098042"/>
                    </a:lnTo>
                    <a:lnTo>
                      <a:pt x="256921" y="1097915"/>
                    </a:lnTo>
                    <a:lnTo>
                      <a:pt x="257302" y="1097788"/>
                    </a:lnTo>
                    <a:lnTo>
                      <a:pt x="257429" y="1097788"/>
                    </a:lnTo>
                    <a:lnTo>
                      <a:pt x="258191" y="1097661"/>
                    </a:lnTo>
                    <a:lnTo>
                      <a:pt x="258572" y="1097534"/>
                    </a:lnTo>
                    <a:lnTo>
                      <a:pt x="258699" y="1097534"/>
                    </a:lnTo>
                    <a:lnTo>
                      <a:pt x="259461" y="1097407"/>
                    </a:lnTo>
                    <a:lnTo>
                      <a:pt x="259842" y="1097407"/>
                    </a:lnTo>
                    <a:lnTo>
                      <a:pt x="259969" y="1097407"/>
                    </a:lnTo>
                    <a:lnTo>
                      <a:pt x="260731" y="1097280"/>
                    </a:lnTo>
                    <a:lnTo>
                      <a:pt x="261112" y="1097280"/>
                    </a:lnTo>
                    <a:lnTo>
                      <a:pt x="261366" y="1097280"/>
                    </a:lnTo>
                    <a:lnTo>
                      <a:pt x="262001" y="1097153"/>
                    </a:lnTo>
                    <a:lnTo>
                      <a:pt x="262382" y="1097153"/>
                    </a:lnTo>
                    <a:lnTo>
                      <a:pt x="262636" y="1097153"/>
                    </a:lnTo>
                    <a:lnTo>
                      <a:pt x="262763" y="1097153"/>
                    </a:lnTo>
                    <a:lnTo>
                      <a:pt x="263779" y="1096899"/>
                    </a:lnTo>
                    <a:lnTo>
                      <a:pt x="263906" y="1096899"/>
                    </a:lnTo>
                    <a:lnTo>
                      <a:pt x="264668" y="1096772"/>
                    </a:lnTo>
                    <a:lnTo>
                      <a:pt x="265049" y="1096645"/>
                    </a:lnTo>
                    <a:lnTo>
                      <a:pt x="265176" y="1096645"/>
                    </a:lnTo>
                    <a:lnTo>
                      <a:pt x="265303" y="1096645"/>
                    </a:lnTo>
                    <a:lnTo>
                      <a:pt x="266065" y="1096518"/>
                    </a:lnTo>
                    <a:lnTo>
                      <a:pt x="266446" y="1096518"/>
                    </a:lnTo>
                    <a:lnTo>
                      <a:pt x="266700" y="1096518"/>
                    </a:lnTo>
                    <a:lnTo>
                      <a:pt x="267462" y="1096391"/>
                    </a:lnTo>
                    <a:lnTo>
                      <a:pt x="267843" y="1096264"/>
                    </a:lnTo>
                    <a:lnTo>
                      <a:pt x="267970" y="1096264"/>
                    </a:lnTo>
                    <a:lnTo>
                      <a:pt x="268097" y="1096264"/>
                    </a:lnTo>
                    <a:lnTo>
                      <a:pt x="268859" y="1096137"/>
                    </a:lnTo>
                    <a:lnTo>
                      <a:pt x="269240" y="1096137"/>
                    </a:lnTo>
                    <a:lnTo>
                      <a:pt x="269494" y="1096137"/>
                    </a:lnTo>
                    <a:lnTo>
                      <a:pt x="270129" y="1096010"/>
                    </a:lnTo>
                    <a:lnTo>
                      <a:pt x="270637" y="1095883"/>
                    </a:lnTo>
                    <a:lnTo>
                      <a:pt x="270764" y="1095883"/>
                    </a:lnTo>
                    <a:lnTo>
                      <a:pt x="272034" y="1095629"/>
                    </a:lnTo>
                    <a:lnTo>
                      <a:pt x="273177" y="1095375"/>
                    </a:lnTo>
                    <a:lnTo>
                      <a:pt x="273304" y="1095375"/>
                    </a:lnTo>
                    <a:lnTo>
                      <a:pt x="274066" y="1095248"/>
                    </a:lnTo>
                    <a:lnTo>
                      <a:pt x="274447" y="1095121"/>
                    </a:lnTo>
                    <a:lnTo>
                      <a:pt x="274574" y="1095121"/>
                    </a:lnTo>
                    <a:lnTo>
                      <a:pt x="275336" y="1094994"/>
                    </a:lnTo>
                    <a:lnTo>
                      <a:pt x="275717" y="1094867"/>
                    </a:lnTo>
                    <a:lnTo>
                      <a:pt x="275844" y="1094867"/>
                    </a:lnTo>
                    <a:lnTo>
                      <a:pt x="275971" y="1094867"/>
                    </a:lnTo>
                    <a:lnTo>
                      <a:pt x="277114" y="1094613"/>
                    </a:lnTo>
                    <a:lnTo>
                      <a:pt x="277241" y="1094613"/>
                    </a:lnTo>
                    <a:lnTo>
                      <a:pt x="278003" y="1094486"/>
                    </a:lnTo>
                    <a:lnTo>
                      <a:pt x="278511" y="1094359"/>
                    </a:lnTo>
                    <a:lnTo>
                      <a:pt x="278638" y="1094359"/>
                    </a:lnTo>
                    <a:lnTo>
                      <a:pt x="279400" y="1094232"/>
                    </a:lnTo>
                    <a:lnTo>
                      <a:pt x="279781" y="1094105"/>
                    </a:lnTo>
                    <a:lnTo>
                      <a:pt x="282321" y="1093597"/>
                    </a:lnTo>
                    <a:lnTo>
                      <a:pt x="284607" y="1093089"/>
                    </a:lnTo>
                    <a:lnTo>
                      <a:pt x="284988" y="1093089"/>
                    </a:lnTo>
                    <a:lnTo>
                      <a:pt x="285242" y="1093089"/>
                    </a:lnTo>
                    <a:lnTo>
                      <a:pt x="285369" y="1093089"/>
                    </a:lnTo>
                    <a:lnTo>
                      <a:pt x="286004" y="1092962"/>
                    </a:lnTo>
                    <a:lnTo>
                      <a:pt x="286385" y="1092835"/>
                    </a:lnTo>
                    <a:lnTo>
                      <a:pt x="286639" y="1092835"/>
                    </a:lnTo>
                    <a:lnTo>
                      <a:pt x="286766" y="1092835"/>
                    </a:lnTo>
                    <a:lnTo>
                      <a:pt x="287401" y="1092708"/>
                    </a:lnTo>
                    <a:lnTo>
                      <a:pt x="287782" y="1092581"/>
                    </a:lnTo>
                    <a:lnTo>
                      <a:pt x="288036" y="1092581"/>
                    </a:lnTo>
                    <a:lnTo>
                      <a:pt x="288163" y="1092581"/>
                    </a:lnTo>
                    <a:lnTo>
                      <a:pt x="290322" y="1092073"/>
                    </a:lnTo>
                    <a:lnTo>
                      <a:pt x="290703" y="1091946"/>
                    </a:lnTo>
                    <a:lnTo>
                      <a:pt x="290830" y="1091946"/>
                    </a:lnTo>
                    <a:lnTo>
                      <a:pt x="291592" y="1091819"/>
                    </a:lnTo>
                    <a:lnTo>
                      <a:pt x="291973" y="1091692"/>
                    </a:lnTo>
                    <a:lnTo>
                      <a:pt x="292100" y="1091692"/>
                    </a:lnTo>
                    <a:lnTo>
                      <a:pt x="292862" y="1091565"/>
                    </a:lnTo>
                    <a:lnTo>
                      <a:pt x="293243" y="1091565"/>
                    </a:lnTo>
                    <a:lnTo>
                      <a:pt x="293497" y="1091438"/>
                    </a:lnTo>
                    <a:lnTo>
                      <a:pt x="293624" y="1091438"/>
                    </a:lnTo>
                    <a:lnTo>
                      <a:pt x="294132" y="1091311"/>
                    </a:lnTo>
                    <a:lnTo>
                      <a:pt x="294386" y="1091184"/>
                    </a:lnTo>
                    <a:lnTo>
                      <a:pt x="294767" y="1091057"/>
                    </a:lnTo>
                    <a:lnTo>
                      <a:pt x="295021" y="1091057"/>
                    </a:lnTo>
                    <a:lnTo>
                      <a:pt x="295529" y="1090930"/>
                    </a:lnTo>
                    <a:lnTo>
                      <a:pt x="295783" y="1090930"/>
                    </a:lnTo>
                    <a:lnTo>
                      <a:pt x="296164" y="1090803"/>
                    </a:lnTo>
                    <a:lnTo>
                      <a:pt x="296291" y="1090803"/>
                    </a:lnTo>
                    <a:lnTo>
                      <a:pt x="296799" y="1090676"/>
                    </a:lnTo>
                    <a:lnTo>
                      <a:pt x="297053" y="1090676"/>
                    </a:lnTo>
                    <a:lnTo>
                      <a:pt x="297434" y="1090549"/>
                    </a:lnTo>
                    <a:lnTo>
                      <a:pt x="297561" y="1090549"/>
                    </a:lnTo>
                    <a:lnTo>
                      <a:pt x="298196" y="1090422"/>
                    </a:lnTo>
                    <a:lnTo>
                      <a:pt x="298450" y="1090422"/>
                    </a:lnTo>
                    <a:lnTo>
                      <a:pt x="298831" y="1090295"/>
                    </a:lnTo>
                    <a:lnTo>
                      <a:pt x="298958" y="1090295"/>
                    </a:lnTo>
                    <a:lnTo>
                      <a:pt x="299593" y="1090168"/>
                    </a:lnTo>
                    <a:lnTo>
                      <a:pt x="299847" y="1090041"/>
                    </a:lnTo>
                    <a:lnTo>
                      <a:pt x="300228" y="1089914"/>
                    </a:lnTo>
                    <a:lnTo>
                      <a:pt x="300355" y="1089914"/>
                    </a:lnTo>
                    <a:lnTo>
                      <a:pt x="301117" y="1089787"/>
                    </a:lnTo>
                    <a:lnTo>
                      <a:pt x="301498" y="1089660"/>
                    </a:lnTo>
                    <a:lnTo>
                      <a:pt x="301625" y="1089660"/>
                    </a:lnTo>
                    <a:lnTo>
                      <a:pt x="301752" y="1089660"/>
                    </a:lnTo>
                    <a:lnTo>
                      <a:pt x="302387" y="1089533"/>
                    </a:lnTo>
                    <a:lnTo>
                      <a:pt x="302768" y="1089406"/>
                    </a:lnTo>
                    <a:lnTo>
                      <a:pt x="303149" y="1089406"/>
                    </a:lnTo>
                    <a:lnTo>
                      <a:pt x="303276" y="1089406"/>
                    </a:lnTo>
                    <a:lnTo>
                      <a:pt x="303911" y="1089279"/>
                    </a:lnTo>
                    <a:lnTo>
                      <a:pt x="304165" y="1089279"/>
                    </a:lnTo>
                    <a:lnTo>
                      <a:pt x="304546" y="1089152"/>
                    </a:lnTo>
                    <a:lnTo>
                      <a:pt x="304673" y="1089152"/>
                    </a:lnTo>
                    <a:lnTo>
                      <a:pt x="305181" y="1089025"/>
                    </a:lnTo>
                    <a:lnTo>
                      <a:pt x="305435" y="1089025"/>
                    </a:lnTo>
                    <a:lnTo>
                      <a:pt x="305943" y="1088898"/>
                    </a:lnTo>
                    <a:lnTo>
                      <a:pt x="306197" y="1088898"/>
                    </a:lnTo>
                    <a:lnTo>
                      <a:pt x="306705" y="1088771"/>
                    </a:lnTo>
                    <a:lnTo>
                      <a:pt x="306959" y="1088644"/>
                    </a:lnTo>
                    <a:lnTo>
                      <a:pt x="307213" y="1088517"/>
                    </a:lnTo>
                    <a:lnTo>
                      <a:pt x="307340" y="1088517"/>
                    </a:lnTo>
                    <a:lnTo>
                      <a:pt x="307975" y="1088390"/>
                    </a:lnTo>
                    <a:lnTo>
                      <a:pt x="308356" y="1088263"/>
                    </a:lnTo>
                    <a:lnTo>
                      <a:pt x="308610" y="1088263"/>
                    </a:lnTo>
                    <a:lnTo>
                      <a:pt x="308737" y="1088263"/>
                    </a:lnTo>
                    <a:lnTo>
                      <a:pt x="309372" y="1088136"/>
                    </a:lnTo>
                    <a:lnTo>
                      <a:pt x="309626" y="1088136"/>
                    </a:lnTo>
                    <a:lnTo>
                      <a:pt x="309880" y="1088009"/>
                    </a:lnTo>
                    <a:lnTo>
                      <a:pt x="310007" y="1088009"/>
                    </a:lnTo>
                    <a:lnTo>
                      <a:pt x="310515" y="1087882"/>
                    </a:lnTo>
                    <a:lnTo>
                      <a:pt x="310769" y="1087755"/>
                    </a:lnTo>
                    <a:lnTo>
                      <a:pt x="311150" y="1087628"/>
                    </a:lnTo>
                    <a:lnTo>
                      <a:pt x="311277" y="1087628"/>
                    </a:lnTo>
                    <a:lnTo>
                      <a:pt x="311912" y="1087501"/>
                    </a:lnTo>
                    <a:lnTo>
                      <a:pt x="312674" y="1087374"/>
                    </a:lnTo>
                    <a:lnTo>
                      <a:pt x="313309" y="1087247"/>
                    </a:lnTo>
                    <a:lnTo>
                      <a:pt x="313563" y="1087247"/>
                    </a:lnTo>
                    <a:lnTo>
                      <a:pt x="313944" y="1087120"/>
                    </a:lnTo>
                    <a:lnTo>
                      <a:pt x="314198" y="1087120"/>
                    </a:lnTo>
                    <a:lnTo>
                      <a:pt x="314833" y="1086993"/>
                    </a:lnTo>
                    <a:lnTo>
                      <a:pt x="315087" y="1086866"/>
                    </a:lnTo>
                    <a:lnTo>
                      <a:pt x="315341" y="1086739"/>
                    </a:lnTo>
                    <a:lnTo>
                      <a:pt x="315468" y="1086739"/>
                    </a:lnTo>
                    <a:lnTo>
                      <a:pt x="316103" y="1086612"/>
                    </a:lnTo>
                    <a:lnTo>
                      <a:pt x="316484" y="1086485"/>
                    </a:lnTo>
                    <a:lnTo>
                      <a:pt x="316865" y="1086358"/>
                    </a:lnTo>
                    <a:lnTo>
                      <a:pt x="317627" y="1086231"/>
                    </a:lnTo>
                    <a:lnTo>
                      <a:pt x="318008" y="1086104"/>
                    </a:lnTo>
                    <a:lnTo>
                      <a:pt x="318262" y="1085977"/>
                    </a:lnTo>
                    <a:lnTo>
                      <a:pt x="318389" y="1085977"/>
                    </a:lnTo>
                    <a:lnTo>
                      <a:pt x="319024" y="1085850"/>
                    </a:lnTo>
                    <a:lnTo>
                      <a:pt x="319278" y="1085723"/>
                    </a:lnTo>
                    <a:lnTo>
                      <a:pt x="319659" y="1085596"/>
                    </a:lnTo>
                    <a:lnTo>
                      <a:pt x="319913" y="1085596"/>
                    </a:lnTo>
                    <a:lnTo>
                      <a:pt x="320421" y="1085469"/>
                    </a:lnTo>
                    <a:lnTo>
                      <a:pt x="321056" y="1085342"/>
                    </a:lnTo>
                    <a:lnTo>
                      <a:pt x="321183" y="1085342"/>
                    </a:lnTo>
                    <a:lnTo>
                      <a:pt x="322199" y="1085088"/>
                    </a:lnTo>
                    <a:lnTo>
                      <a:pt x="322453" y="1084961"/>
                    </a:lnTo>
                    <a:lnTo>
                      <a:pt x="322580" y="1084961"/>
                    </a:lnTo>
                    <a:lnTo>
                      <a:pt x="323215" y="1084834"/>
                    </a:lnTo>
                    <a:lnTo>
                      <a:pt x="323596" y="1084707"/>
                    </a:lnTo>
                    <a:lnTo>
                      <a:pt x="323850" y="1084707"/>
                    </a:lnTo>
                    <a:lnTo>
                      <a:pt x="323977" y="1084707"/>
                    </a:lnTo>
                    <a:lnTo>
                      <a:pt x="325374" y="1084326"/>
                    </a:lnTo>
                    <a:lnTo>
                      <a:pt x="325501" y="1084326"/>
                    </a:lnTo>
                    <a:lnTo>
                      <a:pt x="326136" y="1084199"/>
                    </a:lnTo>
                    <a:lnTo>
                      <a:pt x="326898" y="1084072"/>
                    </a:lnTo>
                    <a:lnTo>
                      <a:pt x="327025" y="1084072"/>
                    </a:lnTo>
                    <a:lnTo>
                      <a:pt x="327533" y="1083945"/>
                    </a:lnTo>
                    <a:lnTo>
                      <a:pt x="328295" y="1083691"/>
                    </a:lnTo>
                    <a:lnTo>
                      <a:pt x="329057" y="1083564"/>
                    </a:lnTo>
                    <a:lnTo>
                      <a:pt x="329311" y="1083437"/>
                    </a:lnTo>
                    <a:lnTo>
                      <a:pt x="329819" y="1083310"/>
                    </a:lnTo>
                    <a:lnTo>
                      <a:pt x="330835" y="1083056"/>
                    </a:lnTo>
                    <a:lnTo>
                      <a:pt x="331343" y="1082929"/>
                    </a:lnTo>
                    <a:lnTo>
                      <a:pt x="331597" y="1082929"/>
                    </a:lnTo>
                    <a:lnTo>
                      <a:pt x="332105" y="1082802"/>
                    </a:lnTo>
                    <a:lnTo>
                      <a:pt x="332359" y="1082802"/>
                    </a:lnTo>
                    <a:lnTo>
                      <a:pt x="332994" y="1082675"/>
                    </a:lnTo>
                    <a:lnTo>
                      <a:pt x="333502" y="1082548"/>
                    </a:lnTo>
                    <a:lnTo>
                      <a:pt x="333756" y="1082548"/>
                    </a:lnTo>
                    <a:lnTo>
                      <a:pt x="334264" y="1082421"/>
                    </a:lnTo>
                    <a:lnTo>
                      <a:pt x="334518" y="1082294"/>
                    </a:lnTo>
                    <a:lnTo>
                      <a:pt x="335026" y="1082167"/>
                    </a:lnTo>
                    <a:lnTo>
                      <a:pt x="335788" y="1082040"/>
                    </a:lnTo>
                    <a:lnTo>
                      <a:pt x="336042" y="1081913"/>
                    </a:lnTo>
                    <a:lnTo>
                      <a:pt x="336677" y="1081786"/>
                    </a:lnTo>
                    <a:lnTo>
                      <a:pt x="336931" y="1081659"/>
                    </a:lnTo>
                    <a:lnTo>
                      <a:pt x="338074" y="1081405"/>
                    </a:lnTo>
                    <a:lnTo>
                      <a:pt x="338836" y="1081151"/>
                    </a:lnTo>
                    <a:lnTo>
                      <a:pt x="339090" y="1081151"/>
                    </a:lnTo>
                    <a:lnTo>
                      <a:pt x="339598" y="1081024"/>
                    </a:lnTo>
                    <a:lnTo>
                      <a:pt x="339852" y="1081024"/>
                    </a:lnTo>
                    <a:lnTo>
                      <a:pt x="340360" y="1080897"/>
                    </a:lnTo>
                    <a:lnTo>
                      <a:pt x="340614" y="1080897"/>
                    </a:lnTo>
                    <a:lnTo>
                      <a:pt x="341122" y="1080770"/>
                    </a:lnTo>
                    <a:lnTo>
                      <a:pt x="341376" y="1080770"/>
                    </a:lnTo>
                    <a:lnTo>
                      <a:pt x="341884" y="1080643"/>
                    </a:lnTo>
                    <a:lnTo>
                      <a:pt x="342138" y="1080643"/>
                    </a:lnTo>
                    <a:lnTo>
                      <a:pt x="342519" y="1080516"/>
                    </a:lnTo>
                    <a:lnTo>
                      <a:pt x="342773" y="1080516"/>
                    </a:lnTo>
                    <a:lnTo>
                      <a:pt x="343281" y="1080389"/>
                    </a:lnTo>
                    <a:lnTo>
                      <a:pt x="343535" y="1080262"/>
                    </a:lnTo>
                    <a:lnTo>
                      <a:pt x="343916" y="1080135"/>
                    </a:lnTo>
                    <a:lnTo>
                      <a:pt x="344170" y="1080135"/>
                    </a:lnTo>
                    <a:lnTo>
                      <a:pt x="344678" y="1080008"/>
                    </a:lnTo>
                    <a:lnTo>
                      <a:pt x="344932" y="1080008"/>
                    </a:lnTo>
                    <a:lnTo>
                      <a:pt x="345313" y="1079881"/>
                    </a:lnTo>
                    <a:lnTo>
                      <a:pt x="345567" y="1079754"/>
                    </a:lnTo>
                    <a:lnTo>
                      <a:pt x="346202" y="1079627"/>
                    </a:lnTo>
                    <a:lnTo>
                      <a:pt x="346583" y="1079500"/>
                    </a:lnTo>
                    <a:lnTo>
                      <a:pt x="347091" y="1079373"/>
                    </a:lnTo>
                    <a:lnTo>
                      <a:pt x="347726" y="1079246"/>
                    </a:lnTo>
                    <a:lnTo>
                      <a:pt x="348107" y="1079119"/>
                    </a:lnTo>
                    <a:lnTo>
                      <a:pt x="348361" y="1078992"/>
                    </a:lnTo>
                    <a:lnTo>
                      <a:pt x="348488" y="1078992"/>
                    </a:lnTo>
                    <a:lnTo>
                      <a:pt x="349123" y="1078865"/>
                    </a:lnTo>
                    <a:lnTo>
                      <a:pt x="349504" y="1078738"/>
                    </a:lnTo>
                    <a:lnTo>
                      <a:pt x="349885" y="1078611"/>
                    </a:lnTo>
                    <a:lnTo>
                      <a:pt x="350012" y="1078611"/>
                    </a:lnTo>
                    <a:lnTo>
                      <a:pt x="350647" y="1078484"/>
                    </a:lnTo>
                    <a:lnTo>
                      <a:pt x="351409" y="1078230"/>
                    </a:lnTo>
                    <a:lnTo>
                      <a:pt x="351663" y="1078230"/>
                    </a:lnTo>
                    <a:lnTo>
                      <a:pt x="352171" y="1078103"/>
                    </a:lnTo>
                    <a:lnTo>
                      <a:pt x="352425" y="1078103"/>
                    </a:lnTo>
                    <a:lnTo>
                      <a:pt x="352806" y="1077976"/>
                    </a:lnTo>
                    <a:lnTo>
                      <a:pt x="353060" y="1077849"/>
                    </a:lnTo>
                    <a:lnTo>
                      <a:pt x="353695" y="1077722"/>
                    </a:lnTo>
                    <a:lnTo>
                      <a:pt x="353949" y="1077595"/>
                    </a:lnTo>
                    <a:lnTo>
                      <a:pt x="354330" y="1077468"/>
                    </a:lnTo>
                    <a:lnTo>
                      <a:pt x="354584" y="1077468"/>
                    </a:lnTo>
                    <a:lnTo>
                      <a:pt x="355219" y="1077341"/>
                    </a:lnTo>
                    <a:lnTo>
                      <a:pt x="355473" y="1077214"/>
                    </a:lnTo>
                    <a:lnTo>
                      <a:pt x="356743" y="1076833"/>
                    </a:lnTo>
                    <a:lnTo>
                      <a:pt x="356997" y="1076833"/>
                    </a:lnTo>
                    <a:lnTo>
                      <a:pt x="357378" y="1076706"/>
                    </a:lnTo>
                    <a:lnTo>
                      <a:pt x="357632" y="1076706"/>
                    </a:lnTo>
                    <a:lnTo>
                      <a:pt x="358267" y="1076579"/>
                    </a:lnTo>
                    <a:lnTo>
                      <a:pt x="358648" y="1076452"/>
                    </a:lnTo>
                    <a:lnTo>
                      <a:pt x="359029" y="1076325"/>
                    </a:lnTo>
                    <a:lnTo>
                      <a:pt x="359283" y="1076325"/>
                    </a:lnTo>
                    <a:lnTo>
                      <a:pt x="359918" y="1076198"/>
                    </a:lnTo>
                    <a:lnTo>
                      <a:pt x="360680" y="1075944"/>
                    </a:lnTo>
                    <a:lnTo>
                      <a:pt x="360934" y="1075944"/>
                    </a:lnTo>
                    <a:lnTo>
                      <a:pt x="361569" y="1075817"/>
                    </a:lnTo>
                    <a:lnTo>
                      <a:pt x="361823" y="1075690"/>
                    </a:lnTo>
                    <a:lnTo>
                      <a:pt x="362204" y="1075563"/>
                    </a:lnTo>
                    <a:lnTo>
                      <a:pt x="362331" y="1075563"/>
                    </a:lnTo>
                    <a:lnTo>
                      <a:pt x="362966" y="1075436"/>
                    </a:lnTo>
                    <a:lnTo>
                      <a:pt x="363347" y="1075309"/>
                    </a:lnTo>
                    <a:lnTo>
                      <a:pt x="364490" y="1074928"/>
                    </a:lnTo>
                    <a:lnTo>
                      <a:pt x="364871" y="1074801"/>
                    </a:lnTo>
                    <a:lnTo>
                      <a:pt x="365379" y="1074674"/>
                    </a:lnTo>
                    <a:lnTo>
                      <a:pt x="366014" y="1074547"/>
                    </a:lnTo>
                    <a:lnTo>
                      <a:pt x="366395" y="1074420"/>
                    </a:lnTo>
                    <a:lnTo>
                      <a:pt x="366776" y="1074293"/>
                    </a:lnTo>
                    <a:lnTo>
                      <a:pt x="366903" y="1074293"/>
                    </a:lnTo>
                    <a:lnTo>
                      <a:pt x="367919" y="1074039"/>
                    </a:lnTo>
                    <a:lnTo>
                      <a:pt x="368300" y="1073912"/>
                    </a:lnTo>
                    <a:lnTo>
                      <a:pt x="368554" y="1073785"/>
                    </a:lnTo>
                    <a:lnTo>
                      <a:pt x="369189" y="1073658"/>
                    </a:lnTo>
                    <a:lnTo>
                      <a:pt x="369443" y="1073531"/>
                    </a:lnTo>
                    <a:lnTo>
                      <a:pt x="369951" y="1073404"/>
                    </a:lnTo>
                    <a:lnTo>
                      <a:pt x="370713" y="1073150"/>
                    </a:lnTo>
                    <a:lnTo>
                      <a:pt x="371094" y="1073023"/>
                    </a:lnTo>
                    <a:lnTo>
                      <a:pt x="371475" y="1072896"/>
                    </a:lnTo>
                    <a:lnTo>
                      <a:pt x="371602" y="1072896"/>
                    </a:lnTo>
                    <a:lnTo>
                      <a:pt x="372237" y="1072769"/>
                    </a:lnTo>
                    <a:lnTo>
                      <a:pt x="372618" y="1072642"/>
                    </a:lnTo>
                    <a:lnTo>
                      <a:pt x="372999" y="1072515"/>
                    </a:lnTo>
                    <a:lnTo>
                      <a:pt x="373126" y="1072515"/>
                    </a:lnTo>
                    <a:lnTo>
                      <a:pt x="373761" y="1072261"/>
                    </a:lnTo>
                    <a:lnTo>
                      <a:pt x="374142" y="1072134"/>
                    </a:lnTo>
                    <a:lnTo>
                      <a:pt x="374523" y="1072007"/>
                    </a:lnTo>
                    <a:lnTo>
                      <a:pt x="374777" y="1072007"/>
                    </a:lnTo>
                    <a:lnTo>
                      <a:pt x="375412" y="1071753"/>
                    </a:lnTo>
                    <a:lnTo>
                      <a:pt x="375666" y="1071626"/>
                    </a:lnTo>
                    <a:lnTo>
                      <a:pt x="376174" y="1071499"/>
                    </a:lnTo>
                    <a:lnTo>
                      <a:pt x="376809" y="1071245"/>
                    </a:lnTo>
                    <a:lnTo>
                      <a:pt x="377190" y="1071118"/>
                    </a:lnTo>
                    <a:lnTo>
                      <a:pt x="377571" y="1070991"/>
                    </a:lnTo>
                    <a:lnTo>
                      <a:pt x="377825" y="1070864"/>
                    </a:lnTo>
                    <a:lnTo>
                      <a:pt x="378460" y="1070737"/>
                    </a:lnTo>
                    <a:lnTo>
                      <a:pt x="378841" y="1070610"/>
                    </a:lnTo>
                    <a:lnTo>
                      <a:pt x="379222" y="1070483"/>
                    </a:lnTo>
                    <a:lnTo>
                      <a:pt x="379476" y="1070356"/>
                    </a:lnTo>
                    <a:lnTo>
                      <a:pt x="380111" y="1070102"/>
                    </a:lnTo>
                    <a:lnTo>
                      <a:pt x="380365" y="1069975"/>
                    </a:lnTo>
                    <a:lnTo>
                      <a:pt x="380746" y="1069848"/>
                    </a:lnTo>
                    <a:lnTo>
                      <a:pt x="380873" y="1069848"/>
                    </a:lnTo>
                    <a:lnTo>
                      <a:pt x="381635" y="1069594"/>
                    </a:lnTo>
                    <a:lnTo>
                      <a:pt x="382016" y="1069467"/>
                    </a:lnTo>
                    <a:lnTo>
                      <a:pt x="382143" y="1069467"/>
                    </a:lnTo>
                    <a:lnTo>
                      <a:pt x="382270" y="1069467"/>
                    </a:lnTo>
                    <a:lnTo>
                      <a:pt x="383159" y="1069213"/>
                    </a:lnTo>
                    <a:lnTo>
                      <a:pt x="383540" y="1069086"/>
                    </a:lnTo>
                    <a:lnTo>
                      <a:pt x="383667" y="1069086"/>
                    </a:lnTo>
                    <a:lnTo>
                      <a:pt x="384937" y="1068705"/>
                    </a:lnTo>
                    <a:lnTo>
                      <a:pt x="385064" y="1068578"/>
                    </a:lnTo>
                    <a:lnTo>
                      <a:pt x="385191" y="1068578"/>
                    </a:lnTo>
                    <a:lnTo>
                      <a:pt x="386080" y="1068324"/>
                    </a:lnTo>
                    <a:lnTo>
                      <a:pt x="386461" y="1068197"/>
                    </a:lnTo>
                    <a:lnTo>
                      <a:pt x="386715" y="1068070"/>
                    </a:lnTo>
                    <a:lnTo>
                      <a:pt x="386842" y="1068070"/>
                    </a:lnTo>
                    <a:lnTo>
                      <a:pt x="387604" y="1067816"/>
                    </a:lnTo>
                    <a:lnTo>
                      <a:pt x="387985" y="1067689"/>
                    </a:lnTo>
                    <a:lnTo>
                      <a:pt x="388239" y="1067562"/>
                    </a:lnTo>
                    <a:lnTo>
                      <a:pt x="388366" y="1067562"/>
                    </a:lnTo>
                    <a:lnTo>
                      <a:pt x="389128" y="1067308"/>
                    </a:lnTo>
                    <a:lnTo>
                      <a:pt x="389509" y="1067181"/>
                    </a:lnTo>
                    <a:lnTo>
                      <a:pt x="389636" y="1067181"/>
                    </a:lnTo>
                    <a:lnTo>
                      <a:pt x="389763" y="1067181"/>
                    </a:lnTo>
                    <a:lnTo>
                      <a:pt x="391033" y="1066800"/>
                    </a:lnTo>
                    <a:lnTo>
                      <a:pt x="391160" y="1066800"/>
                    </a:lnTo>
                    <a:lnTo>
                      <a:pt x="391287" y="1066800"/>
                    </a:lnTo>
                    <a:lnTo>
                      <a:pt x="392176" y="1066546"/>
                    </a:lnTo>
                    <a:lnTo>
                      <a:pt x="392557" y="1066419"/>
                    </a:lnTo>
                    <a:lnTo>
                      <a:pt x="392811" y="1066292"/>
                    </a:lnTo>
                    <a:lnTo>
                      <a:pt x="392938" y="1066292"/>
                    </a:lnTo>
                    <a:lnTo>
                      <a:pt x="393700" y="1066038"/>
                    </a:lnTo>
                    <a:lnTo>
                      <a:pt x="394081" y="1065911"/>
                    </a:lnTo>
                    <a:lnTo>
                      <a:pt x="394462" y="1065784"/>
                    </a:lnTo>
                    <a:lnTo>
                      <a:pt x="395605" y="1065403"/>
                    </a:lnTo>
                    <a:lnTo>
                      <a:pt x="395986" y="1065276"/>
                    </a:lnTo>
                    <a:lnTo>
                      <a:pt x="396748" y="1065022"/>
                    </a:lnTo>
                    <a:lnTo>
                      <a:pt x="397637" y="1064768"/>
                    </a:lnTo>
                    <a:lnTo>
                      <a:pt x="398399" y="1064514"/>
                    </a:lnTo>
                    <a:lnTo>
                      <a:pt x="398780" y="1064387"/>
                    </a:lnTo>
                    <a:lnTo>
                      <a:pt x="399288" y="1064260"/>
                    </a:lnTo>
                    <a:lnTo>
                      <a:pt x="400685" y="1063752"/>
                    </a:lnTo>
                    <a:lnTo>
                      <a:pt x="400812" y="1063752"/>
                    </a:lnTo>
                    <a:lnTo>
                      <a:pt x="401574" y="1063498"/>
                    </a:lnTo>
                    <a:lnTo>
                      <a:pt x="401955" y="1063371"/>
                    </a:lnTo>
                    <a:lnTo>
                      <a:pt x="402463" y="1063244"/>
                    </a:lnTo>
                    <a:lnTo>
                      <a:pt x="403225" y="1062990"/>
                    </a:lnTo>
                    <a:lnTo>
                      <a:pt x="403606" y="1062863"/>
                    </a:lnTo>
                    <a:lnTo>
                      <a:pt x="403860" y="1062736"/>
                    </a:lnTo>
                    <a:lnTo>
                      <a:pt x="403987" y="1062736"/>
                    </a:lnTo>
                    <a:lnTo>
                      <a:pt x="404749" y="1062482"/>
                    </a:lnTo>
                    <a:lnTo>
                      <a:pt x="405130" y="1062355"/>
                    </a:lnTo>
                    <a:lnTo>
                      <a:pt x="405384" y="1062228"/>
                    </a:lnTo>
                    <a:lnTo>
                      <a:pt x="405511" y="1062228"/>
                    </a:lnTo>
                    <a:lnTo>
                      <a:pt x="406273" y="1061974"/>
                    </a:lnTo>
                    <a:lnTo>
                      <a:pt x="406654" y="1061847"/>
                    </a:lnTo>
                    <a:lnTo>
                      <a:pt x="406908" y="1061720"/>
                    </a:lnTo>
                    <a:lnTo>
                      <a:pt x="407035" y="1061720"/>
                    </a:lnTo>
                    <a:lnTo>
                      <a:pt x="407797" y="1061466"/>
                    </a:lnTo>
                    <a:lnTo>
                      <a:pt x="408178" y="1061339"/>
                    </a:lnTo>
                    <a:lnTo>
                      <a:pt x="408432" y="1061212"/>
                    </a:lnTo>
                    <a:lnTo>
                      <a:pt x="408559" y="1061212"/>
                    </a:lnTo>
                    <a:lnTo>
                      <a:pt x="409321" y="1060958"/>
                    </a:lnTo>
                    <a:lnTo>
                      <a:pt x="409702" y="1060831"/>
                    </a:lnTo>
                    <a:lnTo>
                      <a:pt x="409956" y="1060704"/>
                    </a:lnTo>
                    <a:lnTo>
                      <a:pt x="410845" y="1060450"/>
                    </a:lnTo>
                    <a:lnTo>
                      <a:pt x="411226" y="1060323"/>
                    </a:lnTo>
                    <a:lnTo>
                      <a:pt x="411480" y="1060196"/>
                    </a:lnTo>
                    <a:lnTo>
                      <a:pt x="411607" y="1060196"/>
                    </a:lnTo>
                    <a:lnTo>
                      <a:pt x="412369" y="1059942"/>
                    </a:lnTo>
                    <a:lnTo>
                      <a:pt x="413131" y="1059688"/>
                    </a:lnTo>
                    <a:lnTo>
                      <a:pt x="413893" y="1059434"/>
                    </a:lnTo>
                    <a:lnTo>
                      <a:pt x="414274" y="1059307"/>
                    </a:lnTo>
                    <a:lnTo>
                      <a:pt x="414528" y="1059180"/>
                    </a:lnTo>
                    <a:lnTo>
                      <a:pt x="414655" y="1059180"/>
                    </a:lnTo>
                    <a:lnTo>
                      <a:pt x="415544" y="1058926"/>
                    </a:lnTo>
                    <a:lnTo>
                      <a:pt x="415925" y="1058799"/>
                    </a:lnTo>
                    <a:lnTo>
                      <a:pt x="416052" y="1058799"/>
                    </a:lnTo>
                    <a:lnTo>
                      <a:pt x="417449" y="1058291"/>
                    </a:lnTo>
                    <a:lnTo>
                      <a:pt x="417703" y="1058164"/>
                    </a:lnTo>
                    <a:lnTo>
                      <a:pt x="418592" y="1057910"/>
                    </a:lnTo>
                    <a:lnTo>
                      <a:pt x="419100" y="1057783"/>
                    </a:lnTo>
                    <a:lnTo>
                      <a:pt x="419227" y="1057783"/>
                    </a:lnTo>
                    <a:lnTo>
                      <a:pt x="419354" y="1057783"/>
                    </a:lnTo>
                    <a:lnTo>
                      <a:pt x="420751" y="1057275"/>
                    </a:lnTo>
                    <a:lnTo>
                      <a:pt x="421894" y="1056894"/>
                    </a:lnTo>
                    <a:lnTo>
                      <a:pt x="422402" y="1056767"/>
                    </a:lnTo>
                    <a:lnTo>
                      <a:pt x="422529" y="1056767"/>
                    </a:lnTo>
                    <a:lnTo>
                      <a:pt x="423545" y="1056386"/>
                    </a:lnTo>
                    <a:lnTo>
                      <a:pt x="424053" y="1056259"/>
                    </a:lnTo>
                    <a:lnTo>
                      <a:pt x="424180" y="1056259"/>
                    </a:lnTo>
                    <a:lnTo>
                      <a:pt x="425196" y="1055878"/>
                    </a:lnTo>
                    <a:lnTo>
                      <a:pt x="425704" y="1055751"/>
                    </a:lnTo>
                    <a:lnTo>
                      <a:pt x="426720" y="1055370"/>
                    </a:lnTo>
                    <a:lnTo>
                      <a:pt x="427228" y="1055243"/>
                    </a:lnTo>
                    <a:lnTo>
                      <a:pt x="427355" y="1055243"/>
                    </a:lnTo>
                    <a:lnTo>
                      <a:pt x="429514" y="1054481"/>
                    </a:lnTo>
                    <a:lnTo>
                      <a:pt x="430530" y="1054100"/>
                    </a:lnTo>
                    <a:lnTo>
                      <a:pt x="433578" y="1052957"/>
                    </a:lnTo>
                    <a:lnTo>
                      <a:pt x="433705" y="1052957"/>
                    </a:lnTo>
                    <a:lnTo>
                      <a:pt x="434721" y="1052576"/>
                    </a:lnTo>
                    <a:lnTo>
                      <a:pt x="435229" y="1052449"/>
                    </a:lnTo>
                    <a:lnTo>
                      <a:pt x="436245" y="1052068"/>
                    </a:lnTo>
                    <a:lnTo>
                      <a:pt x="436753" y="1051814"/>
                    </a:lnTo>
                    <a:lnTo>
                      <a:pt x="436880" y="1051814"/>
                    </a:lnTo>
                    <a:lnTo>
                      <a:pt x="443230" y="1049528"/>
                    </a:lnTo>
                    <a:lnTo>
                      <a:pt x="446405" y="1048258"/>
                    </a:lnTo>
                    <a:cubicBezTo>
                      <a:pt x="561848" y="1004824"/>
                      <a:pt x="677799" y="936244"/>
                      <a:pt x="731139" y="829564"/>
                    </a:cubicBezTo>
                    <a:lnTo>
                      <a:pt x="735076" y="803910"/>
                    </a:lnTo>
                    <a:lnTo>
                      <a:pt x="746252" y="721360"/>
                    </a:lnTo>
                    <a:cubicBezTo>
                      <a:pt x="751840" y="695833"/>
                      <a:pt x="754761" y="602488"/>
                      <a:pt x="754761" y="531114"/>
                    </a:cubicBezTo>
                    <a:cubicBezTo>
                      <a:pt x="754761" y="507746"/>
                      <a:pt x="754507" y="486791"/>
                      <a:pt x="753872" y="471297"/>
                    </a:cubicBezTo>
                    <a:cubicBezTo>
                      <a:pt x="753618" y="462915"/>
                      <a:pt x="748538" y="433705"/>
                      <a:pt x="743839" y="407543"/>
                    </a:cubicBezTo>
                    <a:lnTo>
                      <a:pt x="733044" y="363220"/>
                    </a:lnTo>
                    <a:lnTo>
                      <a:pt x="551815" y="450723"/>
                    </a:lnTo>
                    <a:lnTo>
                      <a:pt x="575818" y="96139"/>
                    </a:lnTo>
                    <a:lnTo>
                      <a:pt x="414528" y="0"/>
                    </a:lnTo>
                    <a:close/>
                  </a:path>
                </a:pathLst>
              </a:custGeom>
              <a:blipFill>
                <a:blip r:embed="rId44"/>
                <a:stretch>
                  <a:fillRect l="-1034" t="-428" r="-1808" b="-943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72" name="Freeform 72"/>
            <p:cNvSpPr/>
            <p:nvPr/>
          </p:nvSpPr>
          <p:spPr>
            <a:xfrm>
              <a:off x="4802388" y="1395991"/>
              <a:ext cx="1530727" cy="1522211"/>
            </a:xfrm>
            <a:custGeom>
              <a:avLst/>
              <a:gdLst/>
              <a:ahLst/>
              <a:cxnLst/>
              <a:rect l="l" t="t" r="r" b="b"/>
              <a:pathLst>
                <a:path w="1530727" h="1522211">
                  <a:moveTo>
                    <a:pt x="0" y="0"/>
                  </a:moveTo>
                  <a:lnTo>
                    <a:pt x="1530728" y="0"/>
                  </a:lnTo>
                  <a:lnTo>
                    <a:pt x="1530728" y="1522211"/>
                  </a:lnTo>
                  <a:lnTo>
                    <a:pt x="0" y="1522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73" name="Freeform 73"/>
            <p:cNvSpPr/>
            <p:nvPr/>
          </p:nvSpPr>
          <p:spPr>
            <a:xfrm>
              <a:off x="6384755" y="2129732"/>
              <a:ext cx="1761346" cy="1630819"/>
            </a:xfrm>
            <a:custGeom>
              <a:avLst/>
              <a:gdLst/>
              <a:ahLst/>
              <a:cxnLst/>
              <a:rect l="l" t="t" r="r" b="b"/>
              <a:pathLst>
                <a:path w="1761346" h="1630819">
                  <a:moveTo>
                    <a:pt x="0" y="0"/>
                  </a:moveTo>
                  <a:lnTo>
                    <a:pt x="1761345" y="0"/>
                  </a:lnTo>
                  <a:lnTo>
                    <a:pt x="1761345" y="1630819"/>
                  </a:lnTo>
                  <a:lnTo>
                    <a:pt x="0" y="1630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>
                <a:extLst>
                  <a:ext uri="{96DAC541-7B7A-43D3-8B79-37D633B846F1}">
                    <asvg:svgBlip xmlns:asvg="http://schemas.microsoft.com/office/drawing/2016/SVG/main" r:embed="rId4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74" name="Freeform 74"/>
            <p:cNvSpPr/>
            <p:nvPr/>
          </p:nvSpPr>
          <p:spPr>
            <a:xfrm>
              <a:off x="8181151" y="2012704"/>
              <a:ext cx="1233234" cy="920928"/>
            </a:xfrm>
            <a:custGeom>
              <a:avLst/>
              <a:gdLst/>
              <a:ahLst/>
              <a:cxnLst/>
              <a:rect l="l" t="t" r="r" b="b"/>
              <a:pathLst>
                <a:path w="1233234" h="920928">
                  <a:moveTo>
                    <a:pt x="0" y="0"/>
                  </a:moveTo>
                  <a:lnTo>
                    <a:pt x="1233233" y="0"/>
                  </a:lnTo>
                  <a:lnTo>
                    <a:pt x="1233233" y="920928"/>
                  </a:lnTo>
                  <a:lnTo>
                    <a:pt x="0" y="920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9">
                <a:extLst>
                  <a:ext uri="{96DAC541-7B7A-43D3-8B79-37D633B846F1}">
                    <asvg:svgBlip xmlns:asvg="http://schemas.microsoft.com/office/drawing/2016/SVG/main" r:embed="rId5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75" name="Group 75"/>
            <p:cNvGrpSpPr/>
            <p:nvPr/>
          </p:nvGrpSpPr>
          <p:grpSpPr>
            <a:xfrm>
              <a:off x="8659729" y="2947787"/>
              <a:ext cx="215227" cy="216521"/>
              <a:chOff x="0" y="0"/>
              <a:chExt cx="141542" cy="142392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141605" cy="142367"/>
              </a:xfrm>
              <a:custGeom>
                <a:avLst/>
                <a:gdLst/>
                <a:ahLst/>
                <a:cxnLst/>
                <a:rect l="l" t="t" r="r" b="b"/>
                <a:pathLst>
                  <a:path w="141605" h="142367">
                    <a:moveTo>
                      <a:pt x="99441" y="0"/>
                    </a:moveTo>
                    <a:cubicBezTo>
                      <a:pt x="88900" y="0"/>
                      <a:pt x="75946" y="4572"/>
                      <a:pt x="64008" y="13335"/>
                    </a:cubicBezTo>
                    <a:lnTo>
                      <a:pt x="62230" y="14732"/>
                    </a:lnTo>
                    <a:lnTo>
                      <a:pt x="49530" y="6223"/>
                    </a:lnTo>
                    <a:lnTo>
                      <a:pt x="43053" y="6223"/>
                    </a:lnTo>
                    <a:lnTo>
                      <a:pt x="37465" y="6858"/>
                    </a:lnTo>
                    <a:lnTo>
                      <a:pt x="34925" y="8001"/>
                    </a:lnTo>
                    <a:lnTo>
                      <a:pt x="21844" y="21082"/>
                    </a:lnTo>
                    <a:lnTo>
                      <a:pt x="21844" y="31877"/>
                    </a:lnTo>
                    <a:lnTo>
                      <a:pt x="23114" y="43688"/>
                    </a:lnTo>
                    <a:lnTo>
                      <a:pt x="25781" y="49657"/>
                    </a:lnTo>
                    <a:lnTo>
                      <a:pt x="27432" y="52832"/>
                    </a:lnTo>
                    <a:lnTo>
                      <a:pt x="28321" y="54356"/>
                    </a:lnTo>
                    <a:cubicBezTo>
                      <a:pt x="12065" y="57023"/>
                      <a:pt x="0" y="67183"/>
                      <a:pt x="0" y="79375"/>
                    </a:cubicBezTo>
                    <a:cubicBezTo>
                      <a:pt x="0" y="93472"/>
                      <a:pt x="16129" y="104775"/>
                      <a:pt x="35941" y="104775"/>
                    </a:cubicBezTo>
                    <a:lnTo>
                      <a:pt x="40132" y="104648"/>
                    </a:lnTo>
                    <a:lnTo>
                      <a:pt x="42164" y="104394"/>
                    </a:lnTo>
                    <a:lnTo>
                      <a:pt x="44831" y="118110"/>
                    </a:lnTo>
                    <a:lnTo>
                      <a:pt x="49149" y="124587"/>
                    </a:lnTo>
                    <a:cubicBezTo>
                      <a:pt x="56642" y="135890"/>
                      <a:pt x="67818" y="142367"/>
                      <a:pt x="77978" y="142367"/>
                    </a:cubicBezTo>
                    <a:lnTo>
                      <a:pt x="85979" y="141351"/>
                    </a:lnTo>
                    <a:lnTo>
                      <a:pt x="89408" y="139065"/>
                    </a:lnTo>
                    <a:lnTo>
                      <a:pt x="98933" y="127635"/>
                    </a:lnTo>
                    <a:lnTo>
                      <a:pt x="98933" y="119253"/>
                    </a:lnTo>
                    <a:lnTo>
                      <a:pt x="97790" y="108839"/>
                    </a:lnTo>
                    <a:lnTo>
                      <a:pt x="95504" y="103632"/>
                    </a:lnTo>
                    <a:lnTo>
                      <a:pt x="103886" y="102997"/>
                    </a:lnTo>
                    <a:lnTo>
                      <a:pt x="108204" y="101981"/>
                    </a:lnTo>
                    <a:cubicBezTo>
                      <a:pt x="127635" y="97409"/>
                      <a:pt x="141605" y="84455"/>
                      <a:pt x="141605" y="71882"/>
                    </a:cubicBezTo>
                    <a:lnTo>
                      <a:pt x="141478" y="69215"/>
                    </a:lnTo>
                    <a:lnTo>
                      <a:pt x="141224" y="67945"/>
                    </a:lnTo>
                    <a:cubicBezTo>
                      <a:pt x="138557" y="57404"/>
                      <a:pt x="125857" y="50800"/>
                      <a:pt x="110236" y="50800"/>
                    </a:cubicBezTo>
                    <a:lnTo>
                      <a:pt x="104521" y="51054"/>
                    </a:lnTo>
                    <a:lnTo>
                      <a:pt x="101600" y="51435"/>
                    </a:lnTo>
                    <a:cubicBezTo>
                      <a:pt x="113411" y="40894"/>
                      <a:pt x="120269" y="28194"/>
                      <a:pt x="120269" y="18034"/>
                    </a:cubicBezTo>
                    <a:lnTo>
                      <a:pt x="119253" y="10414"/>
                    </a:lnTo>
                    <a:lnTo>
                      <a:pt x="117094" y="7366"/>
                    </a:lnTo>
                    <a:lnTo>
                      <a:pt x="107061" y="0"/>
                    </a:lnTo>
                    <a:close/>
                  </a:path>
                </a:pathLst>
              </a:custGeom>
              <a:blipFill>
                <a:blip r:embed="rId51"/>
                <a:stretch>
                  <a:fillRect l="-3955" t="-2845" r="-2233" b="-2774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77" name="Group 77"/>
            <p:cNvGrpSpPr>
              <a:grpSpLocks noChangeAspect="1"/>
            </p:cNvGrpSpPr>
            <p:nvPr/>
          </p:nvGrpSpPr>
          <p:grpSpPr>
            <a:xfrm>
              <a:off x="8582000" y="2865617"/>
              <a:ext cx="379143" cy="378873"/>
              <a:chOff x="0" y="0"/>
              <a:chExt cx="187008" cy="186868"/>
            </a:xfrm>
          </p:grpSpPr>
          <p:sp>
            <p:nvSpPr>
              <p:cNvPr id="78" name="Freeform 78"/>
              <p:cNvSpPr/>
              <p:nvPr/>
            </p:nvSpPr>
            <p:spPr>
              <a:xfrm>
                <a:off x="72390" y="86868"/>
                <a:ext cx="20320" cy="36322"/>
              </a:xfrm>
              <a:custGeom>
                <a:avLst/>
                <a:gdLst/>
                <a:ahLst/>
                <a:cxnLst/>
                <a:rect l="l" t="t" r="r" b="b"/>
                <a:pathLst>
                  <a:path w="20320" h="36322">
                    <a:moveTo>
                      <a:pt x="17145" y="36322"/>
                    </a:moveTo>
                    <a:lnTo>
                      <a:pt x="15113" y="3429"/>
                    </a:lnTo>
                    <a:lnTo>
                      <a:pt x="16637" y="3302"/>
                    </a:lnTo>
                    <a:lnTo>
                      <a:pt x="17653" y="4445"/>
                    </a:lnTo>
                    <a:lnTo>
                      <a:pt x="2032" y="18288"/>
                    </a:lnTo>
                    <a:lnTo>
                      <a:pt x="0" y="15875"/>
                    </a:lnTo>
                    <a:lnTo>
                      <a:pt x="18161" y="0"/>
                    </a:lnTo>
                    <a:lnTo>
                      <a:pt x="20320" y="36195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79" name="Freeform 79"/>
              <p:cNvSpPr/>
              <p:nvPr/>
            </p:nvSpPr>
            <p:spPr>
              <a:xfrm>
                <a:off x="71120" y="81153"/>
                <a:ext cx="25400" cy="11938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1938">
                    <a:moveTo>
                      <a:pt x="508" y="4064"/>
                    </a:moveTo>
                    <a:lnTo>
                      <a:pt x="18288" y="7493"/>
                    </a:lnTo>
                    <a:lnTo>
                      <a:pt x="18034" y="9017"/>
                    </a:lnTo>
                    <a:lnTo>
                      <a:pt x="17145" y="10287"/>
                    </a:lnTo>
                    <a:lnTo>
                      <a:pt x="5842" y="2667"/>
                    </a:lnTo>
                    <a:lnTo>
                      <a:pt x="7620" y="0"/>
                    </a:lnTo>
                    <a:lnTo>
                      <a:pt x="25400" y="11938"/>
                    </a:lnTo>
                    <a:lnTo>
                      <a:pt x="0" y="6985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0" name="Freeform 80"/>
              <p:cNvSpPr/>
              <p:nvPr/>
            </p:nvSpPr>
            <p:spPr>
              <a:xfrm>
                <a:off x="86741" y="79883"/>
                <a:ext cx="15494" cy="13589"/>
              </a:xfrm>
              <a:custGeom>
                <a:avLst/>
                <a:gdLst/>
                <a:ahLst/>
                <a:cxnLst/>
                <a:rect l="l" t="t" r="r" b="b"/>
                <a:pathLst>
                  <a:path w="15494" h="13589">
                    <a:moveTo>
                      <a:pt x="6096" y="635"/>
                    </a:moveTo>
                    <a:lnTo>
                      <a:pt x="3937" y="10668"/>
                    </a:lnTo>
                    <a:lnTo>
                      <a:pt x="2413" y="10287"/>
                    </a:lnTo>
                    <a:lnTo>
                      <a:pt x="1524" y="9017"/>
                    </a:lnTo>
                    <a:lnTo>
                      <a:pt x="13843" y="1778"/>
                    </a:lnTo>
                    <a:lnTo>
                      <a:pt x="15494" y="4445"/>
                    </a:lnTo>
                    <a:lnTo>
                      <a:pt x="0" y="13589"/>
                    </a:lnTo>
                    <a:lnTo>
                      <a:pt x="3048" y="0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1" name="Freeform 81"/>
              <p:cNvSpPr/>
              <p:nvPr/>
            </p:nvSpPr>
            <p:spPr>
              <a:xfrm>
                <a:off x="64643" y="66802"/>
                <a:ext cx="29083" cy="26543"/>
              </a:xfrm>
              <a:custGeom>
                <a:avLst/>
                <a:gdLst/>
                <a:ahLst/>
                <a:cxnLst/>
                <a:rect l="l" t="t" r="r" b="b"/>
                <a:pathLst>
                  <a:path w="29083" h="26543">
                    <a:moveTo>
                      <a:pt x="1016" y="14478"/>
                    </a:moveTo>
                    <a:lnTo>
                      <a:pt x="25019" y="21844"/>
                    </a:lnTo>
                    <a:lnTo>
                      <a:pt x="24511" y="23368"/>
                    </a:lnTo>
                    <a:lnTo>
                      <a:pt x="23241" y="24384"/>
                    </a:lnTo>
                    <a:lnTo>
                      <a:pt x="4572" y="2032"/>
                    </a:lnTo>
                    <a:lnTo>
                      <a:pt x="6985" y="0"/>
                    </a:lnTo>
                    <a:lnTo>
                      <a:pt x="29083" y="26543"/>
                    </a:lnTo>
                    <a:lnTo>
                      <a:pt x="0" y="17526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2" name="Freeform 82"/>
              <p:cNvSpPr/>
              <p:nvPr/>
            </p:nvSpPr>
            <p:spPr>
              <a:xfrm>
                <a:off x="85852" y="72136"/>
                <a:ext cx="18034" cy="19939"/>
              </a:xfrm>
              <a:custGeom>
                <a:avLst/>
                <a:gdLst/>
                <a:ahLst/>
                <a:cxnLst/>
                <a:rect l="l" t="t" r="r" b="b"/>
                <a:pathLst>
                  <a:path w="18034" h="19939">
                    <a:moveTo>
                      <a:pt x="17907" y="19939"/>
                    </a:moveTo>
                    <a:lnTo>
                      <a:pt x="0" y="19558"/>
                    </a:lnTo>
                    <a:lnTo>
                      <a:pt x="15494" y="0"/>
                    </a:lnTo>
                    <a:lnTo>
                      <a:pt x="18034" y="1905"/>
                    </a:lnTo>
                    <a:lnTo>
                      <a:pt x="4445" y="19050"/>
                    </a:lnTo>
                    <a:lnTo>
                      <a:pt x="3175" y="18034"/>
                    </a:lnTo>
                    <a:lnTo>
                      <a:pt x="3175" y="16510"/>
                    </a:lnTo>
                    <a:lnTo>
                      <a:pt x="17907" y="16764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3" name="Freeform 83"/>
              <p:cNvSpPr/>
              <p:nvPr/>
            </p:nvSpPr>
            <p:spPr>
              <a:xfrm>
                <a:off x="79502" y="85979"/>
                <a:ext cx="42418" cy="16129"/>
              </a:xfrm>
              <a:custGeom>
                <a:avLst/>
                <a:gdLst/>
                <a:ahLst/>
                <a:cxnLst/>
                <a:rect l="l" t="t" r="r" b="b"/>
                <a:pathLst>
                  <a:path w="42418" h="16129">
                    <a:moveTo>
                      <a:pt x="25400" y="16129"/>
                    </a:moveTo>
                    <a:lnTo>
                      <a:pt x="0" y="0"/>
                    </a:lnTo>
                    <a:lnTo>
                      <a:pt x="42418" y="11303"/>
                    </a:lnTo>
                    <a:lnTo>
                      <a:pt x="41656" y="14351"/>
                    </a:lnTo>
                    <a:lnTo>
                      <a:pt x="9271" y="5715"/>
                    </a:lnTo>
                    <a:lnTo>
                      <a:pt x="9652" y="4191"/>
                    </a:lnTo>
                    <a:lnTo>
                      <a:pt x="10414" y="2921"/>
                    </a:lnTo>
                    <a:lnTo>
                      <a:pt x="27051" y="13462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4" name="Freeform 84"/>
              <p:cNvSpPr/>
              <p:nvPr/>
            </p:nvSpPr>
            <p:spPr>
              <a:xfrm>
                <a:off x="87757" y="90297"/>
                <a:ext cx="10414" cy="17780"/>
              </a:xfrm>
              <a:custGeom>
                <a:avLst/>
                <a:gdLst/>
                <a:ahLst/>
                <a:cxnLst/>
                <a:rect l="l" t="t" r="r" b="b"/>
                <a:pathLst>
                  <a:path w="10414" h="17780">
                    <a:moveTo>
                      <a:pt x="2921" y="0"/>
                    </a:moveTo>
                    <a:lnTo>
                      <a:pt x="10414" y="16510"/>
                    </a:lnTo>
                    <a:lnTo>
                      <a:pt x="7493" y="17780"/>
                    </a:lnTo>
                    <a:lnTo>
                      <a:pt x="0" y="1270"/>
                    </a:lnTo>
                    <a:lnTo>
                      <a:pt x="2921" y="0"/>
                    </a:lnTo>
                    <a:moveTo>
                      <a:pt x="0" y="1270"/>
                    </a:moveTo>
                    <a:lnTo>
                      <a:pt x="2921" y="0"/>
                    </a:lnTo>
                    <a:lnTo>
                      <a:pt x="10414" y="16510"/>
                    </a:lnTo>
                    <a:lnTo>
                      <a:pt x="7493" y="17780"/>
                    </a:lnTo>
                    <a:lnTo>
                      <a:pt x="0" y="1270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5" name="Freeform 85"/>
              <p:cNvSpPr/>
              <p:nvPr/>
            </p:nvSpPr>
            <p:spPr>
              <a:xfrm>
                <a:off x="70866" y="88392"/>
                <a:ext cx="37211" cy="22860"/>
              </a:xfrm>
              <a:custGeom>
                <a:avLst/>
                <a:gdLst/>
                <a:ahLst/>
                <a:cxnLst/>
                <a:rect l="l" t="t" r="r" b="b"/>
                <a:pathLst>
                  <a:path w="37211" h="22860">
                    <a:moveTo>
                      <a:pt x="34798" y="22860"/>
                    </a:moveTo>
                    <a:lnTo>
                      <a:pt x="17018" y="2921"/>
                    </a:lnTo>
                    <a:lnTo>
                      <a:pt x="18161" y="1905"/>
                    </a:lnTo>
                    <a:lnTo>
                      <a:pt x="18415" y="3429"/>
                    </a:lnTo>
                    <a:lnTo>
                      <a:pt x="635" y="6985"/>
                    </a:lnTo>
                    <a:lnTo>
                      <a:pt x="0" y="3810"/>
                    </a:lnTo>
                    <a:lnTo>
                      <a:pt x="18669" y="0"/>
                    </a:lnTo>
                    <a:lnTo>
                      <a:pt x="37211" y="20701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6" name="Freeform 86"/>
              <p:cNvSpPr/>
              <p:nvPr/>
            </p:nvSpPr>
            <p:spPr>
              <a:xfrm>
                <a:off x="79121" y="69977"/>
                <a:ext cx="13462" cy="32004"/>
              </a:xfrm>
              <a:custGeom>
                <a:avLst/>
                <a:gdLst/>
                <a:ahLst/>
                <a:cxnLst/>
                <a:rect l="l" t="t" r="r" b="b"/>
                <a:pathLst>
                  <a:path w="13462" h="32004">
                    <a:moveTo>
                      <a:pt x="9271" y="4826"/>
                    </a:moveTo>
                    <a:lnTo>
                      <a:pt x="13462" y="32004"/>
                    </a:lnTo>
                    <a:lnTo>
                      <a:pt x="0" y="1270"/>
                    </a:lnTo>
                    <a:lnTo>
                      <a:pt x="2921" y="0"/>
                    </a:lnTo>
                    <a:lnTo>
                      <a:pt x="11430" y="19685"/>
                    </a:lnTo>
                    <a:lnTo>
                      <a:pt x="10033" y="20320"/>
                    </a:lnTo>
                    <a:lnTo>
                      <a:pt x="8509" y="20574"/>
                    </a:lnTo>
                    <a:lnTo>
                      <a:pt x="6223" y="5334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7" name="Freeform 87"/>
              <p:cNvSpPr/>
              <p:nvPr/>
            </p:nvSpPr>
            <p:spPr>
              <a:xfrm>
                <a:off x="81915" y="64516"/>
                <a:ext cx="8890" cy="41783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41783">
                    <a:moveTo>
                      <a:pt x="4445" y="0"/>
                    </a:moveTo>
                    <a:lnTo>
                      <a:pt x="8890" y="25781"/>
                    </a:lnTo>
                    <a:lnTo>
                      <a:pt x="2921" y="41783"/>
                    </a:lnTo>
                    <a:lnTo>
                      <a:pt x="0" y="40640"/>
                    </a:lnTo>
                    <a:lnTo>
                      <a:pt x="5842" y="25019"/>
                    </a:lnTo>
                    <a:lnTo>
                      <a:pt x="7366" y="25527"/>
                    </a:lnTo>
                    <a:lnTo>
                      <a:pt x="5842" y="25781"/>
                    </a:lnTo>
                    <a:lnTo>
                      <a:pt x="1524" y="381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8" name="Freeform 88"/>
              <p:cNvSpPr/>
              <p:nvPr/>
            </p:nvSpPr>
            <p:spPr>
              <a:xfrm>
                <a:off x="89154" y="120015"/>
                <a:ext cx="3302" cy="3302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3302">
                    <a:moveTo>
                      <a:pt x="0" y="635"/>
                    </a:moveTo>
                    <a:lnTo>
                      <a:pt x="2794" y="0"/>
                    </a:lnTo>
                    <a:lnTo>
                      <a:pt x="3302" y="2794"/>
                    </a:lnTo>
                    <a:lnTo>
                      <a:pt x="508" y="330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9" name="Freeform 89"/>
              <p:cNvSpPr/>
              <p:nvPr/>
            </p:nvSpPr>
            <p:spPr>
              <a:xfrm>
                <a:off x="95504" y="106045"/>
                <a:ext cx="2667" cy="2794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794">
                    <a:moveTo>
                      <a:pt x="0" y="508"/>
                    </a:moveTo>
                    <a:lnTo>
                      <a:pt x="2286" y="0"/>
                    </a:lnTo>
                    <a:lnTo>
                      <a:pt x="2667" y="2286"/>
                    </a:lnTo>
                    <a:lnTo>
                      <a:pt x="381" y="279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0" name="Freeform 90"/>
              <p:cNvSpPr/>
              <p:nvPr/>
            </p:nvSpPr>
            <p:spPr>
              <a:xfrm>
                <a:off x="89916" y="78867"/>
                <a:ext cx="2667" cy="2794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794">
                    <a:moveTo>
                      <a:pt x="0" y="508"/>
                    </a:moveTo>
                    <a:lnTo>
                      <a:pt x="2286" y="0"/>
                    </a:lnTo>
                    <a:lnTo>
                      <a:pt x="2667" y="2286"/>
                    </a:lnTo>
                    <a:lnTo>
                      <a:pt x="381" y="279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1" name="Freeform 91"/>
              <p:cNvSpPr/>
              <p:nvPr/>
            </p:nvSpPr>
            <p:spPr>
              <a:xfrm>
                <a:off x="100457" y="82169"/>
                <a:ext cx="1778" cy="1651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651">
                    <a:moveTo>
                      <a:pt x="0" y="254"/>
                    </a:moveTo>
                    <a:lnTo>
                      <a:pt x="1397" y="0"/>
                    </a:lnTo>
                    <a:lnTo>
                      <a:pt x="1778" y="1397"/>
                    </a:lnTo>
                    <a:lnTo>
                      <a:pt x="381" y="16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2" name="Freeform 92"/>
              <p:cNvSpPr/>
              <p:nvPr/>
            </p:nvSpPr>
            <p:spPr>
              <a:xfrm>
                <a:off x="63500" y="81153"/>
                <a:ext cx="3302" cy="3302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3302">
                    <a:moveTo>
                      <a:pt x="0" y="635"/>
                    </a:moveTo>
                    <a:lnTo>
                      <a:pt x="2794" y="0"/>
                    </a:lnTo>
                    <a:lnTo>
                      <a:pt x="3302" y="2794"/>
                    </a:lnTo>
                    <a:lnTo>
                      <a:pt x="508" y="330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3" name="Freeform 93"/>
              <p:cNvSpPr/>
              <p:nvPr/>
            </p:nvSpPr>
            <p:spPr>
              <a:xfrm>
                <a:off x="69215" y="66421"/>
                <a:ext cx="2794" cy="2794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94">
                    <a:moveTo>
                      <a:pt x="0" y="508"/>
                    </a:moveTo>
                    <a:lnTo>
                      <a:pt x="2286" y="0"/>
                    </a:lnTo>
                    <a:lnTo>
                      <a:pt x="2794" y="2286"/>
                    </a:lnTo>
                    <a:lnTo>
                      <a:pt x="508" y="279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4" name="Freeform 94"/>
              <p:cNvSpPr/>
              <p:nvPr/>
            </p:nvSpPr>
            <p:spPr>
              <a:xfrm>
                <a:off x="100584" y="71120"/>
                <a:ext cx="3937" cy="3937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>
                    <a:moveTo>
                      <a:pt x="1778" y="3937"/>
                    </a:moveTo>
                    <a:lnTo>
                      <a:pt x="0" y="1778"/>
                    </a:lnTo>
                    <a:lnTo>
                      <a:pt x="2286" y="0"/>
                    </a:lnTo>
                    <a:lnTo>
                      <a:pt x="3937" y="215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5" name="Freeform 95"/>
              <p:cNvSpPr/>
              <p:nvPr/>
            </p:nvSpPr>
            <p:spPr>
              <a:xfrm>
                <a:off x="85090" y="73406"/>
                <a:ext cx="3302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3175">
                    <a:moveTo>
                      <a:pt x="1397" y="3175"/>
                    </a:moveTo>
                    <a:lnTo>
                      <a:pt x="0" y="1397"/>
                    </a:lnTo>
                    <a:lnTo>
                      <a:pt x="1905" y="0"/>
                    </a:lnTo>
                    <a:lnTo>
                      <a:pt x="3302" y="177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6" name="Freeform 96"/>
              <p:cNvSpPr/>
              <p:nvPr/>
            </p:nvSpPr>
            <p:spPr>
              <a:xfrm>
                <a:off x="69977" y="85344"/>
                <a:ext cx="2667" cy="2794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794">
                    <a:moveTo>
                      <a:pt x="0" y="508"/>
                    </a:moveTo>
                    <a:lnTo>
                      <a:pt x="2286" y="0"/>
                    </a:lnTo>
                    <a:lnTo>
                      <a:pt x="2667" y="2286"/>
                    </a:lnTo>
                    <a:lnTo>
                      <a:pt x="381" y="279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7" name="Freeform 97"/>
              <p:cNvSpPr/>
              <p:nvPr/>
            </p:nvSpPr>
            <p:spPr>
              <a:xfrm>
                <a:off x="119634" y="96774"/>
                <a:ext cx="3937" cy="4064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4064">
                    <a:moveTo>
                      <a:pt x="1651" y="4064"/>
                    </a:moveTo>
                    <a:lnTo>
                      <a:pt x="0" y="1778"/>
                    </a:lnTo>
                    <a:lnTo>
                      <a:pt x="2286" y="0"/>
                    </a:lnTo>
                    <a:lnTo>
                      <a:pt x="3937" y="228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8" name="Freeform 98"/>
              <p:cNvSpPr/>
              <p:nvPr/>
            </p:nvSpPr>
            <p:spPr>
              <a:xfrm>
                <a:off x="104140" y="99060"/>
                <a:ext cx="3175" cy="3302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302">
                    <a:moveTo>
                      <a:pt x="1397" y="3302"/>
                    </a:moveTo>
                    <a:lnTo>
                      <a:pt x="0" y="1397"/>
                    </a:lnTo>
                    <a:lnTo>
                      <a:pt x="1778" y="0"/>
                    </a:lnTo>
                    <a:lnTo>
                      <a:pt x="3175" y="177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9" name="Freeform 99"/>
              <p:cNvSpPr/>
              <p:nvPr/>
            </p:nvSpPr>
            <p:spPr>
              <a:xfrm>
                <a:off x="102743" y="89535"/>
                <a:ext cx="2159" cy="2032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2032">
                    <a:moveTo>
                      <a:pt x="889" y="2032"/>
                    </a:moveTo>
                    <a:lnTo>
                      <a:pt x="0" y="889"/>
                    </a:lnTo>
                    <a:lnTo>
                      <a:pt x="1143" y="0"/>
                    </a:lnTo>
                    <a:lnTo>
                      <a:pt x="2159" y="127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0" name="Freeform 100"/>
              <p:cNvSpPr/>
              <p:nvPr/>
            </p:nvSpPr>
            <p:spPr>
              <a:xfrm>
                <a:off x="86995" y="100076"/>
                <a:ext cx="4064" cy="3937"/>
              </a:xfrm>
              <a:custGeom>
                <a:avLst/>
                <a:gdLst/>
                <a:ahLst/>
                <a:cxnLst/>
                <a:rect l="l" t="t" r="r" b="b"/>
                <a:pathLst>
                  <a:path w="4064" h="3937">
                    <a:moveTo>
                      <a:pt x="1778" y="3937"/>
                    </a:moveTo>
                    <a:lnTo>
                      <a:pt x="0" y="1651"/>
                    </a:lnTo>
                    <a:lnTo>
                      <a:pt x="2286" y="0"/>
                    </a:lnTo>
                    <a:lnTo>
                      <a:pt x="4064" y="215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1" name="Freeform 101"/>
              <p:cNvSpPr/>
              <p:nvPr/>
            </p:nvSpPr>
            <p:spPr>
              <a:xfrm>
                <a:off x="71755" y="102489"/>
                <a:ext cx="31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>
                    <a:moveTo>
                      <a:pt x="1397" y="3175"/>
                    </a:moveTo>
                    <a:lnTo>
                      <a:pt x="0" y="1397"/>
                    </a:lnTo>
                    <a:lnTo>
                      <a:pt x="1778" y="0"/>
                    </a:lnTo>
                    <a:lnTo>
                      <a:pt x="3175" y="190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2" name="Freeform 102"/>
              <p:cNvSpPr/>
              <p:nvPr/>
            </p:nvSpPr>
            <p:spPr>
              <a:xfrm>
                <a:off x="70358" y="92710"/>
                <a:ext cx="2032" cy="2159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2159">
                    <a:moveTo>
                      <a:pt x="889" y="2159"/>
                    </a:moveTo>
                    <a:lnTo>
                      <a:pt x="0" y="889"/>
                    </a:lnTo>
                    <a:lnTo>
                      <a:pt x="1143" y="0"/>
                    </a:lnTo>
                    <a:lnTo>
                      <a:pt x="2032" y="114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3" name="Freeform 103"/>
              <p:cNvSpPr/>
              <p:nvPr/>
            </p:nvSpPr>
            <p:spPr>
              <a:xfrm>
                <a:off x="81661" y="103505"/>
                <a:ext cx="3302" cy="3302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3302">
                    <a:moveTo>
                      <a:pt x="0" y="508"/>
                    </a:moveTo>
                    <a:lnTo>
                      <a:pt x="2794" y="0"/>
                    </a:lnTo>
                    <a:lnTo>
                      <a:pt x="3302" y="2794"/>
                    </a:lnTo>
                    <a:lnTo>
                      <a:pt x="508" y="330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4" name="Freeform 104"/>
              <p:cNvSpPr/>
              <p:nvPr/>
            </p:nvSpPr>
            <p:spPr>
              <a:xfrm>
                <a:off x="77216" y="88773"/>
                <a:ext cx="12573" cy="8128"/>
              </a:xfrm>
              <a:custGeom>
                <a:avLst/>
                <a:gdLst/>
                <a:ahLst/>
                <a:cxnLst/>
                <a:rect l="l" t="t" r="r" b="b"/>
                <a:pathLst>
                  <a:path w="12573" h="8128">
                    <a:moveTo>
                      <a:pt x="12573" y="2921"/>
                    </a:moveTo>
                    <a:lnTo>
                      <a:pt x="1270" y="8128"/>
                    </a:lnTo>
                    <a:lnTo>
                      <a:pt x="0" y="5207"/>
                    </a:lnTo>
                    <a:lnTo>
                      <a:pt x="11303" y="0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5" name="Freeform 105"/>
              <p:cNvSpPr/>
              <p:nvPr/>
            </p:nvSpPr>
            <p:spPr>
              <a:xfrm>
                <a:off x="76962" y="94488"/>
                <a:ext cx="1778" cy="1778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778">
                    <a:moveTo>
                      <a:pt x="0" y="254"/>
                    </a:moveTo>
                    <a:lnTo>
                      <a:pt x="1524" y="0"/>
                    </a:lnTo>
                    <a:lnTo>
                      <a:pt x="1778" y="1397"/>
                    </a:lnTo>
                    <a:lnTo>
                      <a:pt x="254" y="177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6" name="Freeform 106"/>
              <p:cNvSpPr/>
              <p:nvPr/>
            </p:nvSpPr>
            <p:spPr>
              <a:xfrm>
                <a:off x="79629" y="69723"/>
                <a:ext cx="1778" cy="1651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651">
                    <a:moveTo>
                      <a:pt x="0" y="254"/>
                    </a:moveTo>
                    <a:lnTo>
                      <a:pt x="1397" y="0"/>
                    </a:lnTo>
                    <a:lnTo>
                      <a:pt x="1778" y="1397"/>
                    </a:lnTo>
                    <a:lnTo>
                      <a:pt x="254" y="16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7" name="Freeform 107"/>
              <p:cNvSpPr/>
              <p:nvPr/>
            </p:nvSpPr>
            <p:spPr>
              <a:xfrm>
                <a:off x="105791" y="109093"/>
                <a:ext cx="1778" cy="1651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651">
                    <a:moveTo>
                      <a:pt x="0" y="254"/>
                    </a:moveTo>
                    <a:lnTo>
                      <a:pt x="1524" y="0"/>
                    </a:lnTo>
                    <a:lnTo>
                      <a:pt x="1778" y="1397"/>
                    </a:lnTo>
                    <a:lnTo>
                      <a:pt x="254" y="16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8" name="Freeform 108"/>
              <p:cNvSpPr/>
              <p:nvPr/>
            </p:nvSpPr>
            <p:spPr>
              <a:xfrm>
                <a:off x="76708" y="81407"/>
                <a:ext cx="2159" cy="2032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2032">
                    <a:moveTo>
                      <a:pt x="889" y="2032"/>
                    </a:moveTo>
                    <a:lnTo>
                      <a:pt x="0" y="889"/>
                    </a:lnTo>
                    <a:lnTo>
                      <a:pt x="1143" y="0"/>
                    </a:lnTo>
                    <a:lnTo>
                      <a:pt x="2159" y="127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9" name="Freeform 109"/>
              <p:cNvSpPr/>
              <p:nvPr/>
            </p:nvSpPr>
            <p:spPr>
              <a:xfrm>
                <a:off x="83566" y="63627"/>
                <a:ext cx="2159" cy="2032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2032">
                    <a:moveTo>
                      <a:pt x="889" y="2032"/>
                    </a:moveTo>
                    <a:lnTo>
                      <a:pt x="0" y="889"/>
                    </a:lnTo>
                    <a:lnTo>
                      <a:pt x="1270" y="0"/>
                    </a:lnTo>
                    <a:lnTo>
                      <a:pt x="2159" y="127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110" name="Group 110"/>
            <p:cNvGrpSpPr/>
            <p:nvPr/>
          </p:nvGrpSpPr>
          <p:grpSpPr>
            <a:xfrm>
              <a:off x="5066551" y="1512787"/>
              <a:ext cx="215285" cy="216463"/>
              <a:chOff x="0" y="0"/>
              <a:chExt cx="141580" cy="142354"/>
            </a:xfrm>
          </p:grpSpPr>
          <p:sp>
            <p:nvSpPr>
              <p:cNvPr id="111" name="Freeform 111"/>
              <p:cNvSpPr/>
              <p:nvPr/>
            </p:nvSpPr>
            <p:spPr>
              <a:xfrm>
                <a:off x="0" y="0"/>
                <a:ext cx="141732" cy="142367"/>
              </a:xfrm>
              <a:custGeom>
                <a:avLst/>
                <a:gdLst/>
                <a:ahLst/>
                <a:cxnLst/>
                <a:rect l="l" t="t" r="r" b="b"/>
                <a:pathLst>
                  <a:path w="141732" h="142367">
                    <a:moveTo>
                      <a:pt x="99441" y="0"/>
                    </a:moveTo>
                    <a:cubicBezTo>
                      <a:pt x="88900" y="0"/>
                      <a:pt x="75946" y="4572"/>
                      <a:pt x="64008" y="13335"/>
                    </a:cubicBezTo>
                    <a:lnTo>
                      <a:pt x="62357" y="14732"/>
                    </a:lnTo>
                    <a:lnTo>
                      <a:pt x="49657" y="6223"/>
                    </a:lnTo>
                    <a:lnTo>
                      <a:pt x="43053" y="6223"/>
                    </a:lnTo>
                    <a:lnTo>
                      <a:pt x="37465" y="6858"/>
                    </a:lnTo>
                    <a:lnTo>
                      <a:pt x="34925" y="8001"/>
                    </a:lnTo>
                    <a:lnTo>
                      <a:pt x="21844" y="21082"/>
                    </a:lnTo>
                    <a:lnTo>
                      <a:pt x="21844" y="31877"/>
                    </a:lnTo>
                    <a:lnTo>
                      <a:pt x="23114" y="43688"/>
                    </a:lnTo>
                    <a:lnTo>
                      <a:pt x="25781" y="49657"/>
                    </a:lnTo>
                    <a:lnTo>
                      <a:pt x="27432" y="52959"/>
                    </a:lnTo>
                    <a:lnTo>
                      <a:pt x="28321" y="54483"/>
                    </a:lnTo>
                    <a:cubicBezTo>
                      <a:pt x="12065" y="57023"/>
                      <a:pt x="0" y="67183"/>
                      <a:pt x="0" y="79375"/>
                    </a:cubicBezTo>
                    <a:cubicBezTo>
                      <a:pt x="127" y="93472"/>
                      <a:pt x="16129" y="104775"/>
                      <a:pt x="36068" y="104775"/>
                    </a:cubicBezTo>
                    <a:lnTo>
                      <a:pt x="40259" y="104648"/>
                    </a:lnTo>
                    <a:lnTo>
                      <a:pt x="42291" y="104394"/>
                    </a:lnTo>
                    <a:lnTo>
                      <a:pt x="44958" y="118110"/>
                    </a:lnTo>
                    <a:lnTo>
                      <a:pt x="49276" y="124587"/>
                    </a:lnTo>
                    <a:cubicBezTo>
                      <a:pt x="56642" y="135763"/>
                      <a:pt x="67818" y="142240"/>
                      <a:pt x="77851" y="142367"/>
                    </a:cubicBezTo>
                    <a:lnTo>
                      <a:pt x="78359" y="142367"/>
                    </a:lnTo>
                    <a:lnTo>
                      <a:pt x="86106" y="141224"/>
                    </a:lnTo>
                    <a:lnTo>
                      <a:pt x="89408" y="139065"/>
                    </a:lnTo>
                    <a:lnTo>
                      <a:pt x="98933" y="127381"/>
                    </a:lnTo>
                    <a:lnTo>
                      <a:pt x="98933" y="118999"/>
                    </a:lnTo>
                    <a:lnTo>
                      <a:pt x="97790" y="108839"/>
                    </a:lnTo>
                    <a:lnTo>
                      <a:pt x="95631" y="103632"/>
                    </a:lnTo>
                    <a:lnTo>
                      <a:pt x="104013" y="102997"/>
                    </a:lnTo>
                    <a:lnTo>
                      <a:pt x="108331" y="101981"/>
                    </a:lnTo>
                    <a:cubicBezTo>
                      <a:pt x="127762" y="97409"/>
                      <a:pt x="141732" y="84582"/>
                      <a:pt x="141732" y="71882"/>
                    </a:cubicBezTo>
                    <a:lnTo>
                      <a:pt x="141605" y="69342"/>
                    </a:lnTo>
                    <a:lnTo>
                      <a:pt x="141351" y="68072"/>
                    </a:lnTo>
                    <a:cubicBezTo>
                      <a:pt x="138557" y="57404"/>
                      <a:pt x="125984" y="50800"/>
                      <a:pt x="110363" y="50800"/>
                    </a:cubicBezTo>
                    <a:lnTo>
                      <a:pt x="104521" y="51054"/>
                    </a:lnTo>
                    <a:lnTo>
                      <a:pt x="101600" y="51435"/>
                    </a:lnTo>
                    <a:cubicBezTo>
                      <a:pt x="113411" y="40767"/>
                      <a:pt x="120269" y="28067"/>
                      <a:pt x="120269" y="17780"/>
                    </a:cubicBezTo>
                    <a:lnTo>
                      <a:pt x="119253" y="10287"/>
                    </a:lnTo>
                    <a:lnTo>
                      <a:pt x="117094" y="7366"/>
                    </a:lnTo>
                    <a:lnTo>
                      <a:pt x="107061" y="0"/>
                    </a:lnTo>
                    <a:close/>
                  </a:path>
                </a:pathLst>
              </a:custGeom>
              <a:blipFill>
                <a:blip r:embed="rId52"/>
                <a:stretch>
                  <a:fillRect l="-3960" t="-2836" r="-2132" b="-2783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112" name="Group 112"/>
            <p:cNvGrpSpPr>
              <a:grpSpLocks noChangeAspect="1"/>
            </p:cNvGrpSpPr>
            <p:nvPr/>
          </p:nvGrpSpPr>
          <p:grpSpPr>
            <a:xfrm>
              <a:off x="4988976" y="1430675"/>
              <a:ext cx="379046" cy="378737"/>
              <a:chOff x="0" y="0"/>
              <a:chExt cx="186957" cy="186804"/>
            </a:xfrm>
          </p:grpSpPr>
          <p:sp>
            <p:nvSpPr>
              <p:cNvPr id="113" name="Freeform 113"/>
              <p:cNvSpPr/>
              <p:nvPr/>
            </p:nvSpPr>
            <p:spPr>
              <a:xfrm>
                <a:off x="72263" y="86868"/>
                <a:ext cx="20320" cy="36322"/>
              </a:xfrm>
              <a:custGeom>
                <a:avLst/>
                <a:gdLst/>
                <a:ahLst/>
                <a:cxnLst/>
                <a:rect l="l" t="t" r="r" b="b"/>
                <a:pathLst>
                  <a:path w="20320" h="36322">
                    <a:moveTo>
                      <a:pt x="17145" y="36322"/>
                    </a:moveTo>
                    <a:lnTo>
                      <a:pt x="15240" y="3302"/>
                    </a:lnTo>
                    <a:lnTo>
                      <a:pt x="16764" y="3175"/>
                    </a:lnTo>
                    <a:lnTo>
                      <a:pt x="17780" y="4318"/>
                    </a:lnTo>
                    <a:lnTo>
                      <a:pt x="2032" y="18288"/>
                    </a:lnTo>
                    <a:lnTo>
                      <a:pt x="0" y="15875"/>
                    </a:lnTo>
                    <a:lnTo>
                      <a:pt x="18161" y="0"/>
                    </a:lnTo>
                    <a:lnTo>
                      <a:pt x="20320" y="36195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14" name="Freeform 114"/>
              <p:cNvSpPr/>
              <p:nvPr/>
            </p:nvSpPr>
            <p:spPr>
              <a:xfrm>
                <a:off x="70993" y="81153"/>
                <a:ext cx="25400" cy="11938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1938">
                    <a:moveTo>
                      <a:pt x="635" y="4064"/>
                    </a:moveTo>
                    <a:lnTo>
                      <a:pt x="18415" y="7493"/>
                    </a:lnTo>
                    <a:lnTo>
                      <a:pt x="18161" y="9017"/>
                    </a:lnTo>
                    <a:lnTo>
                      <a:pt x="17272" y="10287"/>
                    </a:lnTo>
                    <a:lnTo>
                      <a:pt x="5969" y="2667"/>
                    </a:lnTo>
                    <a:lnTo>
                      <a:pt x="7747" y="0"/>
                    </a:lnTo>
                    <a:lnTo>
                      <a:pt x="25400" y="11938"/>
                    </a:lnTo>
                    <a:lnTo>
                      <a:pt x="0" y="7112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15" name="Freeform 115"/>
              <p:cNvSpPr/>
              <p:nvPr/>
            </p:nvSpPr>
            <p:spPr>
              <a:xfrm>
                <a:off x="86868" y="79883"/>
                <a:ext cx="15367" cy="13589"/>
              </a:xfrm>
              <a:custGeom>
                <a:avLst/>
                <a:gdLst/>
                <a:ahLst/>
                <a:cxnLst/>
                <a:rect l="l" t="t" r="r" b="b"/>
                <a:pathLst>
                  <a:path w="15367" h="13589">
                    <a:moveTo>
                      <a:pt x="5969" y="635"/>
                    </a:moveTo>
                    <a:lnTo>
                      <a:pt x="3683" y="10668"/>
                    </a:lnTo>
                    <a:lnTo>
                      <a:pt x="2159" y="10287"/>
                    </a:lnTo>
                    <a:lnTo>
                      <a:pt x="1397" y="8890"/>
                    </a:lnTo>
                    <a:lnTo>
                      <a:pt x="13716" y="1651"/>
                    </a:lnTo>
                    <a:lnTo>
                      <a:pt x="15367" y="4445"/>
                    </a:lnTo>
                    <a:lnTo>
                      <a:pt x="0" y="13589"/>
                    </a:lnTo>
                    <a:lnTo>
                      <a:pt x="3048" y="0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16" name="Freeform 116"/>
              <p:cNvSpPr/>
              <p:nvPr/>
            </p:nvSpPr>
            <p:spPr>
              <a:xfrm>
                <a:off x="64770" y="66802"/>
                <a:ext cx="28956" cy="26416"/>
              </a:xfrm>
              <a:custGeom>
                <a:avLst/>
                <a:gdLst/>
                <a:ahLst/>
                <a:cxnLst/>
                <a:rect l="l" t="t" r="r" b="b"/>
                <a:pathLst>
                  <a:path w="28956" h="26416">
                    <a:moveTo>
                      <a:pt x="889" y="14478"/>
                    </a:moveTo>
                    <a:lnTo>
                      <a:pt x="24765" y="21844"/>
                    </a:lnTo>
                    <a:lnTo>
                      <a:pt x="24257" y="23368"/>
                    </a:lnTo>
                    <a:lnTo>
                      <a:pt x="22987" y="24384"/>
                    </a:lnTo>
                    <a:lnTo>
                      <a:pt x="4445" y="2032"/>
                    </a:lnTo>
                    <a:lnTo>
                      <a:pt x="6858" y="0"/>
                    </a:lnTo>
                    <a:lnTo>
                      <a:pt x="28956" y="26416"/>
                    </a:lnTo>
                    <a:lnTo>
                      <a:pt x="0" y="17526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17" name="Freeform 117"/>
              <p:cNvSpPr/>
              <p:nvPr/>
            </p:nvSpPr>
            <p:spPr>
              <a:xfrm>
                <a:off x="85852" y="72136"/>
                <a:ext cx="17907" cy="19939"/>
              </a:xfrm>
              <a:custGeom>
                <a:avLst/>
                <a:gdLst/>
                <a:ahLst/>
                <a:cxnLst/>
                <a:rect l="l" t="t" r="r" b="b"/>
                <a:pathLst>
                  <a:path w="17907" h="19939">
                    <a:moveTo>
                      <a:pt x="17780" y="19939"/>
                    </a:moveTo>
                    <a:lnTo>
                      <a:pt x="0" y="19558"/>
                    </a:lnTo>
                    <a:lnTo>
                      <a:pt x="15367" y="0"/>
                    </a:lnTo>
                    <a:lnTo>
                      <a:pt x="17907" y="1905"/>
                    </a:lnTo>
                    <a:lnTo>
                      <a:pt x="4445" y="19050"/>
                    </a:lnTo>
                    <a:lnTo>
                      <a:pt x="3175" y="18034"/>
                    </a:lnTo>
                    <a:lnTo>
                      <a:pt x="3175" y="16510"/>
                    </a:lnTo>
                    <a:lnTo>
                      <a:pt x="17907" y="16764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18" name="Freeform 118"/>
              <p:cNvSpPr/>
              <p:nvPr/>
            </p:nvSpPr>
            <p:spPr>
              <a:xfrm>
                <a:off x="79375" y="85979"/>
                <a:ext cx="42545" cy="16129"/>
              </a:xfrm>
              <a:custGeom>
                <a:avLst/>
                <a:gdLst/>
                <a:ahLst/>
                <a:cxnLst/>
                <a:rect l="l" t="t" r="r" b="b"/>
                <a:pathLst>
                  <a:path w="42545" h="16129">
                    <a:moveTo>
                      <a:pt x="25527" y="16129"/>
                    </a:moveTo>
                    <a:lnTo>
                      <a:pt x="0" y="0"/>
                    </a:lnTo>
                    <a:lnTo>
                      <a:pt x="42545" y="11303"/>
                    </a:lnTo>
                    <a:lnTo>
                      <a:pt x="41783" y="14351"/>
                    </a:lnTo>
                    <a:lnTo>
                      <a:pt x="9271" y="5715"/>
                    </a:lnTo>
                    <a:lnTo>
                      <a:pt x="9652" y="4191"/>
                    </a:lnTo>
                    <a:lnTo>
                      <a:pt x="10541" y="2794"/>
                    </a:lnTo>
                    <a:lnTo>
                      <a:pt x="27178" y="13335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19" name="Freeform 119"/>
              <p:cNvSpPr/>
              <p:nvPr/>
            </p:nvSpPr>
            <p:spPr>
              <a:xfrm>
                <a:off x="87757" y="90297"/>
                <a:ext cx="10414" cy="17780"/>
              </a:xfrm>
              <a:custGeom>
                <a:avLst/>
                <a:gdLst/>
                <a:ahLst/>
                <a:cxnLst/>
                <a:rect l="l" t="t" r="r" b="b"/>
                <a:pathLst>
                  <a:path w="10414" h="17780">
                    <a:moveTo>
                      <a:pt x="2921" y="0"/>
                    </a:moveTo>
                    <a:lnTo>
                      <a:pt x="10414" y="16510"/>
                    </a:lnTo>
                    <a:lnTo>
                      <a:pt x="7493" y="17780"/>
                    </a:lnTo>
                    <a:lnTo>
                      <a:pt x="0" y="1270"/>
                    </a:lnTo>
                    <a:lnTo>
                      <a:pt x="2921" y="0"/>
                    </a:lnTo>
                    <a:moveTo>
                      <a:pt x="0" y="1270"/>
                    </a:moveTo>
                    <a:lnTo>
                      <a:pt x="2921" y="0"/>
                    </a:lnTo>
                    <a:lnTo>
                      <a:pt x="10414" y="16510"/>
                    </a:lnTo>
                    <a:lnTo>
                      <a:pt x="7493" y="17780"/>
                    </a:lnTo>
                    <a:lnTo>
                      <a:pt x="0" y="1270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0" name="Freeform 120"/>
              <p:cNvSpPr/>
              <p:nvPr/>
            </p:nvSpPr>
            <p:spPr>
              <a:xfrm>
                <a:off x="70866" y="88265"/>
                <a:ext cx="37084" cy="22987"/>
              </a:xfrm>
              <a:custGeom>
                <a:avLst/>
                <a:gdLst/>
                <a:ahLst/>
                <a:cxnLst/>
                <a:rect l="l" t="t" r="r" b="b"/>
                <a:pathLst>
                  <a:path w="37084" h="22987">
                    <a:moveTo>
                      <a:pt x="34671" y="22987"/>
                    </a:moveTo>
                    <a:lnTo>
                      <a:pt x="17018" y="2921"/>
                    </a:lnTo>
                    <a:lnTo>
                      <a:pt x="18161" y="1905"/>
                    </a:lnTo>
                    <a:lnTo>
                      <a:pt x="18415" y="3429"/>
                    </a:lnTo>
                    <a:lnTo>
                      <a:pt x="635" y="6985"/>
                    </a:lnTo>
                    <a:lnTo>
                      <a:pt x="0" y="3810"/>
                    </a:lnTo>
                    <a:lnTo>
                      <a:pt x="18669" y="0"/>
                    </a:lnTo>
                    <a:lnTo>
                      <a:pt x="37084" y="20828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1" name="Freeform 121"/>
              <p:cNvSpPr/>
              <p:nvPr/>
            </p:nvSpPr>
            <p:spPr>
              <a:xfrm>
                <a:off x="79121" y="69977"/>
                <a:ext cx="13335" cy="32004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32004">
                    <a:moveTo>
                      <a:pt x="9144" y="4826"/>
                    </a:moveTo>
                    <a:lnTo>
                      <a:pt x="13335" y="32004"/>
                    </a:lnTo>
                    <a:lnTo>
                      <a:pt x="0" y="1270"/>
                    </a:lnTo>
                    <a:lnTo>
                      <a:pt x="2921" y="0"/>
                    </a:lnTo>
                    <a:lnTo>
                      <a:pt x="11430" y="19558"/>
                    </a:lnTo>
                    <a:lnTo>
                      <a:pt x="10033" y="20193"/>
                    </a:lnTo>
                    <a:lnTo>
                      <a:pt x="8509" y="20447"/>
                    </a:lnTo>
                    <a:lnTo>
                      <a:pt x="6223" y="5334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2" name="Freeform 122"/>
              <p:cNvSpPr/>
              <p:nvPr/>
            </p:nvSpPr>
            <p:spPr>
              <a:xfrm>
                <a:off x="81788" y="64516"/>
                <a:ext cx="8890" cy="41783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41783">
                    <a:moveTo>
                      <a:pt x="4445" y="0"/>
                    </a:moveTo>
                    <a:lnTo>
                      <a:pt x="8890" y="25781"/>
                    </a:lnTo>
                    <a:lnTo>
                      <a:pt x="2921" y="41783"/>
                    </a:lnTo>
                    <a:lnTo>
                      <a:pt x="0" y="40640"/>
                    </a:lnTo>
                    <a:lnTo>
                      <a:pt x="5842" y="25019"/>
                    </a:lnTo>
                    <a:lnTo>
                      <a:pt x="7366" y="25527"/>
                    </a:lnTo>
                    <a:lnTo>
                      <a:pt x="5842" y="25781"/>
                    </a:lnTo>
                    <a:lnTo>
                      <a:pt x="1524" y="381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3" name="Freeform 123"/>
              <p:cNvSpPr/>
              <p:nvPr/>
            </p:nvSpPr>
            <p:spPr>
              <a:xfrm>
                <a:off x="89027" y="119888"/>
                <a:ext cx="3302" cy="3302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3302">
                    <a:moveTo>
                      <a:pt x="0" y="635"/>
                    </a:moveTo>
                    <a:lnTo>
                      <a:pt x="2794" y="0"/>
                    </a:lnTo>
                    <a:lnTo>
                      <a:pt x="3302" y="2794"/>
                    </a:lnTo>
                    <a:lnTo>
                      <a:pt x="508" y="330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4" name="Freeform 124"/>
              <p:cNvSpPr/>
              <p:nvPr/>
            </p:nvSpPr>
            <p:spPr>
              <a:xfrm>
                <a:off x="95377" y="106045"/>
                <a:ext cx="2794" cy="2794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94">
                    <a:moveTo>
                      <a:pt x="0" y="508"/>
                    </a:moveTo>
                    <a:lnTo>
                      <a:pt x="2286" y="0"/>
                    </a:lnTo>
                    <a:lnTo>
                      <a:pt x="2794" y="2286"/>
                    </a:lnTo>
                    <a:lnTo>
                      <a:pt x="508" y="279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5" name="Freeform 125"/>
              <p:cNvSpPr/>
              <p:nvPr/>
            </p:nvSpPr>
            <p:spPr>
              <a:xfrm>
                <a:off x="89916" y="78740"/>
                <a:ext cx="2667" cy="2794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794">
                    <a:moveTo>
                      <a:pt x="0" y="508"/>
                    </a:moveTo>
                    <a:lnTo>
                      <a:pt x="2286" y="0"/>
                    </a:lnTo>
                    <a:lnTo>
                      <a:pt x="2667" y="2286"/>
                    </a:lnTo>
                    <a:lnTo>
                      <a:pt x="381" y="279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6" name="Freeform 126"/>
              <p:cNvSpPr/>
              <p:nvPr/>
            </p:nvSpPr>
            <p:spPr>
              <a:xfrm>
                <a:off x="100457" y="82042"/>
                <a:ext cx="1778" cy="1651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651">
                    <a:moveTo>
                      <a:pt x="0" y="254"/>
                    </a:moveTo>
                    <a:lnTo>
                      <a:pt x="1397" y="0"/>
                    </a:lnTo>
                    <a:lnTo>
                      <a:pt x="1778" y="1397"/>
                    </a:lnTo>
                    <a:lnTo>
                      <a:pt x="254" y="16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7" name="Freeform 127"/>
              <p:cNvSpPr/>
              <p:nvPr/>
            </p:nvSpPr>
            <p:spPr>
              <a:xfrm>
                <a:off x="63500" y="81153"/>
                <a:ext cx="3302" cy="3429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3429">
                    <a:moveTo>
                      <a:pt x="0" y="508"/>
                    </a:moveTo>
                    <a:lnTo>
                      <a:pt x="2794" y="0"/>
                    </a:lnTo>
                    <a:lnTo>
                      <a:pt x="3302" y="2794"/>
                    </a:lnTo>
                    <a:lnTo>
                      <a:pt x="508" y="342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8" name="Freeform 128"/>
              <p:cNvSpPr/>
              <p:nvPr/>
            </p:nvSpPr>
            <p:spPr>
              <a:xfrm>
                <a:off x="69088" y="66421"/>
                <a:ext cx="2667" cy="2794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794">
                    <a:moveTo>
                      <a:pt x="0" y="508"/>
                    </a:moveTo>
                    <a:lnTo>
                      <a:pt x="2286" y="0"/>
                    </a:lnTo>
                    <a:lnTo>
                      <a:pt x="2667" y="2286"/>
                    </a:lnTo>
                    <a:lnTo>
                      <a:pt x="381" y="279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9" name="Freeform 129"/>
              <p:cNvSpPr/>
              <p:nvPr/>
            </p:nvSpPr>
            <p:spPr>
              <a:xfrm>
                <a:off x="100457" y="70993"/>
                <a:ext cx="4064" cy="4064"/>
              </a:xfrm>
              <a:custGeom>
                <a:avLst/>
                <a:gdLst/>
                <a:ahLst/>
                <a:cxnLst/>
                <a:rect l="l" t="t" r="r" b="b"/>
                <a:pathLst>
                  <a:path w="4064" h="4064">
                    <a:moveTo>
                      <a:pt x="1778" y="4064"/>
                    </a:moveTo>
                    <a:lnTo>
                      <a:pt x="0" y="1778"/>
                    </a:lnTo>
                    <a:lnTo>
                      <a:pt x="2286" y="0"/>
                    </a:lnTo>
                    <a:lnTo>
                      <a:pt x="4064" y="228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30" name="Freeform 130"/>
              <p:cNvSpPr/>
              <p:nvPr/>
            </p:nvSpPr>
            <p:spPr>
              <a:xfrm>
                <a:off x="85090" y="73406"/>
                <a:ext cx="31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>
                    <a:moveTo>
                      <a:pt x="1397" y="3175"/>
                    </a:moveTo>
                    <a:lnTo>
                      <a:pt x="0" y="1397"/>
                    </a:lnTo>
                    <a:lnTo>
                      <a:pt x="1778" y="0"/>
                    </a:lnTo>
                    <a:lnTo>
                      <a:pt x="3175" y="177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31" name="Freeform 131"/>
              <p:cNvSpPr/>
              <p:nvPr/>
            </p:nvSpPr>
            <p:spPr>
              <a:xfrm>
                <a:off x="69977" y="85344"/>
                <a:ext cx="2794" cy="2794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794">
                    <a:moveTo>
                      <a:pt x="0" y="508"/>
                    </a:moveTo>
                    <a:lnTo>
                      <a:pt x="2286" y="0"/>
                    </a:lnTo>
                    <a:lnTo>
                      <a:pt x="2794" y="2286"/>
                    </a:lnTo>
                    <a:lnTo>
                      <a:pt x="508" y="279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32" name="Freeform 132"/>
              <p:cNvSpPr/>
              <p:nvPr/>
            </p:nvSpPr>
            <p:spPr>
              <a:xfrm>
                <a:off x="119507" y="96774"/>
                <a:ext cx="3937" cy="3937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937">
                    <a:moveTo>
                      <a:pt x="1778" y="3937"/>
                    </a:moveTo>
                    <a:lnTo>
                      <a:pt x="0" y="1778"/>
                    </a:lnTo>
                    <a:lnTo>
                      <a:pt x="2286" y="0"/>
                    </a:lnTo>
                    <a:lnTo>
                      <a:pt x="3937" y="228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33" name="Freeform 133"/>
              <p:cNvSpPr/>
              <p:nvPr/>
            </p:nvSpPr>
            <p:spPr>
              <a:xfrm>
                <a:off x="104140" y="99060"/>
                <a:ext cx="31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>
                    <a:moveTo>
                      <a:pt x="1397" y="3175"/>
                    </a:moveTo>
                    <a:lnTo>
                      <a:pt x="0" y="1397"/>
                    </a:lnTo>
                    <a:lnTo>
                      <a:pt x="1778" y="0"/>
                    </a:lnTo>
                    <a:lnTo>
                      <a:pt x="3175" y="177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34" name="Freeform 134"/>
              <p:cNvSpPr/>
              <p:nvPr/>
            </p:nvSpPr>
            <p:spPr>
              <a:xfrm>
                <a:off x="102743" y="89535"/>
                <a:ext cx="2032" cy="2032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2032">
                    <a:moveTo>
                      <a:pt x="889" y="2032"/>
                    </a:moveTo>
                    <a:lnTo>
                      <a:pt x="0" y="889"/>
                    </a:lnTo>
                    <a:lnTo>
                      <a:pt x="1143" y="0"/>
                    </a:lnTo>
                    <a:lnTo>
                      <a:pt x="2032" y="127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35" name="Freeform 135"/>
              <p:cNvSpPr/>
              <p:nvPr/>
            </p:nvSpPr>
            <p:spPr>
              <a:xfrm>
                <a:off x="86995" y="99949"/>
                <a:ext cx="4064" cy="4064"/>
              </a:xfrm>
              <a:custGeom>
                <a:avLst/>
                <a:gdLst/>
                <a:ahLst/>
                <a:cxnLst/>
                <a:rect l="l" t="t" r="r" b="b"/>
                <a:pathLst>
                  <a:path w="4064" h="4064">
                    <a:moveTo>
                      <a:pt x="1778" y="4064"/>
                    </a:moveTo>
                    <a:lnTo>
                      <a:pt x="0" y="1778"/>
                    </a:lnTo>
                    <a:lnTo>
                      <a:pt x="2286" y="0"/>
                    </a:lnTo>
                    <a:lnTo>
                      <a:pt x="4064" y="228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36" name="Freeform 136"/>
              <p:cNvSpPr/>
              <p:nvPr/>
            </p:nvSpPr>
            <p:spPr>
              <a:xfrm>
                <a:off x="71628" y="102235"/>
                <a:ext cx="3175" cy="3302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302">
                    <a:moveTo>
                      <a:pt x="1397" y="3302"/>
                    </a:moveTo>
                    <a:lnTo>
                      <a:pt x="0" y="1397"/>
                    </a:lnTo>
                    <a:lnTo>
                      <a:pt x="1778" y="0"/>
                    </a:lnTo>
                    <a:lnTo>
                      <a:pt x="3175" y="190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37" name="Freeform 137"/>
              <p:cNvSpPr/>
              <p:nvPr/>
            </p:nvSpPr>
            <p:spPr>
              <a:xfrm>
                <a:off x="70231" y="92710"/>
                <a:ext cx="2032" cy="2032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2032">
                    <a:moveTo>
                      <a:pt x="889" y="2032"/>
                    </a:moveTo>
                    <a:lnTo>
                      <a:pt x="0" y="889"/>
                    </a:lnTo>
                    <a:lnTo>
                      <a:pt x="1143" y="0"/>
                    </a:lnTo>
                    <a:lnTo>
                      <a:pt x="2032" y="114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38" name="Freeform 138"/>
              <p:cNvSpPr/>
              <p:nvPr/>
            </p:nvSpPr>
            <p:spPr>
              <a:xfrm>
                <a:off x="81534" y="103505"/>
                <a:ext cx="3302" cy="3302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3302">
                    <a:moveTo>
                      <a:pt x="0" y="508"/>
                    </a:moveTo>
                    <a:lnTo>
                      <a:pt x="2794" y="0"/>
                    </a:lnTo>
                    <a:lnTo>
                      <a:pt x="3302" y="2794"/>
                    </a:lnTo>
                    <a:lnTo>
                      <a:pt x="508" y="330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39" name="Freeform 139"/>
              <p:cNvSpPr/>
              <p:nvPr/>
            </p:nvSpPr>
            <p:spPr>
              <a:xfrm>
                <a:off x="77089" y="88646"/>
                <a:ext cx="12573" cy="8128"/>
              </a:xfrm>
              <a:custGeom>
                <a:avLst/>
                <a:gdLst/>
                <a:ahLst/>
                <a:cxnLst/>
                <a:rect l="l" t="t" r="r" b="b"/>
                <a:pathLst>
                  <a:path w="12573" h="8128">
                    <a:moveTo>
                      <a:pt x="12573" y="2921"/>
                    </a:moveTo>
                    <a:lnTo>
                      <a:pt x="1270" y="8128"/>
                    </a:lnTo>
                    <a:lnTo>
                      <a:pt x="0" y="5207"/>
                    </a:lnTo>
                    <a:lnTo>
                      <a:pt x="11303" y="0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40" name="Freeform 140"/>
              <p:cNvSpPr/>
              <p:nvPr/>
            </p:nvSpPr>
            <p:spPr>
              <a:xfrm>
                <a:off x="76835" y="94488"/>
                <a:ext cx="1778" cy="1651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651">
                    <a:moveTo>
                      <a:pt x="0" y="254"/>
                    </a:moveTo>
                    <a:lnTo>
                      <a:pt x="1524" y="0"/>
                    </a:lnTo>
                    <a:lnTo>
                      <a:pt x="1778" y="1397"/>
                    </a:lnTo>
                    <a:lnTo>
                      <a:pt x="254" y="16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41" name="Freeform 141"/>
              <p:cNvSpPr/>
              <p:nvPr/>
            </p:nvSpPr>
            <p:spPr>
              <a:xfrm>
                <a:off x="79629" y="69723"/>
                <a:ext cx="1778" cy="1651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651">
                    <a:moveTo>
                      <a:pt x="0" y="254"/>
                    </a:moveTo>
                    <a:lnTo>
                      <a:pt x="1524" y="0"/>
                    </a:lnTo>
                    <a:lnTo>
                      <a:pt x="1778" y="1397"/>
                    </a:lnTo>
                    <a:lnTo>
                      <a:pt x="381" y="16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42" name="Freeform 142"/>
              <p:cNvSpPr/>
              <p:nvPr/>
            </p:nvSpPr>
            <p:spPr>
              <a:xfrm>
                <a:off x="105791" y="109093"/>
                <a:ext cx="1651" cy="1778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1778">
                    <a:moveTo>
                      <a:pt x="0" y="254"/>
                    </a:moveTo>
                    <a:lnTo>
                      <a:pt x="1397" y="0"/>
                    </a:lnTo>
                    <a:lnTo>
                      <a:pt x="1651" y="1524"/>
                    </a:lnTo>
                    <a:lnTo>
                      <a:pt x="127" y="177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43" name="Freeform 143"/>
              <p:cNvSpPr/>
              <p:nvPr/>
            </p:nvSpPr>
            <p:spPr>
              <a:xfrm>
                <a:off x="76581" y="81280"/>
                <a:ext cx="2159" cy="2159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2159">
                    <a:moveTo>
                      <a:pt x="889" y="2159"/>
                    </a:moveTo>
                    <a:lnTo>
                      <a:pt x="0" y="889"/>
                    </a:lnTo>
                    <a:lnTo>
                      <a:pt x="1270" y="0"/>
                    </a:lnTo>
                    <a:lnTo>
                      <a:pt x="2159" y="114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44" name="Freeform 144"/>
              <p:cNvSpPr/>
              <p:nvPr/>
            </p:nvSpPr>
            <p:spPr>
              <a:xfrm>
                <a:off x="83439" y="63500"/>
                <a:ext cx="2159" cy="2032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2032">
                    <a:moveTo>
                      <a:pt x="1016" y="2032"/>
                    </a:moveTo>
                    <a:lnTo>
                      <a:pt x="0" y="889"/>
                    </a:lnTo>
                    <a:lnTo>
                      <a:pt x="1270" y="0"/>
                    </a:lnTo>
                    <a:lnTo>
                      <a:pt x="2159" y="114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145" name="Group 145"/>
            <p:cNvGrpSpPr/>
            <p:nvPr/>
          </p:nvGrpSpPr>
          <p:grpSpPr>
            <a:xfrm>
              <a:off x="4876023" y="2036419"/>
              <a:ext cx="125081" cy="125776"/>
              <a:chOff x="0" y="0"/>
              <a:chExt cx="82258" cy="82715"/>
            </a:xfrm>
          </p:grpSpPr>
          <p:sp>
            <p:nvSpPr>
              <p:cNvPr id="146" name="Freeform 146"/>
              <p:cNvSpPr/>
              <p:nvPr/>
            </p:nvSpPr>
            <p:spPr>
              <a:xfrm>
                <a:off x="0" y="0"/>
                <a:ext cx="82296" cy="82677"/>
              </a:xfrm>
              <a:custGeom>
                <a:avLst/>
                <a:gdLst/>
                <a:ahLst/>
                <a:cxnLst/>
                <a:rect l="l" t="t" r="r" b="b"/>
                <a:pathLst>
                  <a:path w="82296" h="82677">
                    <a:moveTo>
                      <a:pt x="57785" y="0"/>
                    </a:moveTo>
                    <a:lnTo>
                      <a:pt x="44196" y="2667"/>
                    </a:lnTo>
                    <a:lnTo>
                      <a:pt x="36195" y="8509"/>
                    </a:lnTo>
                    <a:lnTo>
                      <a:pt x="28829" y="3683"/>
                    </a:lnTo>
                    <a:lnTo>
                      <a:pt x="25019" y="3683"/>
                    </a:lnTo>
                    <a:lnTo>
                      <a:pt x="21717" y="3937"/>
                    </a:lnTo>
                    <a:lnTo>
                      <a:pt x="20193" y="4572"/>
                    </a:lnTo>
                    <a:lnTo>
                      <a:pt x="12700" y="12192"/>
                    </a:lnTo>
                    <a:lnTo>
                      <a:pt x="12700" y="18542"/>
                    </a:lnTo>
                    <a:lnTo>
                      <a:pt x="13462" y="25400"/>
                    </a:lnTo>
                    <a:lnTo>
                      <a:pt x="14986" y="28829"/>
                    </a:lnTo>
                    <a:lnTo>
                      <a:pt x="16510" y="31623"/>
                    </a:lnTo>
                    <a:lnTo>
                      <a:pt x="0" y="38989"/>
                    </a:lnTo>
                    <a:lnTo>
                      <a:pt x="0" y="45974"/>
                    </a:lnTo>
                    <a:lnTo>
                      <a:pt x="9398" y="60833"/>
                    </a:lnTo>
                    <a:lnTo>
                      <a:pt x="21082" y="60833"/>
                    </a:lnTo>
                    <a:lnTo>
                      <a:pt x="24638" y="60706"/>
                    </a:lnTo>
                    <a:lnTo>
                      <a:pt x="26289" y="68580"/>
                    </a:lnTo>
                    <a:lnTo>
                      <a:pt x="28702" y="72390"/>
                    </a:lnTo>
                    <a:lnTo>
                      <a:pt x="39624" y="82677"/>
                    </a:lnTo>
                    <a:lnTo>
                      <a:pt x="45466" y="82677"/>
                    </a:lnTo>
                    <a:lnTo>
                      <a:pt x="50038" y="82042"/>
                    </a:lnTo>
                    <a:lnTo>
                      <a:pt x="51943" y="80772"/>
                    </a:lnTo>
                    <a:lnTo>
                      <a:pt x="57531" y="74041"/>
                    </a:lnTo>
                    <a:lnTo>
                      <a:pt x="57531" y="69088"/>
                    </a:lnTo>
                    <a:lnTo>
                      <a:pt x="56896" y="63119"/>
                    </a:lnTo>
                    <a:lnTo>
                      <a:pt x="55626" y="60071"/>
                    </a:lnTo>
                    <a:lnTo>
                      <a:pt x="60452" y="59690"/>
                    </a:lnTo>
                    <a:lnTo>
                      <a:pt x="62865" y="59055"/>
                    </a:lnTo>
                    <a:lnTo>
                      <a:pt x="82042" y="49149"/>
                    </a:lnTo>
                    <a:lnTo>
                      <a:pt x="82296" y="41910"/>
                    </a:lnTo>
                    <a:lnTo>
                      <a:pt x="82296" y="41529"/>
                    </a:lnTo>
                    <a:lnTo>
                      <a:pt x="82169" y="40259"/>
                    </a:lnTo>
                    <a:lnTo>
                      <a:pt x="82042" y="39624"/>
                    </a:lnTo>
                    <a:lnTo>
                      <a:pt x="73279" y="29591"/>
                    </a:lnTo>
                    <a:lnTo>
                      <a:pt x="64135" y="29591"/>
                    </a:lnTo>
                    <a:lnTo>
                      <a:pt x="60833" y="29718"/>
                    </a:lnTo>
                    <a:lnTo>
                      <a:pt x="59182" y="29972"/>
                    </a:lnTo>
                    <a:lnTo>
                      <a:pt x="69977" y="16510"/>
                    </a:lnTo>
                    <a:lnTo>
                      <a:pt x="69977" y="10541"/>
                    </a:lnTo>
                    <a:lnTo>
                      <a:pt x="69342" y="5969"/>
                    </a:lnTo>
                    <a:lnTo>
                      <a:pt x="68072" y="4318"/>
                    </a:lnTo>
                    <a:lnTo>
                      <a:pt x="62230" y="0"/>
                    </a:lnTo>
                    <a:close/>
                  </a:path>
                </a:pathLst>
              </a:custGeom>
              <a:blipFill>
                <a:blip r:embed="rId53"/>
                <a:stretch>
                  <a:fillRect l="-3749" t="-4608" r="-4891" b="-3533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147" name="Group 147"/>
            <p:cNvGrpSpPr>
              <a:grpSpLocks noChangeAspect="1"/>
            </p:cNvGrpSpPr>
            <p:nvPr/>
          </p:nvGrpSpPr>
          <p:grpSpPr>
            <a:xfrm>
              <a:off x="4776994" y="1934763"/>
              <a:ext cx="328180" cy="328006"/>
              <a:chOff x="0" y="0"/>
              <a:chExt cx="161862" cy="161785"/>
            </a:xfrm>
          </p:grpSpPr>
          <p:sp>
            <p:nvSpPr>
              <p:cNvPr id="148" name="Freeform 148"/>
              <p:cNvSpPr/>
              <p:nvPr/>
            </p:nvSpPr>
            <p:spPr>
              <a:xfrm>
                <a:off x="68199" y="75438"/>
                <a:ext cx="12954" cy="22733"/>
              </a:xfrm>
              <a:custGeom>
                <a:avLst/>
                <a:gdLst/>
                <a:ahLst/>
                <a:cxnLst/>
                <a:rect l="l" t="t" r="r" b="b"/>
                <a:pathLst>
                  <a:path w="12954" h="22733">
                    <a:moveTo>
                      <a:pt x="9779" y="22733"/>
                    </a:moveTo>
                    <a:lnTo>
                      <a:pt x="8636" y="3556"/>
                    </a:lnTo>
                    <a:lnTo>
                      <a:pt x="10160" y="3429"/>
                    </a:lnTo>
                    <a:lnTo>
                      <a:pt x="11176" y="4572"/>
                    </a:lnTo>
                    <a:lnTo>
                      <a:pt x="2032" y="12573"/>
                    </a:lnTo>
                    <a:lnTo>
                      <a:pt x="0" y="10160"/>
                    </a:lnTo>
                    <a:lnTo>
                      <a:pt x="11557" y="0"/>
                    </a:lnTo>
                    <a:lnTo>
                      <a:pt x="12954" y="22352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49" name="Freeform 149"/>
              <p:cNvSpPr/>
              <p:nvPr/>
            </p:nvSpPr>
            <p:spPr>
              <a:xfrm>
                <a:off x="67691" y="73152"/>
                <a:ext cx="18034" cy="8636"/>
              </a:xfrm>
              <a:custGeom>
                <a:avLst/>
                <a:gdLst/>
                <a:ahLst/>
                <a:cxnLst/>
                <a:rect l="l" t="t" r="r" b="b"/>
                <a:pathLst>
                  <a:path w="18034" h="8636">
                    <a:moveTo>
                      <a:pt x="635" y="2286"/>
                    </a:moveTo>
                    <a:lnTo>
                      <a:pt x="10922" y="4191"/>
                    </a:lnTo>
                    <a:lnTo>
                      <a:pt x="10668" y="5715"/>
                    </a:lnTo>
                    <a:lnTo>
                      <a:pt x="9779" y="6985"/>
                    </a:lnTo>
                    <a:lnTo>
                      <a:pt x="3175" y="2667"/>
                    </a:lnTo>
                    <a:lnTo>
                      <a:pt x="4953" y="0"/>
                    </a:lnTo>
                    <a:lnTo>
                      <a:pt x="18034" y="8636"/>
                    </a:lnTo>
                    <a:lnTo>
                      <a:pt x="0" y="5207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0" name="Freeform 150"/>
              <p:cNvSpPr/>
              <p:nvPr/>
            </p:nvSpPr>
            <p:spPr>
              <a:xfrm>
                <a:off x="76073" y="72771"/>
                <a:ext cx="10287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10287" h="9271">
                    <a:moveTo>
                      <a:pt x="5080" y="762"/>
                    </a:moveTo>
                    <a:lnTo>
                      <a:pt x="3810" y="6477"/>
                    </a:lnTo>
                    <a:lnTo>
                      <a:pt x="2286" y="6096"/>
                    </a:lnTo>
                    <a:lnTo>
                      <a:pt x="1524" y="4699"/>
                    </a:lnTo>
                    <a:lnTo>
                      <a:pt x="8636" y="508"/>
                    </a:lnTo>
                    <a:lnTo>
                      <a:pt x="10287" y="3302"/>
                    </a:lnTo>
                    <a:lnTo>
                      <a:pt x="0" y="9271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1" name="Freeform 151"/>
              <p:cNvSpPr/>
              <p:nvPr/>
            </p:nvSpPr>
            <p:spPr>
              <a:xfrm>
                <a:off x="64008" y="64897"/>
                <a:ext cx="19050" cy="17145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17145">
                    <a:moveTo>
                      <a:pt x="889" y="8255"/>
                    </a:moveTo>
                    <a:lnTo>
                      <a:pt x="14859" y="12446"/>
                    </a:lnTo>
                    <a:lnTo>
                      <a:pt x="14351" y="13970"/>
                    </a:lnTo>
                    <a:lnTo>
                      <a:pt x="13081" y="14986"/>
                    </a:lnTo>
                    <a:lnTo>
                      <a:pt x="2286" y="2032"/>
                    </a:lnTo>
                    <a:lnTo>
                      <a:pt x="4699" y="0"/>
                    </a:lnTo>
                    <a:lnTo>
                      <a:pt x="19050" y="17145"/>
                    </a:lnTo>
                    <a:lnTo>
                      <a:pt x="0" y="11303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2" name="Freeform 152"/>
              <p:cNvSpPr/>
              <p:nvPr/>
            </p:nvSpPr>
            <p:spPr>
              <a:xfrm>
                <a:off x="75184" y="68072"/>
                <a:ext cx="1231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12700">
                    <a:moveTo>
                      <a:pt x="11684" y="12700"/>
                    </a:moveTo>
                    <a:lnTo>
                      <a:pt x="0" y="12446"/>
                    </a:lnTo>
                    <a:lnTo>
                      <a:pt x="9779" y="0"/>
                    </a:lnTo>
                    <a:lnTo>
                      <a:pt x="12319" y="1905"/>
                    </a:lnTo>
                    <a:lnTo>
                      <a:pt x="4445" y="11811"/>
                    </a:lnTo>
                    <a:lnTo>
                      <a:pt x="3175" y="10795"/>
                    </a:lnTo>
                    <a:lnTo>
                      <a:pt x="3175" y="9271"/>
                    </a:lnTo>
                    <a:lnTo>
                      <a:pt x="11684" y="9525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3" name="Freeform 153"/>
              <p:cNvSpPr/>
              <p:nvPr/>
            </p:nvSpPr>
            <p:spPr>
              <a:xfrm>
                <a:off x="68834" y="74803"/>
                <a:ext cx="28829" cy="11684"/>
              </a:xfrm>
              <a:custGeom>
                <a:avLst/>
                <a:gdLst/>
                <a:ahLst/>
                <a:cxnLst/>
                <a:rect l="l" t="t" r="r" b="b"/>
                <a:pathLst>
                  <a:path w="28829" h="11684">
                    <a:moveTo>
                      <a:pt x="18415" y="11684"/>
                    </a:moveTo>
                    <a:lnTo>
                      <a:pt x="0" y="0"/>
                    </a:lnTo>
                    <a:lnTo>
                      <a:pt x="28829" y="7747"/>
                    </a:lnTo>
                    <a:lnTo>
                      <a:pt x="28067" y="10795"/>
                    </a:lnTo>
                    <a:lnTo>
                      <a:pt x="9144" y="5715"/>
                    </a:lnTo>
                    <a:lnTo>
                      <a:pt x="9525" y="4191"/>
                    </a:lnTo>
                    <a:lnTo>
                      <a:pt x="10414" y="2794"/>
                    </a:lnTo>
                    <a:lnTo>
                      <a:pt x="20066" y="9017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4" name="Freeform 154"/>
              <p:cNvSpPr/>
              <p:nvPr/>
            </p:nvSpPr>
            <p:spPr>
              <a:xfrm>
                <a:off x="76962" y="78867"/>
                <a:ext cx="7239" cy="10795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10795">
                    <a:moveTo>
                      <a:pt x="2921" y="0"/>
                    </a:moveTo>
                    <a:lnTo>
                      <a:pt x="7239" y="9525"/>
                    </a:lnTo>
                    <a:lnTo>
                      <a:pt x="4318" y="10795"/>
                    </a:lnTo>
                    <a:lnTo>
                      <a:pt x="0" y="1270"/>
                    </a:lnTo>
                    <a:lnTo>
                      <a:pt x="2921" y="0"/>
                    </a:lnTo>
                    <a:moveTo>
                      <a:pt x="0" y="1270"/>
                    </a:moveTo>
                    <a:lnTo>
                      <a:pt x="2921" y="0"/>
                    </a:lnTo>
                    <a:lnTo>
                      <a:pt x="7239" y="9525"/>
                    </a:lnTo>
                    <a:lnTo>
                      <a:pt x="4318" y="10795"/>
                    </a:lnTo>
                    <a:lnTo>
                      <a:pt x="0" y="1270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5" name="Freeform 155"/>
              <p:cNvSpPr/>
              <p:nvPr/>
            </p:nvSpPr>
            <p:spPr>
              <a:xfrm>
                <a:off x="67564" y="77343"/>
                <a:ext cx="22225" cy="14351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4351">
                    <a:moveTo>
                      <a:pt x="19939" y="14351"/>
                    </a:moveTo>
                    <a:lnTo>
                      <a:pt x="9652" y="2667"/>
                    </a:lnTo>
                    <a:lnTo>
                      <a:pt x="10795" y="1651"/>
                    </a:lnTo>
                    <a:lnTo>
                      <a:pt x="11049" y="3175"/>
                    </a:lnTo>
                    <a:lnTo>
                      <a:pt x="635" y="5334"/>
                    </a:lnTo>
                    <a:lnTo>
                      <a:pt x="0" y="2286"/>
                    </a:lnTo>
                    <a:lnTo>
                      <a:pt x="11303" y="0"/>
                    </a:lnTo>
                    <a:lnTo>
                      <a:pt x="22225" y="12319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6" name="Freeform 156"/>
              <p:cNvSpPr/>
              <p:nvPr/>
            </p:nvSpPr>
            <p:spPr>
              <a:xfrm>
                <a:off x="71882" y="67056"/>
                <a:ext cx="9906" cy="23749"/>
              </a:xfrm>
              <a:custGeom>
                <a:avLst/>
                <a:gdLst/>
                <a:ahLst/>
                <a:cxnLst/>
                <a:rect l="l" t="t" r="r" b="b"/>
                <a:pathLst>
                  <a:path w="9906" h="23749">
                    <a:moveTo>
                      <a:pt x="6731" y="2921"/>
                    </a:moveTo>
                    <a:lnTo>
                      <a:pt x="9906" y="23749"/>
                    </a:lnTo>
                    <a:lnTo>
                      <a:pt x="0" y="1270"/>
                    </a:lnTo>
                    <a:lnTo>
                      <a:pt x="2921" y="0"/>
                    </a:lnTo>
                    <a:lnTo>
                      <a:pt x="7874" y="11303"/>
                    </a:lnTo>
                    <a:lnTo>
                      <a:pt x="6477" y="11938"/>
                    </a:lnTo>
                    <a:lnTo>
                      <a:pt x="4953" y="12192"/>
                    </a:lnTo>
                    <a:lnTo>
                      <a:pt x="3556" y="3429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7" name="Freeform 157"/>
              <p:cNvSpPr/>
              <p:nvPr/>
            </p:nvSpPr>
            <p:spPr>
              <a:xfrm>
                <a:off x="73406" y="64008"/>
                <a:ext cx="6477" cy="24638"/>
              </a:xfrm>
              <a:custGeom>
                <a:avLst/>
                <a:gdLst/>
                <a:ahLst/>
                <a:cxnLst/>
                <a:rect l="l" t="t" r="r" b="b"/>
                <a:pathLst>
                  <a:path w="6477" h="24638">
                    <a:moveTo>
                      <a:pt x="3937" y="0"/>
                    </a:moveTo>
                    <a:lnTo>
                      <a:pt x="6477" y="15113"/>
                    </a:lnTo>
                    <a:lnTo>
                      <a:pt x="2921" y="24638"/>
                    </a:lnTo>
                    <a:lnTo>
                      <a:pt x="0" y="23495"/>
                    </a:lnTo>
                    <a:lnTo>
                      <a:pt x="3429" y="14351"/>
                    </a:lnTo>
                    <a:lnTo>
                      <a:pt x="4953" y="14859"/>
                    </a:lnTo>
                    <a:lnTo>
                      <a:pt x="3429" y="15113"/>
                    </a:lnTo>
                    <a:lnTo>
                      <a:pt x="889" y="381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8" name="Freeform 158"/>
              <p:cNvSpPr/>
              <p:nvPr/>
            </p:nvSpPr>
            <p:spPr>
              <a:xfrm>
                <a:off x="78359" y="96266"/>
                <a:ext cx="1905" cy="2032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2032">
                    <a:moveTo>
                      <a:pt x="0" y="381"/>
                    </a:moveTo>
                    <a:lnTo>
                      <a:pt x="1651" y="0"/>
                    </a:lnTo>
                    <a:lnTo>
                      <a:pt x="1905" y="1651"/>
                    </a:lnTo>
                    <a:lnTo>
                      <a:pt x="254" y="20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59" name="Freeform 159"/>
              <p:cNvSpPr/>
              <p:nvPr/>
            </p:nvSpPr>
            <p:spPr>
              <a:xfrm>
                <a:off x="82042" y="88265"/>
                <a:ext cx="1524" cy="1524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1524">
                    <a:moveTo>
                      <a:pt x="0" y="254"/>
                    </a:moveTo>
                    <a:lnTo>
                      <a:pt x="1270" y="0"/>
                    </a:lnTo>
                    <a:lnTo>
                      <a:pt x="1524" y="1270"/>
                    </a:lnTo>
                    <a:lnTo>
                      <a:pt x="254" y="152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60" name="Freeform 160"/>
              <p:cNvSpPr/>
              <p:nvPr/>
            </p:nvSpPr>
            <p:spPr>
              <a:xfrm>
                <a:off x="78867" y="72390"/>
                <a:ext cx="1524" cy="1651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1651">
                    <a:moveTo>
                      <a:pt x="0" y="254"/>
                    </a:moveTo>
                    <a:lnTo>
                      <a:pt x="1270" y="0"/>
                    </a:lnTo>
                    <a:lnTo>
                      <a:pt x="1524" y="1397"/>
                    </a:lnTo>
                    <a:lnTo>
                      <a:pt x="254" y="16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61" name="Freeform 161"/>
              <p:cNvSpPr/>
              <p:nvPr/>
            </p:nvSpPr>
            <p:spPr>
              <a:xfrm>
                <a:off x="84963" y="74295"/>
                <a:ext cx="1143" cy="1016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16">
                    <a:moveTo>
                      <a:pt x="0" y="127"/>
                    </a:moveTo>
                    <a:lnTo>
                      <a:pt x="889" y="0"/>
                    </a:lnTo>
                    <a:lnTo>
                      <a:pt x="1143" y="889"/>
                    </a:lnTo>
                    <a:lnTo>
                      <a:pt x="254" y="101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62" name="Freeform 162"/>
              <p:cNvSpPr/>
              <p:nvPr/>
            </p:nvSpPr>
            <p:spPr>
              <a:xfrm>
                <a:off x="63500" y="73787"/>
                <a:ext cx="2032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1905">
                    <a:moveTo>
                      <a:pt x="0" y="254"/>
                    </a:moveTo>
                    <a:lnTo>
                      <a:pt x="1651" y="0"/>
                    </a:lnTo>
                    <a:lnTo>
                      <a:pt x="2032" y="1651"/>
                    </a:lnTo>
                    <a:lnTo>
                      <a:pt x="381" y="190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63" name="Freeform 163"/>
              <p:cNvSpPr/>
              <p:nvPr/>
            </p:nvSpPr>
            <p:spPr>
              <a:xfrm>
                <a:off x="66675" y="65278"/>
                <a:ext cx="1524" cy="1651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1651">
                    <a:moveTo>
                      <a:pt x="0" y="254"/>
                    </a:moveTo>
                    <a:lnTo>
                      <a:pt x="1270" y="0"/>
                    </a:lnTo>
                    <a:lnTo>
                      <a:pt x="1524" y="1397"/>
                    </a:lnTo>
                    <a:lnTo>
                      <a:pt x="127" y="16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64" name="Freeform 164"/>
              <p:cNvSpPr/>
              <p:nvPr/>
            </p:nvSpPr>
            <p:spPr>
              <a:xfrm>
                <a:off x="84963" y="67945"/>
                <a:ext cx="2286" cy="2286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86">
                    <a:moveTo>
                      <a:pt x="1016" y="2286"/>
                    </a:moveTo>
                    <a:lnTo>
                      <a:pt x="0" y="1016"/>
                    </a:lnTo>
                    <a:lnTo>
                      <a:pt x="1270" y="0"/>
                    </a:lnTo>
                    <a:lnTo>
                      <a:pt x="2286" y="127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65" name="Freeform 165"/>
              <p:cNvSpPr/>
              <p:nvPr/>
            </p:nvSpPr>
            <p:spPr>
              <a:xfrm>
                <a:off x="76073" y="69342"/>
                <a:ext cx="1905" cy="1778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778">
                    <a:moveTo>
                      <a:pt x="762" y="1778"/>
                    </a:moveTo>
                    <a:lnTo>
                      <a:pt x="0" y="762"/>
                    </a:lnTo>
                    <a:lnTo>
                      <a:pt x="1016" y="0"/>
                    </a:lnTo>
                    <a:lnTo>
                      <a:pt x="1905" y="101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66" name="Freeform 166"/>
              <p:cNvSpPr/>
              <p:nvPr/>
            </p:nvSpPr>
            <p:spPr>
              <a:xfrm>
                <a:off x="67310" y="76200"/>
                <a:ext cx="1524" cy="1524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1524">
                    <a:moveTo>
                      <a:pt x="0" y="254"/>
                    </a:moveTo>
                    <a:lnTo>
                      <a:pt x="1270" y="0"/>
                    </a:lnTo>
                    <a:lnTo>
                      <a:pt x="1524" y="1270"/>
                    </a:lnTo>
                    <a:lnTo>
                      <a:pt x="127" y="152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67" name="Freeform 167"/>
              <p:cNvSpPr/>
              <p:nvPr/>
            </p:nvSpPr>
            <p:spPr>
              <a:xfrm>
                <a:off x="96012" y="82804"/>
                <a:ext cx="2286" cy="2286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86">
                    <a:moveTo>
                      <a:pt x="1016" y="2286"/>
                    </a:moveTo>
                    <a:lnTo>
                      <a:pt x="0" y="1016"/>
                    </a:lnTo>
                    <a:lnTo>
                      <a:pt x="1270" y="0"/>
                    </a:lnTo>
                    <a:lnTo>
                      <a:pt x="2286" y="127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68" name="Freeform 168"/>
              <p:cNvSpPr/>
              <p:nvPr/>
            </p:nvSpPr>
            <p:spPr>
              <a:xfrm>
                <a:off x="87122" y="84328"/>
                <a:ext cx="1905" cy="1778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778">
                    <a:moveTo>
                      <a:pt x="762" y="1778"/>
                    </a:moveTo>
                    <a:lnTo>
                      <a:pt x="0" y="762"/>
                    </a:lnTo>
                    <a:lnTo>
                      <a:pt x="1016" y="0"/>
                    </a:lnTo>
                    <a:lnTo>
                      <a:pt x="1905" y="101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69" name="Freeform 169"/>
              <p:cNvSpPr/>
              <p:nvPr/>
            </p:nvSpPr>
            <p:spPr>
              <a:xfrm>
                <a:off x="86233" y="78613"/>
                <a:ext cx="1270" cy="1143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143">
                    <a:moveTo>
                      <a:pt x="508" y="1143"/>
                    </a:moveTo>
                    <a:lnTo>
                      <a:pt x="0" y="508"/>
                    </a:lnTo>
                    <a:lnTo>
                      <a:pt x="762" y="0"/>
                    </a:lnTo>
                    <a:lnTo>
                      <a:pt x="1270" y="63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70" name="Freeform 170"/>
              <p:cNvSpPr/>
              <p:nvPr/>
            </p:nvSpPr>
            <p:spPr>
              <a:xfrm>
                <a:off x="77216" y="84709"/>
                <a:ext cx="2286" cy="2286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86">
                    <a:moveTo>
                      <a:pt x="1016" y="2286"/>
                    </a:moveTo>
                    <a:lnTo>
                      <a:pt x="0" y="1016"/>
                    </a:lnTo>
                    <a:lnTo>
                      <a:pt x="1270" y="0"/>
                    </a:lnTo>
                    <a:lnTo>
                      <a:pt x="2286" y="127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71" name="Freeform 171"/>
              <p:cNvSpPr/>
              <p:nvPr/>
            </p:nvSpPr>
            <p:spPr>
              <a:xfrm>
                <a:off x="68199" y="86106"/>
                <a:ext cx="190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5">
                    <a:moveTo>
                      <a:pt x="889" y="1905"/>
                    </a:moveTo>
                    <a:lnTo>
                      <a:pt x="0" y="889"/>
                    </a:lnTo>
                    <a:lnTo>
                      <a:pt x="1016" y="0"/>
                    </a:lnTo>
                    <a:lnTo>
                      <a:pt x="1905" y="114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72" name="Freeform 172"/>
              <p:cNvSpPr/>
              <p:nvPr/>
            </p:nvSpPr>
            <p:spPr>
              <a:xfrm>
                <a:off x="67437" y="8039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>
                    <a:moveTo>
                      <a:pt x="508" y="1270"/>
                    </a:moveTo>
                    <a:lnTo>
                      <a:pt x="0" y="635"/>
                    </a:lnTo>
                    <a:lnTo>
                      <a:pt x="762" y="0"/>
                    </a:lnTo>
                    <a:lnTo>
                      <a:pt x="1270" y="76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73" name="Freeform 173"/>
              <p:cNvSpPr/>
              <p:nvPr/>
            </p:nvSpPr>
            <p:spPr>
              <a:xfrm>
                <a:off x="74041" y="86741"/>
                <a:ext cx="190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5">
                    <a:moveTo>
                      <a:pt x="0" y="254"/>
                    </a:moveTo>
                    <a:lnTo>
                      <a:pt x="1524" y="0"/>
                    </a:lnTo>
                    <a:lnTo>
                      <a:pt x="1905" y="1524"/>
                    </a:lnTo>
                    <a:lnTo>
                      <a:pt x="254" y="190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74" name="Freeform 174"/>
              <p:cNvSpPr/>
              <p:nvPr/>
            </p:nvSpPr>
            <p:spPr>
              <a:xfrm>
                <a:off x="71120" y="77470"/>
                <a:ext cx="7874" cy="5969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5969">
                    <a:moveTo>
                      <a:pt x="7874" y="2921"/>
                    </a:moveTo>
                    <a:lnTo>
                      <a:pt x="1270" y="5969"/>
                    </a:lnTo>
                    <a:lnTo>
                      <a:pt x="0" y="3048"/>
                    </a:lnTo>
                    <a:lnTo>
                      <a:pt x="6604" y="0"/>
                    </a:lnTo>
                    <a:close/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75" name="Freeform 175"/>
              <p:cNvSpPr/>
              <p:nvPr/>
            </p:nvSpPr>
            <p:spPr>
              <a:xfrm>
                <a:off x="71247" y="81534"/>
                <a:ext cx="1143" cy="1016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16">
                    <a:moveTo>
                      <a:pt x="0" y="127"/>
                    </a:moveTo>
                    <a:lnTo>
                      <a:pt x="889" y="0"/>
                    </a:lnTo>
                    <a:lnTo>
                      <a:pt x="1143" y="889"/>
                    </a:lnTo>
                    <a:lnTo>
                      <a:pt x="254" y="101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76" name="Freeform 176"/>
              <p:cNvSpPr/>
              <p:nvPr/>
            </p:nvSpPr>
            <p:spPr>
              <a:xfrm>
                <a:off x="72898" y="67183"/>
                <a:ext cx="1016" cy="1016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016">
                    <a:moveTo>
                      <a:pt x="0" y="127"/>
                    </a:moveTo>
                    <a:lnTo>
                      <a:pt x="889" y="0"/>
                    </a:lnTo>
                    <a:lnTo>
                      <a:pt x="1016" y="889"/>
                    </a:lnTo>
                    <a:lnTo>
                      <a:pt x="127" y="101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77" name="Freeform 177"/>
              <p:cNvSpPr/>
              <p:nvPr/>
            </p:nvSpPr>
            <p:spPr>
              <a:xfrm>
                <a:off x="88138" y="89916"/>
                <a:ext cx="889" cy="1016"/>
              </a:xfrm>
              <a:custGeom>
                <a:avLst/>
                <a:gdLst/>
                <a:ahLst/>
                <a:cxnLst/>
                <a:rect l="l" t="t" r="r" b="b"/>
                <a:pathLst>
                  <a:path w="889" h="1016">
                    <a:moveTo>
                      <a:pt x="0" y="254"/>
                    </a:moveTo>
                    <a:lnTo>
                      <a:pt x="762" y="0"/>
                    </a:lnTo>
                    <a:lnTo>
                      <a:pt x="889" y="889"/>
                    </a:lnTo>
                    <a:lnTo>
                      <a:pt x="0" y="101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78" name="Freeform 178"/>
              <p:cNvSpPr/>
              <p:nvPr/>
            </p:nvSpPr>
            <p:spPr>
              <a:xfrm>
                <a:off x="71120" y="73914"/>
                <a:ext cx="1270" cy="1143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143">
                    <a:moveTo>
                      <a:pt x="508" y="1143"/>
                    </a:moveTo>
                    <a:lnTo>
                      <a:pt x="0" y="508"/>
                    </a:lnTo>
                    <a:lnTo>
                      <a:pt x="762" y="0"/>
                    </a:lnTo>
                    <a:lnTo>
                      <a:pt x="1270" y="63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79" name="Freeform 179"/>
              <p:cNvSpPr/>
              <p:nvPr/>
            </p:nvSpPr>
            <p:spPr>
              <a:xfrm>
                <a:off x="75184" y="63500"/>
                <a:ext cx="1143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270">
                    <a:moveTo>
                      <a:pt x="508" y="1270"/>
                    </a:moveTo>
                    <a:lnTo>
                      <a:pt x="0" y="508"/>
                    </a:lnTo>
                    <a:lnTo>
                      <a:pt x="635" y="0"/>
                    </a:lnTo>
                    <a:lnTo>
                      <a:pt x="1143" y="63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180" name="Group 180"/>
            <p:cNvGrpSpPr>
              <a:grpSpLocks noChangeAspect="1"/>
            </p:cNvGrpSpPr>
            <p:nvPr/>
          </p:nvGrpSpPr>
          <p:grpSpPr>
            <a:xfrm>
              <a:off x="5076110" y="2815001"/>
              <a:ext cx="78637" cy="218278"/>
              <a:chOff x="0" y="0"/>
              <a:chExt cx="38786" cy="107658"/>
            </a:xfrm>
          </p:grpSpPr>
          <p:sp>
            <p:nvSpPr>
              <p:cNvPr id="181" name="Freeform 181"/>
              <p:cNvSpPr/>
              <p:nvPr/>
            </p:nvSpPr>
            <p:spPr>
              <a:xfrm>
                <a:off x="-889" y="635"/>
                <a:ext cx="53467" cy="108077"/>
              </a:xfrm>
              <a:custGeom>
                <a:avLst/>
                <a:gdLst/>
                <a:ahLst/>
                <a:cxnLst/>
                <a:rect l="l" t="t" r="r" b="b"/>
                <a:pathLst>
                  <a:path w="53467" h="108077">
                    <a:moveTo>
                      <a:pt x="33274" y="105664"/>
                    </a:moveTo>
                    <a:cubicBezTo>
                      <a:pt x="37719" y="92075"/>
                      <a:pt x="42799" y="50673"/>
                      <a:pt x="19304" y="48387"/>
                    </a:cubicBezTo>
                    <a:lnTo>
                      <a:pt x="0" y="55880"/>
                    </a:lnTo>
                    <a:lnTo>
                      <a:pt x="22733" y="75565"/>
                    </a:lnTo>
                    <a:cubicBezTo>
                      <a:pt x="53467" y="47498"/>
                      <a:pt x="28829" y="17272"/>
                      <a:pt x="12319" y="0"/>
                    </a:cubicBezTo>
                    <a:lnTo>
                      <a:pt x="7620" y="1016"/>
                    </a:lnTo>
                    <a:lnTo>
                      <a:pt x="27178" y="25146"/>
                    </a:lnTo>
                    <a:cubicBezTo>
                      <a:pt x="31877" y="32258"/>
                      <a:pt x="34798" y="40005"/>
                      <a:pt x="36068" y="48641"/>
                    </a:cubicBezTo>
                    <a:cubicBezTo>
                      <a:pt x="27940" y="73025"/>
                      <a:pt x="17653" y="77470"/>
                      <a:pt x="5207" y="61849"/>
                    </a:cubicBezTo>
                    <a:lnTo>
                      <a:pt x="17526" y="47498"/>
                    </a:lnTo>
                    <a:cubicBezTo>
                      <a:pt x="37084" y="72898"/>
                      <a:pt x="34036" y="90297"/>
                      <a:pt x="29337" y="104521"/>
                    </a:cubicBezTo>
                    <a:lnTo>
                      <a:pt x="32512" y="108077"/>
                    </a:lnTo>
                  </a:path>
                </a:pathLst>
              </a:custGeom>
              <a:solidFill>
                <a:srgbClr val="A5825A"/>
              </a:solid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182" name="Freeform 182"/>
            <p:cNvSpPr/>
            <p:nvPr/>
          </p:nvSpPr>
          <p:spPr>
            <a:xfrm>
              <a:off x="5406646" y="8996618"/>
              <a:ext cx="1098478" cy="1590574"/>
            </a:xfrm>
            <a:custGeom>
              <a:avLst/>
              <a:gdLst/>
              <a:ahLst/>
              <a:cxnLst/>
              <a:rect l="l" t="t" r="r" b="b"/>
              <a:pathLst>
                <a:path w="1098478" h="1590574">
                  <a:moveTo>
                    <a:pt x="0" y="0"/>
                  </a:moveTo>
                  <a:lnTo>
                    <a:pt x="1098478" y="0"/>
                  </a:lnTo>
                  <a:lnTo>
                    <a:pt x="1098478" y="1590574"/>
                  </a:lnTo>
                  <a:lnTo>
                    <a:pt x="0" y="1590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4">
                <a:extLst>
                  <a:ext uri="{96DAC541-7B7A-43D3-8B79-37D633B846F1}">
                    <asvg:svgBlip xmlns:asvg="http://schemas.microsoft.com/office/drawing/2016/SVG/main" r:embed="rId5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83" name="Freeform 183"/>
            <p:cNvSpPr/>
            <p:nvPr/>
          </p:nvSpPr>
          <p:spPr>
            <a:xfrm>
              <a:off x="6705963" y="9685093"/>
              <a:ext cx="585120" cy="843295"/>
            </a:xfrm>
            <a:custGeom>
              <a:avLst/>
              <a:gdLst/>
              <a:ahLst/>
              <a:cxnLst/>
              <a:rect l="l" t="t" r="r" b="b"/>
              <a:pathLst>
                <a:path w="585120" h="843295">
                  <a:moveTo>
                    <a:pt x="0" y="0"/>
                  </a:moveTo>
                  <a:lnTo>
                    <a:pt x="585120" y="0"/>
                  </a:lnTo>
                  <a:lnTo>
                    <a:pt x="585120" y="843296"/>
                  </a:lnTo>
                  <a:lnTo>
                    <a:pt x="0" y="8432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6">
                <a:extLst>
                  <a:ext uri="{96DAC541-7B7A-43D3-8B79-37D633B846F1}">
                    <asvg:svgBlip xmlns:asvg="http://schemas.microsoft.com/office/drawing/2016/SVG/main" r:embed="rId5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84" name="Freeform 184"/>
            <p:cNvSpPr/>
            <p:nvPr/>
          </p:nvSpPr>
          <p:spPr>
            <a:xfrm>
              <a:off x="8743850" y="2209006"/>
              <a:ext cx="442446" cy="723023"/>
            </a:xfrm>
            <a:custGeom>
              <a:avLst/>
              <a:gdLst/>
              <a:ahLst/>
              <a:cxnLst/>
              <a:rect l="l" t="t" r="r" b="b"/>
              <a:pathLst>
                <a:path w="442446" h="723023">
                  <a:moveTo>
                    <a:pt x="0" y="0"/>
                  </a:moveTo>
                  <a:lnTo>
                    <a:pt x="442446" y="0"/>
                  </a:lnTo>
                  <a:lnTo>
                    <a:pt x="442446" y="723023"/>
                  </a:lnTo>
                  <a:lnTo>
                    <a:pt x="0" y="723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8">
                <a:extLst>
                  <a:ext uri="{96DAC541-7B7A-43D3-8B79-37D633B846F1}">
                    <asvg:svgBlip xmlns:asvg="http://schemas.microsoft.com/office/drawing/2016/SVG/main" r:embed="rId5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185" name="Freeform 185"/>
          <p:cNvSpPr/>
          <p:nvPr/>
        </p:nvSpPr>
        <p:spPr>
          <a:xfrm rot="-2779933">
            <a:off x="12737613" y="4696486"/>
            <a:ext cx="1201332" cy="339376"/>
          </a:xfrm>
          <a:custGeom>
            <a:avLst/>
            <a:gdLst/>
            <a:ahLst/>
            <a:cxnLst/>
            <a:rect l="l" t="t" r="r" b="b"/>
            <a:pathLst>
              <a:path w="1201332" h="339376">
                <a:moveTo>
                  <a:pt x="0" y="0"/>
                </a:moveTo>
                <a:lnTo>
                  <a:pt x="1201331" y="0"/>
                </a:lnTo>
                <a:lnTo>
                  <a:pt x="1201331" y="339376"/>
                </a:lnTo>
                <a:lnTo>
                  <a:pt x="0" y="339376"/>
                </a:lnTo>
                <a:lnTo>
                  <a:pt x="0" y="0"/>
                </a:lnTo>
                <a:close/>
              </a:path>
            </a:pathLst>
          </a:custGeom>
          <a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86" name="TextBox 186"/>
          <p:cNvSpPr txBox="1"/>
          <p:nvPr/>
        </p:nvSpPr>
        <p:spPr>
          <a:xfrm>
            <a:off x="12608127" y="8284363"/>
            <a:ext cx="3419103" cy="1411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479"/>
              </a:lnSpc>
              <a:spcBef>
                <a:spcPct val="0"/>
              </a:spcBef>
            </a:pPr>
            <a:r>
              <a:rPr lang="en-US" sz="8199" b="1" u="none" strike="noStrike">
                <a:solidFill>
                  <a:srgbClr val="000000"/>
                </a:solidFill>
                <a:latin typeface="Arialle Bold"/>
                <a:ea typeface="Arialle Bold"/>
                <a:cs typeface="Arialle Bold"/>
                <a:sym typeface="Arialle Bold"/>
              </a:rPr>
              <a:t>Social </a:t>
            </a:r>
          </a:p>
        </p:txBody>
      </p:sp>
      <p:sp>
        <p:nvSpPr>
          <p:cNvPr id="187" name="TextBox 187"/>
          <p:cNvSpPr txBox="1"/>
          <p:nvPr/>
        </p:nvSpPr>
        <p:spPr>
          <a:xfrm>
            <a:off x="3127428" y="189469"/>
            <a:ext cx="12761229" cy="15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7"/>
              </a:lnSpc>
              <a:spcBef>
                <a:spcPct val="0"/>
              </a:spcBef>
            </a:pPr>
            <a:r>
              <a:rPr lang="en-US" sz="9099" b="1" spc="454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MAP SUPPORTS</a:t>
            </a:r>
            <a:r>
              <a:rPr lang="en-US" sz="9099" b="1" spc="454">
                <a:solidFill>
                  <a:srgbClr val="000000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 </a:t>
            </a:r>
          </a:p>
        </p:txBody>
      </p:sp>
      <p:sp>
        <p:nvSpPr>
          <p:cNvPr id="188" name="Freeform 188"/>
          <p:cNvSpPr/>
          <p:nvPr/>
        </p:nvSpPr>
        <p:spPr>
          <a:xfrm rot="-8244599" flipV="1">
            <a:off x="4142056" y="4676000"/>
            <a:ext cx="1201332" cy="339376"/>
          </a:xfrm>
          <a:custGeom>
            <a:avLst/>
            <a:gdLst/>
            <a:ahLst/>
            <a:cxnLst/>
            <a:rect l="l" t="t" r="r" b="b"/>
            <a:pathLst>
              <a:path w="1201332" h="339376">
                <a:moveTo>
                  <a:pt x="0" y="339376"/>
                </a:moveTo>
                <a:lnTo>
                  <a:pt x="1201331" y="339376"/>
                </a:lnTo>
                <a:lnTo>
                  <a:pt x="1201331" y="0"/>
                </a:lnTo>
                <a:lnTo>
                  <a:pt x="0" y="0"/>
                </a:lnTo>
                <a:lnTo>
                  <a:pt x="0" y="339376"/>
                </a:lnTo>
                <a:close/>
              </a:path>
            </a:pathLst>
          </a:custGeom>
          <a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89" name="Freeform 189"/>
          <p:cNvSpPr/>
          <p:nvPr/>
        </p:nvSpPr>
        <p:spPr>
          <a:xfrm rot="7340487">
            <a:off x="4699111" y="7845035"/>
            <a:ext cx="1201332" cy="339376"/>
          </a:xfrm>
          <a:custGeom>
            <a:avLst/>
            <a:gdLst/>
            <a:ahLst/>
            <a:cxnLst/>
            <a:rect l="l" t="t" r="r" b="b"/>
            <a:pathLst>
              <a:path w="1201332" h="339376">
                <a:moveTo>
                  <a:pt x="0" y="0"/>
                </a:moveTo>
                <a:lnTo>
                  <a:pt x="1201332" y="0"/>
                </a:lnTo>
                <a:lnTo>
                  <a:pt x="1201332" y="339376"/>
                </a:lnTo>
                <a:lnTo>
                  <a:pt x="0" y="339376"/>
                </a:lnTo>
                <a:lnTo>
                  <a:pt x="0" y="0"/>
                </a:lnTo>
                <a:close/>
              </a:path>
            </a:pathLst>
          </a:custGeom>
          <a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90" name="Freeform 190"/>
          <p:cNvSpPr/>
          <p:nvPr/>
        </p:nvSpPr>
        <p:spPr>
          <a:xfrm rot="3789472" flipV="1">
            <a:off x="12737613" y="7859336"/>
            <a:ext cx="1201332" cy="339376"/>
          </a:xfrm>
          <a:custGeom>
            <a:avLst/>
            <a:gdLst/>
            <a:ahLst/>
            <a:cxnLst/>
            <a:rect l="l" t="t" r="r" b="b"/>
            <a:pathLst>
              <a:path w="1201332" h="339376">
                <a:moveTo>
                  <a:pt x="0" y="339377"/>
                </a:moveTo>
                <a:lnTo>
                  <a:pt x="1201331" y="339377"/>
                </a:lnTo>
                <a:lnTo>
                  <a:pt x="1201331" y="0"/>
                </a:lnTo>
                <a:lnTo>
                  <a:pt x="0" y="0"/>
                </a:lnTo>
                <a:lnTo>
                  <a:pt x="0" y="339377"/>
                </a:lnTo>
                <a:close/>
              </a:path>
            </a:pathLst>
          </a:custGeom>
          <a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91" name="Freeform 191"/>
          <p:cNvSpPr/>
          <p:nvPr/>
        </p:nvSpPr>
        <p:spPr>
          <a:xfrm rot="5400000">
            <a:off x="7636130" y="-8971313"/>
            <a:ext cx="2615721" cy="19426263"/>
          </a:xfrm>
          <a:custGeom>
            <a:avLst/>
            <a:gdLst/>
            <a:ahLst/>
            <a:cxnLst/>
            <a:rect l="l" t="t" r="r" b="b"/>
            <a:pathLst>
              <a:path w="2615721" h="19426263">
                <a:moveTo>
                  <a:pt x="0" y="0"/>
                </a:moveTo>
                <a:lnTo>
                  <a:pt x="2615721" y="0"/>
                </a:lnTo>
                <a:lnTo>
                  <a:pt x="2615721" y="19426263"/>
                </a:lnTo>
                <a:lnTo>
                  <a:pt x="0" y="19426263"/>
                </a:lnTo>
                <a:lnTo>
                  <a:pt x="0" y="0"/>
                </a:lnTo>
                <a:close/>
              </a:path>
            </a:pathLst>
          </a:custGeom>
          <a:blipFill>
            <a:blip r:embed="rId62"/>
            <a:stretch>
              <a:fillRect l="-454354" t="-439" r="-16242"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37784" y="-960317"/>
            <a:ext cx="23194131" cy="2613914"/>
            <a:chOff x="0" y="0"/>
            <a:chExt cx="2006084" cy="4108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06084" cy="410868"/>
            </a:xfrm>
            <a:custGeom>
              <a:avLst/>
              <a:gdLst/>
              <a:ahLst/>
              <a:cxnLst/>
              <a:rect l="l" t="t" r="r" b="b"/>
              <a:pathLst>
                <a:path w="2006084" h="410868">
                  <a:moveTo>
                    <a:pt x="1802884" y="0"/>
                  </a:moveTo>
                  <a:cubicBezTo>
                    <a:pt x="1915108" y="0"/>
                    <a:pt x="2006084" y="91976"/>
                    <a:pt x="2006084" y="205434"/>
                  </a:cubicBezTo>
                  <a:cubicBezTo>
                    <a:pt x="2006084" y="318892"/>
                    <a:pt x="1915108" y="410868"/>
                    <a:pt x="1802884" y="410868"/>
                  </a:cubicBezTo>
                  <a:lnTo>
                    <a:pt x="203200" y="410868"/>
                  </a:lnTo>
                  <a:cubicBezTo>
                    <a:pt x="90976" y="410868"/>
                    <a:pt x="0" y="318892"/>
                    <a:pt x="0" y="205434"/>
                  </a:cubicBezTo>
                  <a:cubicBezTo>
                    <a:pt x="0" y="91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04E5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006084" cy="45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4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680823" y="6672878"/>
            <a:ext cx="4217466" cy="4217466"/>
            <a:chOff x="0" y="0"/>
            <a:chExt cx="5623287" cy="5623287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5623287" cy="5623287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E4E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83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3453903" y="1044025"/>
              <a:ext cx="46333" cy="5942"/>
              <a:chOff x="0" y="0"/>
              <a:chExt cx="77737" cy="99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77724" cy="10033"/>
              </a:xfrm>
              <a:custGeom>
                <a:avLst/>
                <a:gdLst/>
                <a:ahLst/>
                <a:cxnLst/>
                <a:rect l="l" t="t" r="r" b="b"/>
                <a:pathLst>
                  <a:path w="77724" h="10033">
                    <a:moveTo>
                      <a:pt x="77724" y="9906"/>
                    </a:moveTo>
                    <a:lnTo>
                      <a:pt x="73406" y="9906"/>
                    </a:lnTo>
                    <a:lnTo>
                      <a:pt x="75438" y="9906"/>
                    </a:lnTo>
                    <a:lnTo>
                      <a:pt x="77724" y="9906"/>
                    </a:lnTo>
                    <a:close/>
                    <a:moveTo>
                      <a:pt x="0" y="0"/>
                    </a:moveTo>
                    <a:lnTo>
                      <a:pt x="46101" y="10033"/>
                    </a:lnTo>
                    <a:lnTo>
                      <a:pt x="70485" y="10033"/>
                    </a:lnTo>
                    <a:lnTo>
                      <a:pt x="0" y="0"/>
                    </a:lnTo>
                    <a:close/>
                    <a:moveTo>
                      <a:pt x="73406" y="9906"/>
                    </a:moveTo>
                    <a:lnTo>
                      <a:pt x="70739" y="9906"/>
                    </a:lnTo>
                    <a:lnTo>
                      <a:pt x="73025" y="9906"/>
                    </a:lnTo>
                    <a:lnTo>
                      <a:pt x="73533" y="9906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3774" t="-60253" r="-6029" b="-42278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3344835" y="747694"/>
              <a:ext cx="302166" cy="284037"/>
              <a:chOff x="0" y="0"/>
              <a:chExt cx="506971" cy="47655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2540" y="0"/>
                <a:ext cx="509397" cy="476504"/>
              </a:xfrm>
              <a:custGeom>
                <a:avLst/>
                <a:gdLst/>
                <a:ahLst/>
                <a:cxnLst/>
                <a:rect l="l" t="t" r="r" b="b"/>
                <a:pathLst>
                  <a:path w="509397" h="476504">
                    <a:moveTo>
                      <a:pt x="256286" y="0"/>
                    </a:moveTo>
                    <a:cubicBezTo>
                      <a:pt x="289941" y="0"/>
                      <a:pt x="323469" y="6731"/>
                      <a:pt x="354838" y="19939"/>
                    </a:cubicBezTo>
                    <a:cubicBezTo>
                      <a:pt x="324485" y="7112"/>
                      <a:pt x="291084" y="0"/>
                      <a:pt x="256540" y="0"/>
                    </a:cubicBezTo>
                    <a:close/>
                    <a:moveTo>
                      <a:pt x="111887" y="45085"/>
                    </a:moveTo>
                    <a:lnTo>
                      <a:pt x="111506" y="45339"/>
                    </a:lnTo>
                    <a:lnTo>
                      <a:pt x="110871" y="45847"/>
                    </a:lnTo>
                    <a:lnTo>
                      <a:pt x="111252" y="45593"/>
                    </a:lnTo>
                    <a:lnTo>
                      <a:pt x="111887" y="45085"/>
                    </a:lnTo>
                    <a:close/>
                    <a:moveTo>
                      <a:pt x="110871" y="45720"/>
                    </a:moveTo>
                    <a:cubicBezTo>
                      <a:pt x="101473" y="52324"/>
                      <a:pt x="92329" y="59690"/>
                      <a:pt x="83566" y="67818"/>
                    </a:cubicBezTo>
                    <a:lnTo>
                      <a:pt x="79502" y="71628"/>
                    </a:lnTo>
                    <a:lnTo>
                      <a:pt x="71755" y="79629"/>
                    </a:lnTo>
                    <a:lnTo>
                      <a:pt x="110871" y="45720"/>
                    </a:lnTo>
                    <a:close/>
                    <a:moveTo>
                      <a:pt x="412623" y="53975"/>
                    </a:moveTo>
                    <a:lnTo>
                      <a:pt x="441960" y="81026"/>
                    </a:lnTo>
                    <a:cubicBezTo>
                      <a:pt x="464820" y="105664"/>
                      <a:pt x="481838" y="133604"/>
                      <a:pt x="493141" y="163068"/>
                    </a:cubicBezTo>
                    <a:cubicBezTo>
                      <a:pt x="476504" y="119380"/>
                      <a:pt x="448310" y="81915"/>
                      <a:pt x="412623" y="53975"/>
                    </a:cubicBezTo>
                    <a:close/>
                    <a:moveTo>
                      <a:pt x="22479" y="154813"/>
                    </a:moveTo>
                    <a:cubicBezTo>
                      <a:pt x="7112" y="191135"/>
                      <a:pt x="0" y="231521"/>
                      <a:pt x="3302" y="273304"/>
                    </a:cubicBezTo>
                    <a:cubicBezTo>
                      <a:pt x="127" y="233045"/>
                      <a:pt x="6604" y="192405"/>
                      <a:pt x="22479" y="154813"/>
                    </a:cubicBezTo>
                    <a:close/>
                    <a:moveTo>
                      <a:pt x="509397" y="264033"/>
                    </a:moveTo>
                    <a:lnTo>
                      <a:pt x="501015" y="319151"/>
                    </a:lnTo>
                    <a:lnTo>
                      <a:pt x="505841" y="301117"/>
                    </a:lnTo>
                    <a:lnTo>
                      <a:pt x="509397" y="264033"/>
                    </a:lnTo>
                    <a:close/>
                    <a:moveTo>
                      <a:pt x="435737" y="432435"/>
                    </a:moveTo>
                    <a:lnTo>
                      <a:pt x="431038" y="437007"/>
                    </a:lnTo>
                    <a:lnTo>
                      <a:pt x="428625" y="439293"/>
                    </a:lnTo>
                    <a:lnTo>
                      <a:pt x="377444" y="476123"/>
                    </a:lnTo>
                    <a:lnTo>
                      <a:pt x="418592" y="449580"/>
                    </a:lnTo>
                    <a:lnTo>
                      <a:pt x="435737" y="432435"/>
                    </a:lnTo>
                    <a:close/>
                    <a:moveTo>
                      <a:pt x="377317" y="476250"/>
                    </a:moveTo>
                    <a:lnTo>
                      <a:pt x="377190" y="476377"/>
                    </a:lnTo>
                    <a:lnTo>
                      <a:pt x="376936" y="476504"/>
                    </a:lnTo>
                    <a:lnTo>
                      <a:pt x="377317" y="47625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1351" t="-980" r="-471" b="-511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3344857" y="747694"/>
              <a:ext cx="302265" cy="302272"/>
              <a:chOff x="0" y="0"/>
              <a:chExt cx="507136" cy="5071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2413" y="0"/>
                <a:ext cx="509524" cy="507238"/>
              </a:xfrm>
              <a:custGeom>
                <a:avLst/>
                <a:gdLst/>
                <a:ahLst/>
                <a:cxnLst/>
                <a:rect l="l" t="t" r="r" b="b"/>
                <a:pathLst>
                  <a:path w="509524" h="507238">
                    <a:moveTo>
                      <a:pt x="256159" y="0"/>
                    </a:moveTo>
                    <a:lnTo>
                      <a:pt x="236601" y="635"/>
                    </a:lnTo>
                    <a:lnTo>
                      <a:pt x="226695" y="1778"/>
                    </a:lnTo>
                    <a:cubicBezTo>
                      <a:pt x="183896" y="6731"/>
                      <a:pt x="144780" y="22098"/>
                      <a:pt x="111633" y="45085"/>
                    </a:cubicBezTo>
                    <a:lnTo>
                      <a:pt x="79248" y="71628"/>
                    </a:lnTo>
                    <a:lnTo>
                      <a:pt x="71501" y="79629"/>
                    </a:lnTo>
                    <a:cubicBezTo>
                      <a:pt x="50927" y="101473"/>
                      <a:pt x="34163" y="127000"/>
                      <a:pt x="22352" y="154813"/>
                    </a:cubicBezTo>
                    <a:cubicBezTo>
                      <a:pt x="6477" y="192405"/>
                      <a:pt x="0" y="233172"/>
                      <a:pt x="3175" y="273304"/>
                    </a:cubicBezTo>
                    <a:lnTo>
                      <a:pt x="3683" y="279654"/>
                    </a:lnTo>
                    <a:lnTo>
                      <a:pt x="4064" y="282829"/>
                    </a:lnTo>
                    <a:cubicBezTo>
                      <a:pt x="16256" y="387350"/>
                      <a:pt x="90297" y="469519"/>
                      <a:pt x="185293" y="497205"/>
                    </a:cubicBezTo>
                    <a:lnTo>
                      <a:pt x="255905" y="507238"/>
                    </a:lnTo>
                    <a:lnTo>
                      <a:pt x="258318" y="507238"/>
                    </a:lnTo>
                    <a:lnTo>
                      <a:pt x="263017" y="507111"/>
                    </a:lnTo>
                    <a:lnTo>
                      <a:pt x="277749" y="506349"/>
                    </a:lnTo>
                    <a:lnTo>
                      <a:pt x="285242" y="505460"/>
                    </a:lnTo>
                    <a:cubicBezTo>
                      <a:pt x="318389" y="501650"/>
                      <a:pt x="349250" y="491617"/>
                      <a:pt x="376809" y="476631"/>
                    </a:cubicBezTo>
                    <a:lnTo>
                      <a:pt x="430911" y="437261"/>
                    </a:lnTo>
                    <a:lnTo>
                      <a:pt x="435610" y="432689"/>
                    </a:lnTo>
                    <a:cubicBezTo>
                      <a:pt x="466598" y="401574"/>
                      <a:pt x="489331" y="362712"/>
                      <a:pt x="500888" y="319659"/>
                    </a:cubicBezTo>
                    <a:lnTo>
                      <a:pt x="509397" y="261366"/>
                    </a:lnTo>
                    <a:lnTo>
                      <a:pt x="509524" y="255524"/>
                    </a:lnTo>
                    <a:lnTo>
                      <a:pt x="509524" y="252603"/>
                    </a:lnTo>
                    <a:lnTo>
                      <a:pt x="508889" y="233934"/>
                    </a:lnTo>
                    <a:lnTo>
                      <a:pt x="507746" y="224536"/>
                    </a:lnTo>
                    <a:lnTo>
                      <a:pt x="492887" y="163322"/>
                    </a:lnTo>
                    <a:cubicBezTo>
                      <a:pt x="481584" y="133731"/>
                      <a:pt x="464566" y="105791"/>
                      <a:pt x="441706" y="81280"/>
                    </a:cubicBezTo>
                    <a:lnTo>
                      <a:pt x="412496" y="53975"/>
                    </a:lnTo>
                    <a:cubicBezTo>
                      <a:pt x="394843" y="40132"/>
                      <a:pt x="375539" y="28702"/>
                      <a:pt x="354838" y="19939"/>
                    </a:cubicBezTo>
                    <a:cubicBezTo>
                      <a:pt x="323342" y="6731"/>
                      <a:pt x="289814" y="0"/>
                      <a:pt x="256159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357" t="-921" r="-415" b="-831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1930582" y="1533823"/>
              <a:ext cx="7267" cy="9689"/>
            </a:xfrm>
            <a:custGeom>
              <a:avLst/>
              <a:gdLst/>
              <a:ahLst/>
              <a:cxnLst/>
              <a:rect l="l" t="t" r="r" b="b"/>
              <a:pathLst>
                <a:path w="7267" h="9689">
                  <a:moveTo>
                    <a:pt x="0" y="0"/>
                  </a:moveTo>
                  <a:lnTo>
                    <a:pt x="7267" y="0"/>
                  </a:lnTo>
                  <a:lnTo>
                    <a:pt x="7267" y="9689"/>
                  </a:lnTo>
                  <a:lnTo>
                    <a:pt x="0" y="96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1731535" y="1478528"/>
              <a:ext cx="202885" cy="205073"/>
              <a:chOff x="0" y="0"/>
              <a:chExt cx="340398" cy="34406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40360" cy="344170"/>
              </a:xfrm>
              <a:custGeom>
                <a:avLst/>
                <a:gdLst/>
                <a:ahLst/>
                <a:cxnLst/>
                <a:rect l="l" t="t" r="r" b="b"/>
                <a:pathLst>
                  <a:path w="340360" h="344170">
                    <a:moveTo>
                      <a:pt x="160401" y="0"/>
                    </a:moveTo>
                    <a:cubicBezTo>
                      <a:pt x="127889" y="0"/>
                      <a:pt x="99187" y="34036"/>
                      <a:pt x="95631" y="78105"/>
                    </a:cubicBezTo>
                    <a:lnTo>
                      <a:pt x="95377" y="83693"/>
                    </a:lnTo>
                    <a:lnTo>
                      <a:pt x="95377" y="86487"/>
                    </a:lnTo>
                    <a:lnTo>
                      <a:pt x="95377" y="89789"/>
                    </a:lnTo>
                    <a:lnTo>
                      <a:pt x="95504" y="91440"/>
                    </a:lnTo>
                    <a:lnTo>
                      <a:pt x="58928" y="84709"/>
                    </a:lnTo>
                    <a:cubicBezTo>
                      <a:pt x="35433" y="84709"/>
                      <a:pt x="15240" y="93853"/>
                      <a:pt x="5715" y="111125"/>
                    </a:cubicBezTo>
                    <a:lnTo>
                      <a:pt x="0" y="125603"/>
                    </a:lnTo>
                    <a:lnTo>
                      <a:pt x="0" y="133477"/>
                    </a:lnTo>
                    <a:cubicBezTo>
                      <a:pt x="0" y="160020"/>
                      <a:pt x="20066" y="189738"/>
                      <a:pt x="52832" y="207899"/>
                    </a:cubicBezTo>
                    <a:lnTo>
                      <a:pt x="61595" y="212344"/>
                    </a:lnTo>
                    <a:lnTo>
                      <a:pt x="66040" y="214249"/>
                    </a:lnTo>
                    <a:lnTo>
                      <a:pt x="56769" y="260096"/>
                    </a:lnTo>
                    <a:lnTo>
                      <a:pt x="57150" y="265684"/>
                    </a:lnTo>
                    <a:cubicBezTo>
                      <a:pt x="60579" y="310007"/>
                      <a:pt x="89154" y="344170"/>
                      <a:pt x="121793" y="344170"/>
                    </a:cubicBezTo>
                    <a:lnTo>
                      <a:pt x="124206" y="344170"/>
                    </a:lnTo>
                    <a:lnTo>
                      <a:pt x="125349" y="344043"/>
                    </a:lnTo>
                    <a:cubicBezTo>
                      <a:pt x="154559" y="341757"/>
                      <a:pt x="176911" y="312674"/>
                      <a:pt x="180594" y="275590"/>
                    </a:cubicBezTo>
                    <a:lnTo>
                      <a:pt x="199009" y="284226"/>
                    </a:lnTo>
                    <a:lnTo>
                      <a:pt x="209423" y="287020"/>
                    </a:lnTo>
                    <a:lnTo>
                      <a:pt x="248539" y="292608"/>
                    </a:lnTo>
                    <a:cubicBezTo>
                      <a:pt x="283972" y="292608"/>
                      <a:pt x="312801" y="278003"/>
                      <a:pt x="319659" y="253619"/>
                    </a:cubicBezTo>
                    <a:lnTo>
                      <a:pt x="321183" y="246126"/>
                    </a:lnTo>
                    <a:lnTo>
                      <a:pt x="321183" y="242316"/>
                    </a:lnTo>
                    <a:cubicBezTo>
                      <a:pt x="321056" y="215011"/>
                      <a:pt x="294386" y="186182"/>
                      <a:pt x="255143" y="171577"/>
                    </a:cubicBezTo>
                    <a:cubicBezTo>
                      <a:pt x="304419" y="160274"/>
                      <a:pt x="340106" y="131318"/>
                      <a:pt x="340360" y="101092"/>
                    </a:cubicBezTo>
                    <a:lnTo>
                      <a:pt x="340360" y="100584"/>
                    </a:lnTo>
                    <a:lnTo>
                      <a:pt x="340233" y="97409"/>
                    </a:lnTo>
                    <a:lnTo>
                      <a:pt x="339979" y="95885"/>
                    </a:lnTo>
                    <a:cubicBezTo>
                      <a:pt x="335915" y="65278"/>
                      <a:pt x="295529" y="44450"/>
                      <a:pt x="244856" y="44450"/>
                    </a:cubicBezTo>
                    <a:lnTo>
                      <a:pt x="228600" y="44958"/>
                    </a:lnTo>
                    <a:lnTo>
                      <a:pt x="220091" y="46101"/>
                    </a:lnTo>
                    <a:lnTo>
                      <a:pt x="216535" y="46736"/>
                    </a:lnTo>
                    <a:lnTo>
                      <a:pt x="214757" y="46990"/>
                    </a:lnTo>
                    <a:cubicBezTo>
                      <a:pt x="206121" y="20828"/>
                      <a:pt x="187325" y="2032"/>
                      <a:pt x="164211" y="127"/>
                    </a:cubicBezTo>
                    <a:lnTo>
                      <a:pt x="161671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753" t="-1760" r="-738" b="-970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1736894" y="1466788"/>
              <a:ext cx="194445" cy="218198"/>
            </a:xfrm>
            <a:custGeom>
              <a:avLst/>
              <a:gdLst/>
              <a:ahLst/>
              <a:cxnLst/>
              <a:rect l="l" t="t" r="r" b="b"/>
              <a:pathLst>
                <a:path w="194445" h="218198">
                  <a:moveTo>
                    <a:pt x="0" y="0"/>
                  </a:moveTo>
                  <a:lnTo>
                    <a:pt x="194445" y="0"/>
                  </a:lnTo>
                  <a:lnTo>
                    <a:pt x="194445" y="218198"/>
                  </a:lnTo>
                  <a:lnTo>
                    <a:pt x="0" y="218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2028463" y="1513181"/>
              <a:ext cx="191508" cy="175075"/>
              <a:chOff x="0" y="0"/>
              <a:chExt cx="321310" cy="29373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21310" cy="293624"/>
              </a:xfrm>
              <a:custGeom>
                <a:avLst/>
                <a:gdLst/>
                <a:ahLst/>
                <a:cxnLst/>
                <a:rect l="l" t="t" r="r" b="b"/>
                <a:pathLst>
                  <a:path w="321310" h="293624">
                    <a:moveTo>
                      <a:pt x="195326" y="0"/>
                    </a:moveTo>
                    <a:lnTo>
                      <a:pt x="149098" y="14859"/>
                    </a:lnTo>
                    <a:lnTo>
                      <a:pt x="151765" y="16129"/>
                    </a:lnTo>
                    <a:lnTo>
                      <a:pt x="152527" y="17526"/>
                    </a:lnTo>
                    <a:lnTo>
                      <a:pt x="152781" y="23241"/>
                    </a:lnTo>
                    <a:lnTo>
                      <a:pt x="150241" y="24638"/>
                    </a:lnTo>
                    <a:lnTo>
                      <a:pt x="149860" y="24892"/>
                    </a:lnTo>
                    <a:lnTo>
                      <a:pt x="149606" y="25019"/>
                    </a:lnTo>
                    <a:lnTo>
                      <a:pt x="165989" y="110998"/>
                    </a:lnTo>
                    <a:lnTo>
                      <a:pt x="186944" y="87376"/>
                    </a:lnTo>
                    <a:lnTo>
                      <a:pt x="188087" y="88392"/>
                    </a:lnTo>
                    <a:lnTo>
                      <a:pt x="168402" y="110617"/>
                    </a:lnTo>
                    <a:lnTo>
                      <a:pt x="216281" y="90551"/>
                    </a:lnTo>
                    <a:cubicBezTo>
                      <a:pt x="213614" y="82550"/>
                      <a:pt x="211963" y="73914"/>
                      <a:pt x="211201" y="64897"/>
                    </a:cubicBezTo>
                    <a:lnTo>
                      <a:pt x="210820" y="59309"/>
                    </a:lnTo>
                    <a:lnTo>
                      <a:pt x="210820" y="56515"/>
                    </a:lnTo>
                    <a:cubicBezTo>
                      <a:pt x="210820" y="40640"/>
                      <a:pt x="214122" y="25908"/>
                      <a:pt x="220091" y="13462"/>
                    </a:cubicBezTo>
                    <a:lnTo>
                      <a:pt x="211074" y="9652"/>
                    </a:lnTo>
                    <a:lnTo>
                      <a:pt x="206756" y="7239"/>
                    </a:lnTo>
                    <a:lnTo>
                      <a:pt x="199009" y="2540"/>
                    </a:lnTo>
                    <a:lnTo>
                      <a:pt x="195326" y="0"/>
                    </a:lnTo>
                    <a:close/>
                    <a:moveTo>
                      <a:pt x="99060" y="8509"/>
                    </a:moveTo>
                    <a:lnTo>
                      <a:pt x="96266" y="21082"/>
                    </a:lnTo>
                    <a:lnTo>
                      <a:pt x="95758" y="27813"/>
                    </a:lnTo>
                    <a:lnTo>
                      <a:pt x="95377" y="33401"/>
                    </a:lnTo>
                    <a:lnTo>
                      <a:pt x="95377" y="36195"/>
                    </a:lnTo>
                    <a:lnTo>
                      <a:pt x="95377" y="39497"/>
                    </a:lnTo>
                    <a:lnTo>
                      <a:pt x="95504" y="41148"/>
                    </a:lnTo>
                    <a:lnTo>
                      <a:pt x="73279" y="34925"/>
                    </a:lnTo>
                    <a:lnTo>
                      <a:pt x="62738" y="34544"/>
                    </a:lnTo>
                    <a:cubicBezTo>
                      <a:pt x="52832" y="52705"/>
                      <a:pt x="36957" y="65024"/>
                      <a:pt x="18415" y="66421"/>
                    </a:cubicBezTo>
                    <a:lnTo>
                      <a:pt x="16002" y="66548"/>
                    </a:lnTo>
                    <a:lnTo>
                      <a:pt x="14859" y="66548"/>
                    </a:lnTo>
                    <a:lnTo>
                      <a:pt x="7239" y="66040"/>
                    </a:lnTo>
                    <a:lnTo>
                      <a:pt x="3556" y="65151"/>
                    </a:lnTo>
                    <a:lnTo>
                      <a:pt x="0" y="76962"/>
                    </a:lnTo>
                    <a:lnTo>
                      <a:pt x="0" y="83185"/>
                    </a:lnTo>
                    <a:cubicBezTo>
                      <a:pt x="0" y="109601"/>
                      <a:pt x="20066" y="139446"/>
                      <a:pt x="52832" y="157480"/>
                    </a:cubicBezTo>
                    <a:lnTo>
                      <a:pt x="61722" y="161925"/>
                    </a:lnTo>
                    <a:lnTo>
                      <a:pt x="66040" y="163703"/>
                    </a:lnTo>
                    <a:lnTo>
                      <a:pt x="56769" y="209550"/>
                    </a:lnTo>
                    <a:lnTo>
                      <a:pt x="57150" y="215138"/>
                    </a:lnTo>
                    <a:cubicBezTo>
                      <a:pt x="60579" y="259461"/>
                      <a:pt x="89154" y="293624"/>
                      <a:pt x="121793" y="293624"/>
                    </a:cubicBezTo>
                    <a:lnTo>
                      <a:pt x="124206" y="293624"/>
                    </a:lnTo>
                    <a:lnTo>
                      <a:pt x="125349" y="293497"/>
                    </a:lnTo>
                    <a:cubicBezTo>
                      <a:pt x="154559" y="291211"/>
                      <a:pt x="176911" y="262128"/>
                      <a:pt x="180594" y="225044"/>
                    </a:cubicBezTo>
                    <a:lnTo>
                      <a:pt x="199009" y="233680"/>
                    </a:lnTo>
                    <a:lnTo>
                      <a:pt x="209423" y="236601"/>
                    </a:lnTo>
                    <a:lnTo>
                      <a:pt x="248412" y="242062"/>
                    </a:lnTo>
                    <a:cubicBezTo>
                      <a:pt x="283845" y="242062"/>
                      <a:pt x="312801" y="227584"/>
                      <a:pt x="319659" y="203073"/>
                    </a:cubicBezTo>
                    <a:lnTo>
                      <a:pt x="321183" y="195834"/>
                    </a:lnTo>
                    <a:lnTo>
                      <a:pt x="321183" y="192151"/>
                    </a:lnTo>
                    <a:cubicBezTo>
                      <a:pt x="321310" y="174117"/>
                      <a:pt x="309753" y="155448"/>
                      <a:pt x="290703" y="140589"/>
                    </a:cubicBezTo>
                    <a:lnTo>
                      <a:pt x="283337" y="142621"/>
                    </a:lnTo>
                    <a:lnTo>
                      <a:pt x="279400" y="142875"/>
                    </a:lnTo>
                    <a:lnTo>
                      <a:pt x="276987" y="143002"/>
                    </a:lnTo>
                    <a:lnTo>
                      <a:pt x="275844" y="143002"/>
                    </a:lnTo>
                    <a:cubicBezTo>
                      <a:pt x="250190" y="143002"/>
                      <a:pt x="227076" y="122047"/>
                      <a:pt x="216662" y="91694"/>
                    </a:cubicBezTo>
                    <a:lnTo>
                      <a:pt x="169672" y="111760"/>
                    </a:lnTo>
                    <a:lnTo>
                      <a:pt x="208661" y="109728"/>
                    </a:lnTo>
                    <a:lnTo>
                      <a:pt x="210185" y="108331"/>
                    </a:lnTo>
                    <a:lnTo>
                      <a:pt x="211201" y="107950"/>
                    </a:lnTo>
                    <a:lnTo>
                      <a:pt x="211709" y="107950"/>
                    </a:lnTo>
                    <a:lnTo>
                      <a:pt x="214122" y="108585"/>
                    </a:lnTo>
                    <a:lnTo>
                      <a:pt x="214757" y="109728"/>
                    </a:lnTo>
                    <a:lnTo>
                      <a:pt x="215011" y="113538"/>
                    </a:lnTo>
                    <a:lnTo>
                      <a:pt x="213233" y="114427"/>
                    </a:lnTo>
                    <a:lnTo>
                      <a:pt x="212217" y="114808"/>
                    </a:lnTo>
                    <a:lnTo>
                      <a:pt x="211709" y="114808"/>
                    </a:lnTo>
                    <a:lnTo>
                      <a:pt x="209296" y="114173"/>
                    </a:lnTo>
                    <a:lnTo>
                      <a:pt x="208661" y="113030"/>
                    </a:lnTo>
                    <a:lnTo>
                      <a:pt x="208407" y="112522"/>
                    </a:lnTo>
                    <a:lnTo>
                      <a:pt x="208280" y="112268"/>
                    </a:lnTo>
                    <a:lnTo>
                      <a:pt x="168021" y="113411"/>
                    </a:lnTo>
                    <a:lnTo>
                      <a:pt x="206756" y="136144"/>
                    </a:lnTo>
                    <a:lnTo>
                      <a:pt x="205994" y="137541"/>
                    </a:lnTo>
                    <a:lnTo>
                      <a:pt x="166370" y="114300"/>
                    </a:lnTo>
                    <a:lnTo>
                      <a:pt x="166497" y="115189"/>
                    </a:lnTo>
                    <a:lnTo>
                      <a:pt x="165100" y="113411"/>
                    </a:lnTo>
                    <a:lnTo>
                      <a:pt x="163576" y="113411"/>
                    </a:lnTo>
                    <a:lnTo>
                      <a:pt x="164211" y="112776"/>
                    </a:lnTo>
                    <a:lnTo>
                      <a:pt x="163703" y="112395"/>
                    </a:lnTo>
                    <a:lnTo>
                      <a:pt x="164084" y="112268"/>
                    </a:lnTo>
                    <a:lnTo>
                      <a:pt x="108458" y="54737"/>
                    </a:lnTo>
                    <a:lnTo>
                      <a:pt x="109601" y="53594"/>
                    </a:lnTo>
                    <a:lnTo>
                      <a:pt x="164084" y="110109"/>
                    </a:lnTo>
                    <a:lnTo>
                      <a:pt x="147828" y="25146"/>
                    </a:lnTo>
                    <a:lnTo>
                      <a:pt x="147574" y="25146"/>
                    </a:lnTo>
                    <a:lnTo>
                      <a:pt x="143764" y="24130"/>
                    </a:lnTo>
                    <a:lnTo>
                      <a:pt x="142875" y="22352"/>
                    </a:lnTo>
                    <a:lnTo>
                      <a:pt x="142494" y="16637"/>
                    </a:lnTo>
                    <a:lnTo>
                      <a:pt x="145161" y="15240"/>
                    </a:lnTo>
                    <a:lnTo>
                      <a:pt x="145542" y="15113"/>
                    </a:lnTo>
                    <a:lnTo>
                      <a:pt x="145796" y="14986"/>
                    </a:lnTo>
                    <a:lnTo>
                      <a:pt x="142875" y="15113"/>
                    </a:lnTo>
                    <a:lnTo>
                      <a:pt x="141351" y="15113"/>
                    </a:lnTo>
                    <a:lnTo>
                      <a:pt x="101346" y="9144"/>
                    </a:lnTo>
                    <a:lnTo>
                      <a:pt x="99060" y="8509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818" t="-1211" r="-1672" b="-1211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2033822" y="1471451"/>
              <a:ext cx="194453" cy="218198"/>
            </a:xfrm>
            <a:custGeom>
              <a:avLst/>
              <a:gdLst/>
              <a:ahLst/>
              <a:cxnLst/>
              <a:rect l="l" t="t" r="r" b="b"/>
              <a:pathLst>
                <a:path w="194453" h="218198">
                  <a:moveTo>
                    <a:pt x="0" y="0"/>
                  </a:moveTo>
                  <a:lnTo>
                    <a:pt x="194453" y="0"/>
                  </a:lnTo>
                  <a:lnTo>
                    <a:pt x="194453" y="218198"/>
                  </a:lnTo>
                  <a:lnTo>
                    <a:pt x="0" y="218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1964652" y="1347773"/>
              <a:ext cx="202923" cy="205073"/>
              <a:chOff x="0" y="0"/>
              <a:chExt cx="340462" cy="34406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40360" cy="343916"/>
              </a:xfrm>
              <a:custGeom>
                <a:avLst/>
                <a:gdLst/>
                <a:ahLst/>
                <a:cxnLst/>
                <a:rect l="l" t="t" r="r" b="b"/>
                <a:pathLst>
                  <a:path w="340360" h="343916">
                    <a:moveTo>
                      <a:pt x="160528" y="0"/>
                    </a:moveTo>
                    <a:cubicBezTo>
                      <a:pt x="127889" y="0"/>
                      <a:pt x="99314" y="34036"/>
                      <a:pt x="95758" y="78232"/>
                    </a:cubicBezTo>
                    <a:lnTo>
                      <a:pt x="95504" y="83820"/>
                    </a:lnTo>
                    <a:lnTo>
                      <a:pt x="95504" y="86614"/>
                    </a:lnTo>
                    <a:lnTo>
                      <a:pt x="95504" y="89916"/>
                    </a:lnTo>
                    <a:lnTo>
                      <a:pt x="95504" y="91567"/>
                    </a:lnTo>
                    <a:lnTo>
                      <a:pt x="58801" y="84709"/>
                    </a:lnTo>
                    <a:cubicBezTo>
                      <a:pt x="35306" y="84709"/>
                      <a:pt x="15240" y="93726"/>
                      <a:pt x="5588" y="111125"/>
                    </a:cubicBezTo>
                    <a:lnTo>
                      <a:pt x="0" y="125603"/>
                    </a:lnTo>
                    <a:lnTo>
                      <a:pt x="0" y="133477"/>
                    </a:lnTo>
                    <a:cubicBezTo>
                      <a:pt x="0" y="160020"/>
                      <a:pt x="20066" y="189738"/>
                      <a:pt x="52832" y="207772"/>
                    </a:cubicBezTo>
                    <a:lnTo>
                      <a:pt x="61595" y="212217"/>
                    </a:lnTo>
                    <a:lnTo>
                      <a:pt x="66040" y="214122"/>
                    </a:lnTo>
                    <a:lnTo>
                      <a:pt x="56896" y="259969"/>
                    </a:lnTo>
                    <a:lnTo>
                      <a:pt x="57277" y="265557"/>
                    </a:lnTo>
                    <a:cubicBezTo>
                      <a:pt x="60706" y="309753"/>
                      <a:pt x="89281" y="343916"/>
                      <a:pt x="121920" y="343916"/>
                    </a:cubicBezTo>
                    <a:lnTo>
                      <a:pt x="124333" y="343916"/>
                    </a:lnTo>
                    <a:lnTo>
                      <a:pt x="125476" y="343789"/>
                    </a:lnTo>
                    <a:cubicBezTo>
                      <a:pt x="144145" y="342392"/>
                      <a:pt x="159893" y="330073"/>
                      <a:pt x="169799" y="311785"/>
                    </a:cubicBezTo>
                    <a:lnTo>
                      <a:pt x="180594" y="275336"/>
                    </a:lnTo>
                    <a:lnTo>
                      <a:pt x="204851" y="285496"/>
                    </a:lnTo>
                    <a:lnTo>
                      <a:pt x="207899" y="286385"/>
                    </a:lnTo>
                    <a:lnTo>
                      <a:pt x="209423" y="286766"/>
                    </a:lnTo>
                    <a:lnTo>
                      <a:pt x="249936" y="292354"/>
                    </a:lnTo>
                    <a:lnTo>
                      <a:pt x="252857" y="292227"/>
                    </a:lnTo>
                    <a:lnTo>
                      <a:pt x="256032" y="292100"/>
                    </a:lnTo>
                    <a:cubicBezTo>
                      <a:pt x="274447" y="290957"/>
                      <a:pt x="290703" y="285750"/>
                      <a:pt x="302387" y="277241"/>
                    </a:cubicBezTo>
                    <a:cubicBezTo>
                      <a:pt x="276606" y="259207"/>
                      <a:pt x="261239" y="233553"/>
                      <a:pt x="260985" y="210439"/>
                    </a:cubicBezTo>
                    <a:lnTo>
                      <a:pt x="260985" y="209931"/>
                    </a:lnTo>
                    <a:lnTo>
                      <a:pt x="262763" y="194310"/>
                    </a:lnTo>
                    <a:lnTo>
                      <a:pt x="266573" y="187325"/>
                    </a:lnTo>
                    <a:lnTo>
                      <a:pt x="270256" y="181483"/>
                    </a:lnTo>
                    <a:lnTo>
                      <a:pt x="272542" y="178943"/>
                    </a:lnTo>
                    <a:lnTo>
                      <a:pt x="261239" y="173355"/>
                    </a:lnTo>
                    <a:lnTo>
                      <a:pt x="255143" y="171069"/>
                    </a:lnTo>
                    <a:cubicBezTo>
                      <a:pt x="304673" y="159766"/>
                      <a:pt x="340360" y="130556"/>
                      <a:pt x="340360" y="100203"/>
                    </a:cubicBezTo>
                    <a:lnTo>
                      <a:pt x="340233" y="96901"/>
                    </a:lnTo>
                    <a:lnTo>
                      <a:pt x="339979" y="95250"/>
                    </a:lnTo>
                    <a:cubicBezTo>
                      <a:pt x="336169" y="65278"/>
                      <a:pt x="295656" y="44450"/>
                      <a:pt x="245110" y="44450"/>
                    </a:cubicBezTo>
                    <a:lnTo>
                      <a:pt x="228600" y="44958"/>
                    </a:lnTo>
                    <a:lnTo>
                      <a:pt x="220091" y="46101"/>
                    </a:lnTo>
                    <a:lnTo>
                      <a:pt x="216662" y="46736"/>
                    </a:lnTo>
                    <a:lnTo>
                      <a:pt x="214884" y="46990"/>
                    </a:lnTo>
                    <a:cubicBezTo>
                      <a:pt x="206121" y="20828"/>
                      <a:pt x="187452" y="2032"/>
                      <a:pt x="164211" y="127"/>
                    </a:cubicBezTo>
                    <a:lnTo>
                      <a:pt x="161671" y="0"/>
                    </a:lnTo>
                    <a:close/>
                  </a:path>
                </a:pathLst>
              </a:custGeom>
              <a:blipFill>
                <a:blip r:embed="rId12"/>
                <a:stretch>
                  <a:fillRect l="-783" t="-1750" r="-708" b="-1056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1970019" y="1336040"/>
              <a:ext cx="194437" cy="218213"/>
            </a:xfrm>
            <a:custGeom>
              <a:avLst/>
              <a:gdLst/>
              <a:ahLst/>
              <a:cxnLst/>
              <a:rect l="l" t="t" r="r" b="b"/>
              <a:pathLst>
                <a:path w="194437" h="218213">
                  <a:moveTo>
                    <a:pt x="0" y="0"/>
                  </a:moveTo>
                  <a:lnTo>
                    <a:pt x="194437" y="0"/>
                  </a:lnTo>
                  <a:lnTo>
                    <a:pt x="194437" y="218213"/>
                  </a:lnTo>
                  <a:lnTo>
                    <a:pt x="0" y="218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117094" y="1468423"/>
              <a:ext cx="7267" cy="9689"/>
            </a:xfrm>
            <a:custGeom>
              <a:avLst/>
              <a:gdLst/>
              <a:ahLst/>
              <a:cxnLst/>
              <a:rect l="l" t="t" r="r" b="b"/>
              <a:pathLst>
                <a:path w="7267" h="9689">
                  <a:moveTo>
                    <a:pt x="0" y="0"/>
                  </a:moveTo>
                  <a:lnTo>
                    <a:pt x="7267" y="0"/>
                  </a:lnTo>
                  <a:lnTo>
                    <a:pt x="7267" y="9689"/>
                  </a:lnTo>
                  <a:lnTo>
                    <a:pt x="0" y="96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2120251" y="1393493"/>
              <a:ext cx="202893" cy="205080"/>
              <a:chOff x="0" y="0"/>
              <a:chExt cx="340411" cy="344081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340614" cy="344170"/>
              </a:xfrm>
              <a:custGeom>
                <a:avLst/>
                <a:gdLst/>
                <a:ahLst/>
                <a:cxnLst/>
                <a:rect l="l" t="t" r="r" b="b"/>
                <a:pathLst>
                  <a:path w="340614" h="344170">
                    <a:moveTo>
                      <a:pt x="160528" y="0"/>
                    </a:moveTo>
                    <a:cubicBezTo>
                      <a:pt x="127889" y="0"/>
                      <a:pt x="99314" y="34036"/>
                      <a:pt x="95758" y="78232"/>
                    </a:cubicBezTo>
                    <a:lnTo>
                      <a:pt x="95377" y="83566"/>
                    </a:lnTo>
                    <a:lnTo>
                      <a:pt x="95377" y="86233"/>
                    </a:lnTo>
                    <a:lnTo>
                      <a:pt x="95377" y="89789"/>
                    </a:lnTo>
                    <a:lnTo>
                      <a:pt x="95504" y="91567"/>
                    </a:lnTo>
                    <a:lnTo>
                      <a:pt x="58928" y="84836"/>
                    </a:lnTo>
                    <a:cubicBezTo>
                      <a:pt x="35433" y="84836"/>
                      <a:pt x="15240" y="93853"/>
                      <a:pt x="5715" y="111252"/>
                    </a:cubicBezTo>
                    <a:lnTo>
                      <a:pt x="0" y="125476"/>
                    </a:lnTo>
                    <a:lnTo>
                      <a:pt x="0" y="134112"/>
                    </a:lnTo>
                    <a:cubicBezTo>
                      <a:pt x="127" y="157226"/>
                      <a:pt x="15621" y="182753"/>
                      <a:pt x="41402" y="200914"/>
                    </a:cubicBezTo>
                    <a:lnTo>
                      <a:pt x="48895" y="205867"/>
                    </a:lnTo>
                    <a:lnTo>
                      <a:pt x="52959" y="208026"/>
                    </a:lnTo>
                    <a:lnTo>
                      <a:pt x="61722" y="212471"/>
                    </a:lnTo>
                    <a:lnTo>
                      <a:pt x="66294" y="214249"/>
                    </a:lnTo>
                    <a:lnTo>
                      <a:pt x="57023" y="257302"/>
                    </a:lnTo>
                    <a:cubicBezTo>
                      <a:pt x="57023" y="260096"/>
                      <a:pt x="57150" y="262890"/>
                      <a:pt x="57404" y="265684"/>
                    </a:cubicBezTo>
                    <a:lnTo>
                      <a:pt x="59817" y="283337"/>
                    </a:lnTo>
                    <a:lnTo>
                      <a:pt x="62992" y="292862"/>
                    </a:lnTo>
                    <a:cubicBezTo>
                      <a:pt x="73406" y="323215"/>
                      <a:pt x="96520" y="344170"/>
                      <a:pt x="122174" y="344170"/>
                    </a:cubicBezTo>
                    <a:lnTo>
                      <a:pt x="124587" y="344170"/>
                    </a:lnTo>
                    <a:lnTo>
                      <a:pt x="125730" y="344043"/>
                    </a:lnTo>
                    <a:cubicBezTo>
                      <a:pt x="154940" y="341757"/>
                      <a:pt x="177165" y="312674"/>
                      <a:pt x="180975" y="275590"/>
                    </a:cubicBezTo>
                    <a:lnTo>
                      <a:pt x="199263" y="284099"/>
                    </a:lnTo>
                    <a:lnTo>
                      <a:pt x="209677" y="287020"/>
                    </a:lnTo>
                    <a:lnTo>
                      <a:pt x="248666" y="292608"/>
                    </a:lnTo>
                    <a:cubicBezTo>
                      <a:pt x="284226" y="292608"/>
                      <a:pt x="313055" y="278003"/>
                      <a:pt x="319913" y="253619"/>
                    </a:cubicBezTo>
                    <a:lnTo>
                      <a:pt x="321437" y="246253"/>
                    </a:lnTo>
                    <a:lnTo>
                      <a:pt x="321437" y="242443"/>
                    </a:lnTo>
                    <a:cubicBezTo>
                      <a:pt x="321310" y="215138"/>
                      <a:pt x="294640" y="186309"/>
                      <a:pt x="255397" y="171577"/>
                    </a:cubicBezTo>
                    <a:cubicBezTo>
                      <a:pt x="304673" y="160274"/>
                      <a:pt x="340360" y="131318"/>
                      <a:pt x="340614" y="101219"/>
                    </a:cubicBezTo>
                    <a:lnTo>
                      <a:pt x="340614" y="100457"/>
                    </a:lnTo>
                    <a:lnTo>
                      <a:pt x="340487" y="97409"/>
                    </a:lnTo>
                    <a:lnTo>
                      <a:pt x="340233" y="95885"/>
                    </a:lnTo>
                    <a:cubicBezTo>
                      <a:pt x="336169" y="65151"/>
                      <a:pt x="295783" y="44450"/>
                      <a:pt x="245237" y="44450"/>
                    </a:cubicBezTo>
                    <a:lnTo>
                      <a:pt x="228600" y="44958"/>
                    </a:lnTo>
                    <a:lnTo>
                      <a:pt x="220091" y="46101"/>
                    </a:lnTo>
                    <a:lnTo>
                      <a:pt x="216535" y="46736"/>
                    </a:lnTo>
                    <a:lnTo>
                      <a:pt x="214757" y="46990"/>
                    </a:lnTo>
                    <a:cubicBezTo>
                      <a:pt x="206121" y="20828"/>
                      <a:pt x="187452" y="2159"/>
                      <a:pt x="164211" y="127"/>
                    </a:cubicBezTo>
                    <a:lnTo>
                      <a:pt x="161798" y="0"/>
                    </a:lnTo>
                    <a:close/>
                  </a:path>
                </a:pathLst>
              </a:custGeom>
              <a:blipFill>
                <a:blip r:embed="rId16"/>
                <a:stretch>
                  <a:fillRect l="-775" t="-1745" r="-641" b="-985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1524577" y="3759313"/>
              <a:ext cx="881626" cy="1091460"/>
            </a:xfrm>
            <a:custGeom>
              <a:avLst/>
              <a:gdLst/>
              <a:ahLst/>
              <a:cxnLst/>
              <a:rect l="l" t="t" r="r" b="b"/>
              <a:pathLst>
                <a:path w="881626" h="1091460">
                  <a:moveTo>
                    <a:pt x="0" y="0"/>
                  </a:moveTo>
                  <a:lnTo>
                    <a:pt x="881626" y="0"/>
                  </a:lnTo>
                  <a:lnTo>
                    <a:pt x="881626" y="1091460"/>
                  </a:lnTo>
                  <a:lnTo>
                    <a:pt x="0" y="1091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125610" y="1381768"/>
              <a:ext cx="194445" cy="218213"/>
            </a:xfrm>
            <a:custGeom>
              <a:avLst/>
              <a:gdLst/>
              <a:ahLst/>
              <a:cxnLst/>
              <a:rect l="l" t="t" r="r" b="b"/>
              <a:pathLst>
                <a:path w="194445" h="218213">
                  <a:moveTo>
                    <a:pt x="0" y="0"/>
                  </a:moveTo>
                  <a:lnTo>
                    <a:pt x="194445" y="0"/>
                  </a:lnTo>
                  <a:lnTo>
                    <a:pt x="194445" y="218213"/>
                  </a:lnTo>
                  <a:lnTo>
                    <a:pt x="0" y="218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485849" y="4143117"/>
              <a:ext cx="584720" cy="782935"/>
            </a:xfrm>
            <a:custGeom>
              <a:avLst/>
              <a:gdLst/>
              <a:ahLst/>
              <a:cxnLst/>
              <a:rect l="l" t="t" r="r" b="b"/>
              <a:pathLst>
                <a:path w="584720" h="782935">
                  <a:moveTo>
                    <a:pt x="0" y="0"/>
                  </a:moveTo>
                  <a:lnTo>
                    <a:pt x="584720" y="0"/>
                  </a:lnTo>
                  <a:lnTo>
                    <a:pt x="584720" y="782934"/>
                  </a:lnTo>
                  <a:lnTo>
                    <a:pt x="0" y="782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2397264" y="1255569"/>
              <a:ext cx="2735106" cy="2502980"/>
            </a:xfrm>
            <a:custGeom>
              <a:avLst/>
              <a:gdLst/>
              <a:ahLst/>
              <a:cxnLst/>
              <a:rect l="l" t="t" r="r" b="b"/>
              <a:pathLst>
                <a:path w="2735106" h="2502980">
                  <a:moveTo>
                    <a:pt x="0" y="0"/>
                  </a:moveTo>
                  <a:lnTo>
                    <a:pt x="2735105" y="0"/>
                  </a:lnTo>
                  <a:lnTo>
                    <a:pt x="2735105" y="2502980"/>
                  </a:lnTo>
                  <a:lnTo>
                    <a:pt x="0" y="2502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1575036" y="3809779"/>
              <a:ext cx="780694" cy="780709"/>
              <a:chOff x="0" y="0"/>
              <a:chExt cx="1309840" cy="1309865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309878" cy="1309878"/>
              </a:xfrm>
              <a:custGeom>
                <a:avLst/>
                <a:gdLst/>
                <a:ahLst/>
                <a:cxnLst/>
                <a:rect l="l" t="t" r="r" b="b"/>
                <a:pathLst>
                  <a:path w="1309878" h="1309878">
                    <a:moveTo>
                      <a:pt x="654939" y="0"/>
                    </a:moveTo>
                    <a:cubicBezTo>
                      <a:pt x="293243" y="0"/>
                      <a:pt x="0" y="293243"/>
                      <a:pt x="0" y="654939"/>
                    </a:cubicBezTo>
                    <a:cubicBezTo>
                      <a:pt x="0" y="1016635"/>
                      <a:pt x="293243" y="1309878"/>
                      <a:pt x="654939" y="1309878"/>
                    </a:cubicBezTo>
                    <a:cubicBezTo>
                      <a:pt x="1016635" y="1309878"/>
                      <a:pt x="1309878" y="1016635"/>
                      <a:pt x="1309878" y="654939"/>
                    </a:cubicBezTo>
                    <a:cubicBezTo>
                      <a:pt x="1309878" y="293243"/>
                      <a:pt x="1016635" y="0"/>
                      <a:pt x="654939" y="0"/>
                    </a:cubicBezTo>
                    <a:close/>
                  </a:path>
                </a:pathLst>
              </a:custGeom>
              <a:blipFill>
                <a:blip r:embed="rId24"/>
                <a:stretch>
                  <a:fillRect l="-225" t="-295" r="-297" b="-227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3207297" y="697236"/>
              <a:ext cx="492002" cy="776024"/>
              <a:chOff x="0" y="0"/>
              <a:chExt cx="619112" cy="976503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80645" y="373380"/>
                <a:ext cx="431927" cy="481838"/>
              </a:xfrm>
              <a:custGeom>
                <a:avLst/>
                <a:gdLst/>
                <a:ahLst/>
                <a:cxnLst/>
                <a:rect l="l" t="t" r="r" b="b"/>
                <a:pathLst>
                  <a:path w="431927" h="481838">
                    <a:moveTo>
                      <a:pt x="19558" y="271653"/>
                    </a:moveTo>
                    <a:cubicBezTo>
                      <a:pt x="39116" y="394970"/>
                      <a:pt x="151638" y="481838"/>
                      <a:pt x="260223" y="464566"/>
                    </a:cubicBezTo>
                    <a:cubicBezTo>
                      <a:pt x="368808" y="447294"/>
                      <a:pt x="431927" y="332740"/>
                      <a:pt x="412496" y="209423"/>
                    </a:cubicBezTo>
                    <a:cubicBezTo>
                      <a:pt x="393065" y="86106"/>
                      <a:pt x="289052" y="0"/>
                      <a:pt x="180594" y="17145"/>
                    </a:cubicBezTo>
                    <a:cubicBezTo>
                      <a:pt x="72136" y="34290"/>
                      <a:pt x="0" y="148336"/>
                      <a:pt x="19558" y="271653"/>
                    </a:cubicBezTo>
                  </a:path>
                </a:pathLst>
              </a:custGeom>
              <a:solidFill>
                <a:srgbClr val="FBB789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360680" y="678434"/>
                <a:ext cx="194945" cy="234569"/>
              </a:xfrm>
              <a:custGeom>
                <a:avLst/>
                <a:gdLst/>
                <a:ahLst/>
                <a:cxnLst/>
                <a:rect l="l" t="t" r="r" b="b"/>
                <a:pathLst>
                  <a:path w="194945" h="234569">
                    <a:moveTo>
                      <a:pt x="137414" y="0"/>
                    </a:moveTo>
                    <a:lnTo>
                      <a:pt x="194945" y="97917"/>
                    </a:lnTo>
                    <a:lnTo>
                      <a:pt x="42545" y="234569"/>
                    </a:lnTo>
                    <a:lnTo>
                      <a:pt x="0" y="44958"/>
                    </a:lnTo>
                    <a:close/>
                  </a:path>
                </a:pathLst>
              </a:custGeom>
              <a:solidFill>
                <a:srgbClr val="FBB789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37" name="Freeform 37"/>
              <p:cNvSpPr/>
              <p:nvPr/>
            </p:nvSpPr>
            <p:spPr>
              <a:xfrm>
                <a:off x="48768" y="298958"/>
                <a:ext cx="470408" cy="404114"/>
              </a:xfrm>
              <a:custGeom>
                <a:avLst/>
                <a:gdLst/>
                <a:ahLst/>
                <a:cxnLst/>
                <a:rect l="l" t="t" r="r" b="b"/>
                <a:pathLst>
                  <a:path w="470408" h="404114">
                    <a:moveTo>
                      <a:pt x="126238" y="303276"/>
                    </a:moveTo>
                    <a:cubicBezTo>
                      <a:pt x="212852" y="318135"/>
                      <a:pt x="225933" y="331597"/>
                      <a:pt x="225933" y="331597"/>
                    </a:cubicBezTo>
                    <a:cubicBezTo>
                      <a:pt x="234315" y="286766"/>
                      <a:pt x="258191" y="291592"/>
                      <a:pt x="258191" y="291592"/>
                    </a:cubicBezTo>
                    <a:cubicBezTo>
                      <a:pt x="297688" y="290576"/>
                      <a:pt x="294767" y="359410"/>
                      <a:pt x="294767" y="359410"/>
                    </a:cubicBezTo>
                    <a:cubicBezTo>
                      <a:pt x="294767" y="359410"/>
                      <a:pt x="415671" y="337312"/>
                      <a:pt x="453390" y="391287"/>
                    </a:cubicBezTo>
                    <a:cubicBezTo>
                      <a:pt x="462407" y="404114"/>
                      <a:pt x="470408" y="110490"/>
                      <a:pt x="296926" y="71247"/>
                    </a:cubicBezTo>
                    <a:cubicBezTo>
                      <a:pt x="255270" y="61849"/>
                      <a:pt x="204724" y="0"/>
                      <a:pt x="120269" y="57023"/>
                    </a:cubicBezTo>
                    <a:cubicBezTo>
                      <a:pt x="65532" y="93853"/>
                      <a:pt x="25908" y="131699"/>
                      <a:pt x="21590" y="215265"/>
                    </a:cubicBezTo>
                    <a:cubicBezTo>
                      <a:pt x="18796" y="268351"/>
                      <a:pt x="0" y="303276"/>
                      <a:pt x="40386" y="333883"/>
                    </a:cubicBezTo>
                    <a:cubicBezTo>
                      <a:pt x="69596" y="355981"/>
                      <a:pt x="126365" y="303403"/>
                      <a:pt x="126365" y="303403"/>
                    </a:cubicBezTo>
                  </a:path>
                </a:pathLst>
              </a:custGeom>
              <a:solidFill>
                <a:srgbClr val="60391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38" name="Freeform 38"/>
              <p:cNvSpPr/>
              <p:nvPr/>
            </p:nvSpPr>
            <p:spPr>
              <a:xfrm>
                <a:off x="184404" y="65786"/>
                <a:ext cx="384810" cy="384683"/>
              </a:xfrm>
              <a:custGeom>
                <a:avLst/>
                <a:gdLst/>
                <a:ahLst/>
                <a:cxnLst/>
                <a:rect l="l" t="t" r="r" b="b"/>
                <a:pathLst>
                  <a:path w="384810" h="384683">
                    <a:moveTo>
                      <a:pt x="319659" y="74295"/>
                    </a:moveTo>
                    <a:cubicBezTo>
                      <a:pt x="254381" y="4064"/>
                      <a:pt x="144526" y="0"/>
                      <a:pt x="74295" y="65151"/>
                    </a:cubicBezTo>
                    <a:cubicBezTo>
                      <a:pt x="4064" y="130302"/>
                      <a:pt x="0" y="240157"/>
                      <a:pt x="65278" y="310388"/>
                    </a:cubicBezTo>
                    <a:cubicBezTo>
                      <a:pt x="130556" y="380619"/>
                      <a:pt x="240284" y="384683"/>
                      <a:pt x="310515" y="319405"/>
                    </a:cubicBezTo>
                    <a:cubicBezTo>
                      <a:pt x="380746" y="254127"/>
                      <a:pt x="384810" y="144399"/>
                      <a:pt x="319659" y="74168"/>
                    </a:cubicBezTo>
                  </a:path>
                </a:pathLst>
              </a:custGeom>
              <a:solidFill>
                <a:srgbClr val="EF4137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39" name="Freeform 39"/>
              <p:cNvSpPr/>
              <p:nvPr/>
            </p:nvSpPr>
            <p:spPr>
              <a:xfrm>
                <a:off x="152400" y="42799"/>
                <a:ext cx="421640" cy="421767"/>
              </a:xfrm>
              <a:custGeom>
                <a:avLst/>
                <a:gdLst/>
                <a:ahLst/>
                <a:cxnLst/>
                <a:rect l="l" t="t" r="r" b="b"/>
                <a:pathLst>
                  <a:path w="421640" h="421767">
                    <a:moveTo>
                      <a:pt x="350266" y="81534"/>
                    </a:moveTo>
                    <a:cubicBezTo>
                      <a:pt x="278765" y="4445"/>
                      <a:pt x="158369" y="0"/>
                      <a:pt x="81407" y="71501"/>
                    </a:cubicBezTo>
                    <a:cubicBezTo>
                      <a:pt x="4445" y="143002"/>
                      <a:pt x="0" y="263398"/>
                      <a:pt x="71501" y="340360"/>
                    </a:cubicBezTo>
                    <a:cubicBezTo>
                      <a:pt x="143002" y="417322"/>
                      <a:pt x="263398" y="421767"/>
                      <a:pt x="340233" y="350266"/>
                    </a:cubicBezTo>
                    <a:cubicBezTo>
                      <a:pt x="417068" y="278765"/>
                      <a:pt x="421640" y="158496"/>
                      <a:pt x="350139" y="81534"/>
                    </a:cubicBezTo>
                  </a:path>
                </a:pathLst>
              </a:custGeom>
              <a:solidFill>
                <a:srgbClr val="835024"/>
              </a:solid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40" name="Freeform 40"/>
            <p:cNvSpPr/>
            <p:nvPr/>
          </p:nvSpPr>
          <p:spPr>
            <a:xfrm>
              <a:off x="490918" y="2903969"/>
              <a:ext cx="1049010" cy="1410725"/>
            </a:xfrm>
            <a:custGeom>
              <a:avLst/>
              <a:gdLst/>
              <a:ahLst/>
              <a:cxnLst/>
              <a:rect l="l" t="t" r="r" b="b"/>
              <a:pathLst>
                <a:path w="1049010" h="1410725">
                  <a:moveTo>
                    <a:pt x="0" y="0"/>
                  </a:moveTo>
                  <a:lnTo>
                    <a:pt x="1049010" y="0"/>
                  </a:lnTo>
                  <a:lnTo>
                    <a:pt x="1049010" y="1410725"/>
                  </a:lnTo>
                  <a:lnTo>
                    <a:pt x="0" y="1410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149085" y="1918111"/>
              <a:ext cx="514748" cy="928753"/>
            </a:xfrm>
            <a:custGeom>
              <a:avLst/>
              <a:gdLst/>
              <a:ahLst/>
              <a:cxnLst/>
              <a:rect l="l" t="t" r="r" b="b"/>
              <a:pathLst>
                <a:path w="514748" h="928753">
                  <a:moveTo>
                    <a:pt x="0" y="0"/>
                  </a:moveTo>
                  <a:lnTo>
                    <a:pt x="514748" y="0"/>
                  </a:lnTo>
                  <a:lnTo>
                    <a:pt x="514748" y="928754"/>
                  </a:lnTo>
                  <a:lnTo>
                    <a:pt x="0" y="928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1796579" y="3503404"/>
              <a:ext cx="413589" cy="391335"/>
            </a:xfrm>
            <a:custGeom>
              <a:avLst/>
              <a:gdLst/>
              <a:ahLst/>
              <a:cxnLst/>
              <a:rect l="l" t="t" r="r" b="b"/>
              <a:pathLst>
                <a:path w="413589" h="391335">
                  <a:moveTo>
                    <a:pt x="0" y="0"/>
                  </a:moveTo>
                  <a:lnTo>
                    <a:pt x="413589" y="0"/>
                  </a:lnTo>
                  <a:lnTo>
                    <a:pt x="413589" y="391335"/>
                  </a:lnTo>
                  <a:lnTo>
                    <a:pt x="0" y="391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3493507" y="1257499"/>
              <a:ext cx="368225" cy="262487"/>
            </a:xfrm>
            <a:custGeom>
              <a:avLst/>
              <a:gdLst/>
              <a:ahLst/>
              <a:cxnLst/>
              <a:rect l="l" t="t" r="r" b="b"/>
              <a:pathLst>
                <a:path w="368225" h="262487">
                  <a:moveTo>
                    <a:pt x="0" y="0"/>
                  </a:moveTo>
                  <a:lnTo>
                    <a:pt x="368225" y="0"/>
                  </a:lnTo>
                  <a:lnTo>
                    <a:pt x="368225" y="262487"/>
                  </a:lnTo>
                  <a:lnTo>
                    <a:pt x="0" y="262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44" name="Group 44"/>
            <p:cNvGrpSpPr/>
            <p:nvPr/>
          </p:nvGrpSpPr>
          <p:grpSpPr>
            <a:xfrm>
              <a:off x="1228126" y="2416335"/>
              <a:ext cx="385832" cy="381010"/>
              <a:chOff x="0" y="0"/>
              <a:chExt cx="647344" cy="639254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647446" cy="639191"/>
              </a:xfrm>
              <a:custGeom>
                <a:avLst/>
                <a:gdLst/>
                <a:ahLst/>
                <a:cxnLst/>
                <a:rect l="l" t="t" r="r" b="b"/>
                <a:pathLst>
                  <a:path w="647446" h="639191">
                    <a:moveTo>
                      <a:pt x="124079" y="0"/>
                    </a:moveTo>
                    <a:lnTo>
                      <a:pt x="120142" y="2286"/>
                    </a:lnTo>
                    <a:lnTo>
                      <a:pt x="119126" y="4064"/>
                    </a:lnTo>
                    <a:lnTo>
                      <a:pt x="119126" y="4191"/>
                    </a:lnTo>
                    <a:lnTo>
                      <a:pt x="119126" y="4318"/>
                    </a:lnTo>
                    <a:cubicBezTo>
                      <a:pt x="101854" y="38481"/>
                      <a:pt x="78613" y="63881"/>
                      <a:pt x="65405" y="94234"/>
                    </a:cubicBezTo>
                    <a:lnTo>
                      <a:pt x="64389" y="96647"/>
                    </a:lnTo>
                    <a:lnTo>
                      <a:pt x="64262" y="96901"/>
                    </a:lnTo>
                    <a:lnTo>
                      <a:pt x="64008" y="97536"/>
                    </a:lnTo>
                    <a:lnTo>
                      <a:pt x="63881" y="97790"/>
                    </a:lnTo>
                    <a:lnTo>
                      <a:pt x="63500" y="98552"/>
                    </a:lnTo>
                    <a:lnTo>
                      <a:pt x="30226" y="180848"/>
                    </a:lnTo>
                    <a:lnTo>
                      <a:pt x="27686" y="187579"/>
                    </a:lnTo>
                    <a:lnTo>
                      <a:pt x="27559" y="188087"/>
                    </a:lnTo>
                    <a:lnTo>
                      <a:pt x="27432" y="188341"/>
                    </a:lnTo>
                    <a:lnTo>
                      <a:pt x="27305" y="188849"/>
                    </a:lnTo>
                    <a:lnTo>
                      <a:pt x="27178" y="189103"/>
                    </a:lnTo>
                    <a:lnTo>
                      <a:pt x="26797" y="190119"/>
                    </a:lnTo>
                    <a:lnTo>
                      <a:pt x="9144" y="242189"/>
                    </a:lnTo>
                    <a:cubicBezTo>
                      <a:pt x="44069" y="142494"/>
                      <a:pt x="88646" y="58420"/>
                      <a:pt x="124079" y="0"/>
                    </a:cubicBezTo>
                    <a:close/>
                    <a:moveTo>
                      <a:pt x="9144" y="242316"/>
                    </a:moveTo>
                    <a:lnTo>
                      <a:pt x="0" y="269367"/>
                    </a:lnTo>
                    <a:lnTo>
                      <a:pt x="9144" y="242316"/>
                    </a:lnTo>
                    <a:close/>
                    <a:moveTo>
                      <a:pt x="631444" y="189484"/>
                    </a:moveTo>
                    <a:lnTo>
                      <a:pt x="637032" y="355473"/>
                    </a:lnTo>
                    <a:lnTo>
                      <a:pt x="647446" y="196977"/>
                    </a:lnTo>
                    <a:lnTo>
                      <a:pt x="631571" y="189484"/>
                    </a:lnTo>
                    <a:close/>
                    <a:moveTo>
                      <a:pt x="448691" y="629285"/>
                    </a:moveTo>
                    <a:cubicBezTo>
                      <a:pt x="481076" y="633476"/>
                      <a:pt x="511048" y="636397"/>
                      <a:pt x="537591" y="637921"/>
                    </a:cubicBezTo>
                    <a:lnTo>
                      <a:pt x="537845" y="637921"/>
                    </a:lnTo>
                    <a:lnTo>
                      <a:pt x="537972" y="637921"/>
                    </a:lnTo>
                    <a:lnTo>
                      <a:pt x="540258" y="638048"/>
                    </a:lnTo>
                    <a:lnTo>
                      <a:pt x="580390" y="639191"/>
                    </a:lnTo>
                    <a:lnTo>
                      <a:pt x="588264" y="639191"/>
                    </a:lnTo>
                    <a:lnTo>
                      <a:pt x="602361" y="638683"/>
                    </a:lnTo>
                    <a:lnTo>
                      <a:pt x="602488" y="638683"/>
                    </a:lnTo>
                    <a:lnTo>
                      <a:pt x="602869" y="638683"/>
                    </a:lnTo>
                    <a:lnTo>
                      <a:pt x="603123" y="638683"/>
                    </a:lnTo>
                    <a:lnTo>
                      <a:pt x="603631" y="638683"/>
                    </a:lnTo>
                    <a:lnTo>
                      <a:pt x="603885" y="638683"/>
                    </a:lnTo>
                    <a:lnTo>
                      <a:pt x="604139" y="638683"/>
                    </a:lnTo>
                    <a:lnTo>
                      <a:pt x="604266" y="638683"/>
                    </a:lnTo>
                    <a:lnTo>
                      <a:pt x="604774" y="638683"/>
                    </a:lnTo>
                    <a:lnTo>
                      <a:pt x="605028" y="638683"/>
                    </a:lnTo>
                    <a:lnTo>
                      <a:pt x="605155" y="638683"/>
                    </a:lnTo>
                    <a:lnTo>
                      <a:pt x="606171" y="638683"/>
                    </a:lnTo>
                    <a:lnTo>
                      <a:pt x="619887" y="637667"/>
                    </a:lnTo>
                    <a:lnTo>
                      <a:pt x="625602" y="636905"/>
                    </a:lnTo>
                    <a:lnTo>
                      <a:pt x="448310" y="629412"/>
                    </a:lnTo>
                    <a:close/>
                  </a:path>
                </a:pathLst>
              </a:custGeom>
              <a:blipFill>
                <a:blip r:embed="rId33"/>
                <a:stretch>
                  <a:fillRect l="-1253" t="-850" r="-1061" b="-878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1210338" y="2415245"/>
              <a:ext cx="401758" cy="380647"/>
              <a:chOff x="0" y="0"/>
              <a:chExt cx="674065" cy="638645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673735" cy="638810"/>
              </a:xfrm>
              <a:custGeom>
                <a:avLst/>
                <a:gdLst/>
                <a:ahLst/>
                <a:cxnLst/>
                <a:rect l="l" t="t" r="r" b="b"/>
                <a:pathLst>
                  <a:path w="673735" h="638810">
                    <a:moveTo>
                      <a:pt x="165100" y="0"/>
                    </a:moveTo>
                    <a:lnTo>
                      <a:pt x="164973" y="0"/>
                    </a:lnTo>
                    <a:lnTo>
                      <a:pt x="164338" y="0"/>
                    </a:lnTo>
                    <a:lnTo>
                      <a:pt x="156591" y="762"/>
                    </a:lnTo>
                    <a:lnTo>
                      <a:pt x="153924" y="1905"/>
                    </a:lnTo>
                    <a:cubicBezTo>
                      <a:pt x="115316" y="65532"/>
                      <a:pt x="65786" y="159512"/>
                      <a:pt x="29845" y="271145"/>
                    </a:cubicBezTo>
                    <a:cubicBezTo>
                      <a:pt x="7493" y="344424"/>
                      <a:pt x="1524" y="386715"/>
                      <a:pt x="1143" y="389509"/>
                    </a:cubicBezTo>
                    <a:lnTo>
                      <a:pt x="1143" y="389636"/>
                    </a:lnTo>
                    <a:lnTo>
                      <a:pt x="0" y="394208"/>
                    </a:lnTo>
                    <a:lnTo>
                      <a:pt x="0" y="402082"/>
                    </a:lnTo>
                    <a:cubicBezTo>
                      <a:pt x="0" y="430657"/>
                      <a:pt x="15367" y="502285"/>
                      <a:pt x="157988" y="553974"/>
                    </a:cubicBezTo>
                    <a:lnTo>
                      <a:pt x="159512" y="554482"/>
                    </a:lnTo>
                    <a:lnTo>
                      <a:pt x="160274" y="554736"/>
                    </a:lnTo>
                    <a:lnTo>
                      <a:pt x="160655" y="554863"/>
                    </a:lnTo>
                    <a:lnTo>
                      <a:pt x="160909" y="554990"/>
                    </a:lnTo>
                    <a:lnTo>
                      <a:pt x="163322" y="555879"/>
                    </a:lnTo>
                    <a:lnTo>
                      <a:pt x="164719" y="556387"/>
                    </a:lnTo>
                    <a:lnTo>
                      <a:pt x="165354" y="556641"/>
                    </a:lnTo>
                    <a:lnTo>
                      <a:pt x="165608" y="556768"/>
                    </a:lnTo>
                    <a:lnTo>
                      <a:pt x="165735" y="556768"/>
                    </a:lnTo>
                    <a:lnTo>
                      <a:pt x="168148" y="557657"/>
                    </a:lnTo>
                    <a:lnTo>
                      <a:pt x="168402" y="557784"/>
                    </a:lnTo>
                    <a:lnTo>
                      <a:pt x="168529" y="557784"/>
                    </a:lnTo>
                    <a:lnTo>
                      <a:pt x="170561" y="558546"/>
                    </a:lnTo>
                    <a:lnTo>
                      <a:pt x="170942" y="558673"/>
                    </a:lnTo>
                    <a:lnTo>
                      <a:pt x="171196" y="558800"/>
                    </a:lnTo>
                    <a:lnTo>
                      <a:pt x="172466" y="559308"/>
                    </a:lnTo>
                    <a:lnTo>
                      <a:pt x="173101" y="559562"/>
                    </a:lnTo>
                    <a:lnTo>
                      <a:pt x="173482" y="559689"/>
                    </a:lnTo>
                    <a:lnTo>
                      <a:pt x="176911" y="560832"/>
                    </a:lnTo>
                    <a:lnTo>
                      <a:pt x="184658" y="563499"/>
                    </a:lnTo>
                    <a:lnTo>
                      <a:pt x="186563" y="564134"/>
                    </a:lnTo>
                    <a:lnTo>
                      <a:pt x="186690" y="564134"/>
                    </a:lnTo>
                    <a:lnTo>
                      <a:pt x="188087" y="564642"/>
                    </a:lnTo>
                    <a:lnTo>
                      <a:pt x="188722" y="564896"/>
                    </a:lnTo>
                    <a:lnTo>
                      <a:pt x="189103" y="565023"/>
                    </a:lnTo>
                    <a:lnTo>
                      <a:pt x="189230" y="565150"/>
                    </a:lnTo>
                    <a:lnTo>
                      <a:pt x="194183" y="566801"/>
                    </a:lnTo>
                    <a:lnTo>
                      <a:pt x="196723" y="567563"/>
                    </a:lnTo>
                    <a:lnTo>
                      <a:pt x="196850" y="567563"/>
                    </a:lnTo>
                    <a:lnTo>
                      <a:pt x="216662" y="573913"/>
                    </a:lnTo>
                    <a:lnTo>
                      <a:pt x="222885" y="575818"/>
                    </a:lnTo>
                    <a:lnTo>
                      <a:pt x="351536" y="609219"/>
                    </a:lnTo>
                    <a:lnTo>
                      <a:pt x="351790" y="609219"/>
                    </a:lnTo>
                    <a:lnTo>
                      <a:pt x="351917" y="609219"/>
                    </a:lnTo>
                    <a:lnTo>
                      <a:pt x="354076" y="609727"/>
                    </a:lnTo>
                    <a:lnTo>
                      <a:pt x="354203" y="609727"/>
                    </a:lnTo>
                    <a:lnTo>
                      <a:pt x="359410" y="610870"/>
                    </a:lnTo>
                    <a:lnTo>
                      <a:pt x="359537" y="610870"/>
                    </a:lnTo>
                    <a:lnTo>
                      <a:pt x="360680" y="611124"/>
                    </a:lnTo>
                    <a:lnTo>
                      <a:pt x="361315" y="611251"/>
                    </a:lnTo>
                    <a:lnTo>
                      <a:pt x="375412" y="614172"/>
                    </a:lnTo>
                    <a:lnTo>
                      <a:pt x="478409" y="631317"/>
                    </a:lnTo>
                    <a:lnTo>
                      <a:pt x="655701" y="638810"/>
                    </a:lnTo>
                    <a:lnTo>
                      <a:pt x="656209" y="638683"/>
                    </a:lnTo>
                    <a:lnTo>
                      <a:pt x="657225" y="638556"/>
                    </a:lnTo>
                    <a:lnTo>
                      <a:pt x="669036" y="636524"/>
                    </a:lnTo>
                    <a:lnTo>
                      <a:pt x="673735" y="635127"/>
                    </a:lnTo>
                    <a:lnTo>
                      <a:pt x="666496" y="357378"/>
                    </a:lnTo>
                    <a:lnTo>
                      <a:pt x="660908" y="191389"/>
                    </a:lnTo>
                    <a:cubicBezTo>
                      <a:pt x="585597" y="155956"/>
                      <a:pt x="263398" y="7239"/>
                      <a:pt x="172212" y="254"/>
                    </a:cubicBezTo>
                    <a:lnTo>
                      <a:pt x="170053" y="127"/>
                    </a:lnTo>
                    <a:lnTo>
                      <a:pt x="169037" y="127"/>
                    </a:lnTo>
                    <a:lnTo>
                      <a:pt x="168910" y="127"/>
                    </a:lnTo>
                    <a:lnTo>
                      <a:pt x="168656" y="127"/>
                    </a:lnTo>
                    <a:lnTo>
                      <a:pt x="168402" y="127"/>
                    </a:lnTo>
                    <a:lnTo>
                      <a:pt x="168148" y="127"/>
                    </a:lnTo>
                    <a:lnTo>
                      <a:pt x="167894" y="127"/>
                    </a:lnTo>
                    <a:lnTo>
                      <a:pt x="167767" y="127"/>
                    </a:lnTo>
                    <a:lnTo>
                      <a:pt x="167005" y="127"/>
                    </a:lnTo>
                    <a:lnTo>
                      <a:pt x="166878" y="127"/>
                    </a:lnTo>
                    <a:close/>
                  </a:path>
                </a:pathLst>
              </a:custGeom>
              <a:blipFill>
                <a:blip r:embed="rId34"/>
                <a:stretch>
                  <a:fillRect l="-4616" t="-1200" r="-944" b="-1224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48" name="Group 48"/>
            <p:cNvGrpSpPr>
              <a:grpSpLocks noChangeAspect="1"/>
            </p:cNvGrpSpPr>
            <p:nvPr/>
          </p:nvGrpSpPr>
          <p:grpSpPr>
            <a:xfrm>
              <a:off x="1292171" y="2129542"/>
              <a:ext cx="1004002" cy="481041"/>
              <a:chOff x="0" y="0"/>
              <a:chExt cx="1263383" cy="60532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-21463" y="0"/>
                <a:ext cx="1284859" cy="658495"/>
              </a:xfrm>
              <a:custGeom>
                <a:avLst/>
                <a:gdLst/>
                <a:ahLst/>
                <a:cxnLst/>
                <a:rect l="l" t="t" r="r" b="b"/>
                <a:pathLst>
                  <a:path w="1284859" h="658495">
                    <a:moveTo>
                      <a:pt x="123063" y="294767"/>
                    </a:moveTo>
                    <a:lnTo>
                      <a:pt x="505333" y="302133"/>
                    </a:lnTo>
                    <a:cubicBezTo>
                      <a:pt x="505333" y="302133"/>
                      <a:pt x="636524" y="302133"/>
                      <a:pt x="726440" y="232410"/>
                    </a:cubicBezTo>
                    <a:lnTo>
                      <a:pt x="1168654" y="0"/>
                    </a:lnTo>
                    <a:lnTo>
                      <a:pt x="1284859" y="181991"/>
                    </a:lnTo>
                    <a:cubicBezTo>
                      <a:pt x="1284859" y="181991"/>
                      <a:pt x="857631" y="658495"/>
                      <a:pt x="303022" y="600329"/>
                    </a:cubicBezTo>
                    <a:cubicBezTo>
                      <a:pt x="303022" y="600329"/>
                      <a:pt x="0" y="553593"/>
                      <a:pt x="22733" y="365125"/>
                    </a:cubicBezTo>
                    <a:lnTo>
                      <a:pt x="24003" y="356489"/>
                    </a:lnTo>
                    <a:cubicBezTo>
                      <a:pt x="25654" y="352298"/>
                      <a:pt x="33274" y="275209"/>
                      <a:pt x="123190" y="294640"/>
                    </a:cubicBezTo>
                  </a:path>
                </a:pathLst>
              </a:custGeom>
              <a:solidFill>
                <a:srgbClr val="F15A29"/>
              </a:solid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861460" y="3828400"/>
              <a:ext cx="120567" cy="123042"/>
              <a:chOff x="0" y="0"/>
              <a:chExt cx="202286" cy="206438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202311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202311" h="206502">
                    <a:moveTo>
                      <a:pt x="201803" y="0"/>
                    </a:moveTo>
                    <a:cubicBezTo>
                      <a:pt x="87376" y="121285"/>
                      <a:pt x="6604" y="199517"/>
                      <a:pt x="0" y="205867"/>
                    </a:cubicBezTo>
                    <a:lnTo>
                      <a:pt x="762" y="206502"/>
                    </a:lnTo>
                    <a:cubicBezTo>
                      <a:pt x="762" y="206502"/>
                      <a:pt x="83185" y="127127"/>
                      <a:pt x="202311" y="1016"/>
                    </a:cubicBezTo>
                    <a:lnTo>
                      <a:pt x="201930" y="381"/>
                    </a:lnTo>
                    <a:lnTo>
                      <a:pt x="201803" y="0"/>
                    </a:lnTo>
                    <a:close/>
                  </a:path>
                </a:pathLst>
              </a:custGeom>
              <a:blipFill>
                <a:blip r:embed="rId35"/>
                <a:stretch>
                  <a:fillRect l="-2328" t="-2146" r="-2128" b="-2158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981739" y="2954548"/>
              <a:ext cx="508435" cy="874420"/>
              <a:chOff x="0" y="0"/>
              <a:chExt cx="853046" cy="1467091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853059" cy="1467104"/>
              </a:xfrm>
              <a:custGeom>
                <a:avLst/>
                <a:gdLst/>
                <a:ahLst/>
                <a:cxnLst/>
                <a:rect l="l" t="t" r="r" b="b"/>
                <a:pathLst>
                  <a:path w="853059" h="1467104">
                    <a:moveTo>
                      <a:pt x="308356" y="0"/>
                    </a:moveTo>
                    <a:lnTo>
                      <a:pt x="307721" y="1143"/>
                    </a:lnTo>
                    <a:cubicBezTo>
                      <a:pt x="355092" y="124460"/>
                      <a:pt x="493776" y="174244"/>
                      <a:pt x="619252" y="193294"/>
                    </a:cubicBezTo>
                    <a:cubicBezTo>
                      <a:pt x="493649" y="174117"/>
                      <a:pt x="354965" y="123952"/>
                      <a:pt x="308356" y="0"/>
                    </a:cubicBezTo>
                    <a:close/>
                    <a:moveTo>
                      <a:pt x="853059" y="201422"/>
                    </a:moveTo>
                    <a:lnTo>
                      <a:pt x="852678" y="201422"/>
                    </a:lnTo>
                    <a:lnTo>
                      <a:pt x="851789" y="201549"/>
                    </a:lnTo>
                    <a:cubicBezTo>
                      <a:pt x="786384" y="586740"/>
                      <a:pt x="287401" y="1161669"/>
                      <a:pt x="0" y="1466088"/>
                    </a:cubicBezTo>
                    <a:lnTo>
                      <a:pt x="254" y="1466723"/>
                    </a:lnTo>
                    <a:lnTo>
                      <a:pt x="381" y="1467104"/>
                    </a:lnTo>
                    <a:cubicBezTo>
                      <a:pt x="287782" y="1162812"/>
                      <a:pt x="787781" y="586867"/>
                      <a:pt x="853059" y="201422"/>
                    </a:cubicBezTo>
                    <a:close/>
                  </a:path>
                </a:pathLst>
              </a:custGeom>
              <a:blipFill>
                <a:blip r:embed="rId36"/>
                <a:stretch>
                  <a:fillRect l="-390" t="-367" r="-607" b="-186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673282" y="2955252"/>
              <a:ext cx="816142" cy="995842"/>
              <a:chOff x="0" y="0"/>
              <a:chExt cx="1369314" cy="1670812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1369314" cy="1670812"/>
              </a:xfrm>
              <a:custGeom>
                <a:avLst/>
                <a:gdLst/>
                <a:ahLst/>
                <a:cxnLst/>
                <a:rect l="l" t="t" r="r" b="b"/>
                <a:pathLst>
                  <a:path w="1369314" h="1670812">
                    <a:moveTo>
                      <a:pt x="825246" y="0"/>
                    </a:moveTo>
                    <a:lnTo>
                      <a:pt x="0" y="1439672"/>
                    </a:lnTo>
                    <a:lnTo>
                      <a:pt x="54229" y="1479296"/>
                    </a:lnTo>
                    <a:lnTo>
                      <a:pt x="56007" y="1477137"/>
                    </a:lnTo>
                    <a:lnTo>
                      <a:pt x="200914" y="1586738"/>
                    </a:lnTo>
                    <a:lnTo>
                      <a:pt x="315722" y="1670812"/>
                    </a:lnTo>
                    <a:cubicBezTo>
                      <a:pt x="322326" y="1664462"/>
                      <a:pt x="403098" y="1586230"/>
                      <a:pt x="517525" y="1464945"/>
                    </a:cubicBezTo>
                    <a:cubicBezTo>
                      <a:pt x="804926" y="1160526"/>
                      <a:pt x="1303909" y="585470"/>
                      <a:pt x="1369314" y="200279"/>
                    </a:cubicBezTo>
                    <a:cubicBezTo>
                      <a:pt x="1362964" y="200787"/>
                      <a:pt x="1333500" y="203200"/>
                      <a:pt x="1291082" y="203200"/>
                    </a:cubicBezTo>
                    <a:cubicBezTo>
                      <a:pt x="1249045" y="203200"/>
                      <a:pt x="1194308" y="200914"/>
                      <a:pt x="1136777" y="192024"/>
                    </a:cubicBezTo>
                    <a:cubicBezTo>
                      <a:pt x="1011301" y="173101"/>
                      <a:pt x="872490" y="123317"/>
                      <a:pt x="825246" y="0"/>
                    </a:cubicBezTo>
                    <a:close/>
                  </a:path>
                </a:pathLst>
              </a:custGeom>
              <a:blipFill>
                <a:blip r:embed="rId37"/>
                <a:stretch>
                  <a:fillRect l="-436" t="-150" r="-175" b="-305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705589" y="3835705"/>
              <a:ext cx="87450" cy="65302"/>
              <a:chOff x="0" y="0"/>
              <a:chExt cx="146723" cy="109563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146685" cy="109601"/>
              </a:xfrm>
              <a:custGeom>
                <a:avLst/>
                <a:gdLst/>
                <a:ahLst/>
                <a:cxnLst/>
                <a:rect l="l" t="t" r="r" b="b"/>
                <a:pathLst>
                  <a:path w="146685" h="109601">
                    <a:moveTo>
                      <a:pt x="1778" y="0"/>
                    </a:moveTo>
                    <a:lnTo>
                      <a:pt x="0" y="2159"/>
                    </a:lnTo>
                    <a:lnTo>
                      <a:pt x="19304" y="16256"/>
                    </a:lnTo>
                    <a:lnTo>
                      <a:pt x="19431" y="16129"/>
                    </a:lnTo>
                    <a:lnTo>
                      <a:pt x="19558" y="16002"/>
                    </a:lnTo>
                    <a:lnTo>
                      <a:pt x="43815" y="34036"/>
                    </a:lnTo>
                    <a:lnTo>
                      <a:pt x="146685" y="109601"/>
                    </a:lnTo>
                    <a:lnTo>
                      <a:pt x="1778" y="0"/>
                    </a:lnTo>
                    <a:close/>
                  </a:path>
                </a:pathLst>
              </a:custGeom>
              <a:blipFill>
                <a:blip r:embed="rId38"/>
                <a:stretch>
                  <a:fillRect l="-2242" t="-4101" r="-3038" b="-3429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58" name="Freeform 58"/>
            <p:cNvSpPr/>
            <p:nvPr/>
          </p:nvSpPr>
          <p:spPr>
            <a:xfrm>
              <a:off x="717125" y="3845272"/>
              <a:ext cx="14564" cy="10802"/>
            </a:xfrm>
            <a:custGeom>
              <a:avLst/>
              <a:gdLst/>
              <a:ahLst/>
              <a:cxnLst/>
              <a:rect l="l" t="t" r="r" b="b"/>
              <a:pathLst>
                <a:path w="14564" h="10802">
                  <a:moveTo>
                    <a:pt x="0" y="0"/>
                  </a:moveTo>
                  <a:lnTo>
                    <a:pt x="14564" y="0"/>
                  </a:lnTo>
                  <a:lnTo>
                    <a:pt x="14564" y="10802"/>
                  </a:lnTo>
                  <a:lnTo>
                    <a:pt x="0" y="10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59" name="Group 59"/>
            <p:cNvGrpSpPr>
              <a:grpSpLocks noChangeAspect="1"/>
            </p:cNvGrpSpPr>
            <p:nvPr/>
          </p:nvGrpSpPr>
          <p:grpSpPr>
            <a:xfrm>
              <a:off x="2160240" y="1906954"/>
              <a:ext cx="962377" cy="410864"/>
              <a:chOff x="0" y="0"/>
              <a:chExt cx="1210996" cy="517017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58293" y="82423"/>
                <a:ext cx="1090930" cy="245237"/>
              </a:xfrm>
              <a:custGeom>
                <a:avLst/>
                <a:gdLst/>
                <a:ahLst/>
                <a:cxnLst/>
                <a:rect l="l" t="t" r="r" b="b"/>
                <a:pathLst>
                  <a:path w="1090930" h="245237">
                    <a:moveTo>
                      <a:pt x="1041273" y="242316"/>
                    </a:moveTo>
                    <a:lnTo>
                      <a:pt x="20828" y="95504"/>
                    </a:lnTo>
                    <a:cubicBezTo>
                      <a:pt x="0" y="92456"/>
                      <a:pt x="13335" y="0"/>
                      <a:pt x="34036" y="3048"/>
                    </a:cubicBezTo>
                    <a:lnTo>
                      <a:pt x="1054608" y="149860"/>
                    </a:lnTo>
                    <a:cubicBezTo>
                      <a:pt x="1075436" y="152908"/>
                      <a:pt x="1090930" y="165989"/>
                      <a:pt x="1089025" y="178943"/>
                    </a:cubicBezTo>
                    <a:lnTo>
                      <a:pt x="1082548" y="224028"/>
                    </a:lnTo>
                    <a:cubicBezTo>
                      <a:pt x="1080643" y="237109"/>
                      <a:pt x="1062101" y="245237"/>
                      <a:pt x="1041273" y="242316"/>
                    </a:cubicBezTo>
                  </a:path>
                </a:pathLst>
              </a:custGeom>
              <a:solidFill>
                <a:srgbClr val="C49A6C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1" name="Freeform 61"/>
              <p:cNvSpPr/>
              <p:nvPr/>
            </p:nvSpPr>
            <p:spPr>
              <a:xfrm>
                <a:off x="63500" y="58420"/>
                <a:ext cx="379095" cy="395097"/>
              </a:xfrm>
              <a:custGeom>
                <a:avLst/>
                <a:gdLst/>
                <a:ahLst/>
                <a:cxnLst/>
                <a:rect l="l" t="t" r="r" b="b"/>
                <a:pathLst>
                  <a:path w="379095" h="395097">
                    <a:moveTo>
                      <a:pt x="97028" y="395097"/>
                    </a:moveTo>
                    <a:lnTo>
                      <a:pt x="173355" y="312801"/>
                    </a:lnTo>
                    <a:cubicBezTo>
                      <a:pt x="173355" y="312801"/>
                      <a:pt x="273558" y="265684"/>
                      <a:pt x="313182" y="249809"/>
                    </a:cubicBezTo>
                    <a:cubicBezTo>
                      <a:pt x="313182" y="249809"/>
                      <a:pt x="361569" y="228600"/>
                      <a:pt x="352679" y="213868"/>
                    </a:cubicBezTo>
                    <a:cubicBezTo>
                      <a:pt x="349504" y="208534"/>
                      <a:pt x="306451" y="216027"/>
                      <a:pt x="281305" y="224536"/>
                    </a:cubicBezTo>
                    <a:cubicBezTo>
                      <a:pt x="281305" y="224536"/>
                      <a:pt x="375158" y="179324"/>
                      <a:pt x="375412" y="159385"/>
                    </a:cubicBezTo>
                    <a:lnTo>
                      <a:pt x="370586" y="139827"/>
                    </a:lnTo>
                    <a:cubicBezTo>
                      <a:pt x="338328" y="150749"/>
                      <a:pt x="279400" y="177800"/>
                      <a:pt x="278130" y="177038"/>
                    </a:cubicBezTo>
                    <a:cubicBezTo>
                      <a:pt x="278130" y="177038"/>
                      <a:pt x="366649" y="125349"/>
                      <a:pt x="373380" y="113919"/>
                    </a:cubicBezTo>
                    <a:lnTo>
                      <a:pt x="367284" y="95631"/>
                    </a:lnTo>
                    <a:cubicBezTo>
                      <a:pt x="348615" y="99060"/>
                      <a:pt x="285369" y="133731"/>
                      <a:pt x="283210" y="132588"/>
                    </a:cubicBezTo>
                    <a:cubicBezTo>
                      <a:pt x="283210" y="132588"/>
                      <a:pt x="350393" y="89154"/>
                      <a:pt x="355854" y="86106"/>
                    </a:cubicBezTo>
                    <a:cubicBezTo>
                      <a:pt x="362839" y="82296"/>
                      <a:pt x="379095" y="49022"/>
                      <a:pt x="336677" y="61976"/>
                    </a:cubicBezTo>
                    <a:cubicBezTo>
                      <a:pt x="336677" y="61976"/>
                      <a:pt x="275971" y="83820"/>
                      <a:pt x="244348" y="103251"/>
                    </a:cubicBezTo>
                    <a:cubicBezTo>
                      <a:pt x="240792" y="105410"/>
                      <a:pt x="268986" y="48895"/>
                      <a:pt x="261493" y="19431"/>
                    </a:cubicBezTo>
                    <a:cubicBezTo>
                      <a:pt x="256667" y="0"/>
                      <a:pt x="237998" y="381"/>
                      <a:pt x="227584" y="21971"/>
                    </a:cubicBezTo>
                    <a:cubicBezTo>
                      <a:pt x="207264" y="64262"/>
                      <a:pt x="192786" y="111760"/>
                      <a:pt x="181356" y="118618"/>
                    </a:cubicBezTo>
                    <a:cubicBezTo>
                      <a:pt x="116840" y="156591"/>
                      <a:pt x="6985" y="233045"/>
                      <a:pt x="0" y="243459"/>
                    </a:cubicBezTo>
                    <a:close/>
                  </a:path>
                </a:pathLst>
              </a:custGeom>
              <a:solidFill>
                <a:srgbClr val="716658"/>
              </a:solid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62" name="Freeform 62"/>
            <p:cNvSpPr/>
            <p:nvPr/>
          </p:nvSpPr>
          <p:spPr>
            <a:xfrm>
              <a:off x="1108770" y="2729492"/>
              <a:ext cx="2074350" cy="885895"/>
            </a:xfrm>
            <a:custGeom>
              <a:avLst/>
              <a:gdLst/>
              <a:ahLst/>
              <a:cxnLst/>
              <a:rect l="l" t="t" r="r" b="b"/>
              <a:pathLst>
                <a:path w="2074350" h="885895">
                  <a:moveTo>
                    <a:pt x="0" y="0"/>
                  </a:moveTo>
                  <a:lnTo>
                    <a:pt x="2074350" y="0"/>
                  </a:lnTo>
                  <a:lnTo>
                    <a:pt x="2074350" y="885895"/>
                  </a:lnTo>
                  <a:lnTo>
                    <a:pt x="0" y="885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63" name="Group 63"/>
            <p:cNvGrpSpPr/>
            <p:nvPr/>
          </p:nvGrpSpPr>
          <p:grpSpPr>
            <a:xfrm>
              <a:off x="2631282" y="3014990"/>
              <a:ext cx="193779" cy="183855"/>
              <a:chOff x="0" y="0"/>
              <a:chExt cx="325120" cy="30847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325120" cy="308483"/>
              </a:xfrm>
              <a:custGeom>
                <a:avLst/>
                <a:gdLst/>
                <a:ahLst/>
                <a:cxnLst/>
                <a:rect l="l" t="t" r="r" b="b"/>
                <a:pathLst>
                  <a:path w="325120" h="308483">
                    <a:moveTo>
                      <a:pt x="120904" y="0"/>
                    </a:moveTo>
                    <a:cubicBezTo>
                      <a:pt x="101727" y="94107"/>
                      <a:pt x="58547" y="198501"/>
                      <a:pt x="0" y="307086"/>
                    </a:cubicBezTo>
                    <a:lnTo>
                      <a:pt x="325120" y="308483"/>
                    </a:lnTo>
                    <a:lnTo>
                      <a:pt x="120904" y="0"/>
                    </a:lnTo>
                    <a:close/>
                  </a:path>
                </a:pathLst>
              </a:custGeom>
              <a:blipFill>
                <a:blip r:embed="rId42"/>
                <a:stretch>
                  <a:fillRect l="-1007" t="-1897" r="-1492" b="-860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65" name="Group 65"/>
            <p:cNvGrpSpPr>
              <a:grpSpLocks noChangeAspect="1"/>
            </p:cNvGrpSpPr>
            <p:nvPr/>
          </p:nvGrpSpPr>
          <p:grpSpPr>
            <a:xfrm>
              <a:off x="2784352" y="3137457"/>
              <a:ext cx="43600" cy="62978"/>
              <a:chOff x="0" y="0"/>
              <a:chExt cx="54864" cy="79248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54864" cy="79248"/>
              </a:xfrm>
              <a:custGeom>
                <a:avLst/>
                <a:gdLst/>
                <a:ahLst/>
                <a:cxnLst/>
                <a:rect l="l" t="t" r="r" b="b"/>
                <a:pathLst>
                  <a:path w="54864" h="79248">
                    <a:moveTo>
                      <a:pt x="0" y="79248"/>
                    </a:moveTo>
                    <a:lnTo>
                      <a:pt x="54864" y="79248"/>
                    </a:lnTo>
                    <a:lnTo>
                      <a:pt x="54864" y="0"/>
                    </a:lnTo>
                    <a:lnTo>
                      <a:pt x="0" y="0"/>
                    </a:lnTo>
                    <a:lnTo>
                      <a:pt x="0" y="79248"/>
                    </a:lnTo>
                    <a:close/>
                  </a:path>
                </a:pathLst>
              </a:custGeom>
              <a:solidFill>
                <a:srgbClr val="C39A6C"/>
              </a:solid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67" name="Group 67"/>
            <p:cNvGrpSpPr/>
            <p:nvPr/>
          </p:nvGrpSpPr>
          <p:grpSpPr>
            <a:xfrm>
              <a:off x="2379059" y="2886029"/>
              <a:ext cx="316760" cy="118773"/>
              <a:chOff x="0" y="0"/>
              <a:chExt cx="531457" cy="199276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531368" cy="199263"/>
              </a:xfrm>
              <a:custGeom>
                <a:avLst/>
                <a:gdLst/>
                <a:ahLst/>
                <a:cxnLst/>
                <a:rect l="l" t="t" r="r" b="b"/>
                <a:pathLst>
                  <a:path w="531368" h="199263">
                    <a:moveTo>
                      <a:pt x="400431" y="0"/>
                    </a:moveTo>
                    <a:cubicBezTo>
                      <a:pt x="400431" y="0"/>
                      <a:pt x="253238" y="2921"/>
                      <a:pt x="0" y="6858"/>
                    </a:cubicBezTo>
                    <a:cubicBezTo>
                      <a:pt x="78232" y="176403"/>
                      <a:pt x="334645" y="199263"/>
                      <a:pt x="466979" y="199263"/>
                    </a:cubicBezTo>
                    <a:cubicBezTo>
                      <a:pt x="494919" y="199263"/>
                      <a:pt x="517271" y="198247"/>
                      <a:pt x="531368" y="197358"/>
                    </a:cubicBezTo>
                    <a:lnTo>
                      <a:pt x="400431" y="0"/>
                    </a:lnTo>
                    <a:close/>
                  </a:path>
                </a:pathLst>
              </a:custGeom>
              <a:blipFill>
                <a:blip r:embed="rId43"/>
                <a:stretch>
                  <a:fillRect l="-518" t="-2447" r="-437" b="-1567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>
              <a:off x="2266039" y="2891789"/>
              <a:ext cx="53297" cy="86807"/>
              <a:chOff x="0" y="0"/>
              <a:chExt cx="89421" cy="145644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89408" cy="145669"/>
              </a:xfrm>
              <a:custGeom>
                <a:avLst/>
                <a:gdLst/>
                <a:ahLst/>
                <a:cxnLst/>
                <a:rect l="l" t="t" r="r" b="b"/>
                <a:pathLst>
                  <a:path w="89408" h="145669">
                    <a:moveTo>
                      <a:pt x="381" y="0"/>
                    </a:moveTo>
                    <a:cubicBezTo>
                      <a:pt x="254" y="0"/>
                      <a:pt x="127" y="0"/>
                      <a:pt x="0" y="0"/>
                    </a:cubicBezTo>
                    <a:lnTo>
                      <a:pt x="89027" y="145669"/>
                    </a:lnTo>
                    <a:lnTo>
                      <a:pt x="89408" y="144907"/>
                    </a:lnTo>
                    <a:lnTo>
                      <a:pt x="381" y="0"/>
                    </a:lnTo>
                    <a:close/>
                  </a:path>
                </a:pathLst>
              </a:custGeom>
              <a:blipFill>
                <a:blip r:embed="rId44"/>
                <a:stretch>
                  <a:fillRect l="-4630" t="-1612" r="-4460" b="-1612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2266281" y="2890245"/>
              <a:ext cx="103437" cy="87897"/>
              <a:chOff x="0" y="0"/>
              <a:chExt cx="173546" cy="147472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173609" cy="147447"/>
              </a:xfrm>
              <a:custGeom>
                <a:avLst/>
                <a:gdLst/>
                <a:ahLst/>
                <a:cxnLst/>
                <a:rect l="l" t="t" r="r" b="b"/>
                <a:pathLst>
                  <a:path w="173609" h="147447">
                    <a:moveTo>
                      <a:pt x="173609" y="0"/>
                    </a:moveTo>
                    <a:cubicBezTo>
                      <a:pt x="120142" y="762"/>
                      <a:pt x="62103" y="1651"/>
                      <a:pt x="0" y="2540"/>
                    </a:cubicBezTo>
                    <a:lnTo>
                      <a:pt x="89027" y="147447"/>
                    </a:lnTo>
                    <a:lnTo>
                      <a:pt x="173609" y="0"/>
                    </a:lnTo>
                    <a:close/>
                  </a:path>
                </a:pathLst>
              </a:custGeom>
              <a:blipFill>
                <a:blip r:embed="rId45"/>
                <a:stretch>
                  <a:fillRect l="-2618" t="-2592" r="-2721" b="-2144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73" name="Group 73"/>
            <p:cNvGrpSpPr/>
            <p:nvPr/>
          </p:nvGrpSpPr>
          <p:grpSpPr>
            <a:xfrm>
              <a:off x="2319078" y="2978142"/>
              <a:ext cx="134881" cy="219091"/>
              <a:chOff x="0" y="0"/>
              <a:chExt cx="226301" cy="367589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226314" cy="367538"/>
              </a:xfrm>
              <a:custGeom>
                <a:avLst/>
                <a:gdLst/>
                <a:ahLst/>
                <a:cxnLst/>
                <a:rect l="l" t="t" r="r" b="b"/>
                <a:pathLst>
                  <a:path w="226314" h="367538">
                    <a:moveTo>
                      <a:pt x="381" y="0"/>
                    </a:moveTo>
                    <a:lnTo>
                      <a:pt x="0" y="762"/>
                    </a:lnTo>
                    <a:lnTo>
                      <a:pt x="224155" y="367538"/>
                    </a:lnTo>
                    <a:lnTo>
                      <a:pt x="226314" y="367538"/>
                    </a:lnTo>
                    <a:lnTo>
                      <a:pt x="381" y="0"/>
                    </a:lnTo>
                    <a:close/>
                  </a:path>
                </a:pathLst>
              </a:custGeom>
              <a:blipFill>
                <a:blip r:embed="rId46"/>
                <a:stretch>
                  <a:fillRect l="-1644" t="-1357" r="-2508" b="-1475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75" name="Group 75"/>
            <p:cNvGrpSpPr/>
            <p:nvPr/>
          </p:nvGrpSpPr>
          <p:grpSpPr>
            <a:xfrm>
              <a:off x="2319343" y="2890094"/>
              <a:ext cx="383993" cy="307904"/>
              <a:chOff x="0" y="0"/>
              <a:chExt cx="644258" cy="516598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644271" cy="516636"/>
              </a:xfrm>
              <a:custGeom>
                <a:avLst/>
                <a:gdLst/>
                <a:ahLst/>
                <a:cxnLst/>
                <a:rect l="l" t="t" r="r" b="b"/>
                <a:pathLst>
                  <a:path w="644271" h="516636">
                    <a:moveTo>
                      <a:pt x="100203" y="0"/>
                    </a:moveTo>
                    <a:lnTo>
                      <a:pt x="89789" y="127"/>
                    </a:lnTo>
                    <a:lnTo>
                      <a:pt x="84582" y="254"/>
                    </a:lnTo>
                    <a:lnTo>
                      <a:pt x="0" y="147701"/>
                    </a:lnTo>
                    <a:lnTo>
                      <a:pt x="225806" y="515366"/>
                    </a:lnTo>
                    <a:lnTo>
                      <a:pt x="523367" y="516636"/>
                    </a:lnTo>
                    <a:cubicBezTo>
                      <a:pt x="581914" y="408051"/>
                      <a:pt x="625094" y="303657"/>
                      <a:pt x="644271" y="209550"/>
                    </a:cubicBezTo>
                    <a:lnTo>
                      <a:pt x="631698" y="190500"/>
                    </a:lnTo>
                    <a:cubicBezTo>
                      <a:pt x="617601" y="191389"/>
                      <a:pt x="595249" y="192405"/>
                      <a:pt x="567309" y="192405"/>
                    </a:cubicBezTo>
                    <a:cubicBezTo>
                      <a:pt x="434848" y="192405"/>
                      <a:pt x="178435" y="169545"/>
                      <a:pt x="100330" y="0"/>
                    </a:cubicBezTo>
                    <a:close/>
                  </a:path>
                </a:pathLst>
              </a:custGeom>
              <a:blipFill>
                <a:blip r:embed="rId47"/>
                <a:stretch>
                  <a:fillRect l="-644" t="-690" r="-912" b="-784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77" name="Freeform 77"/>
            <p:cNvSpPr/>
            <p:nvPr/>
          </p:nvSpPr>
          <p:spPr>
            <a:xfrm>
              <a:off x="1165965" y="1790482"/>
              <a:ext cx="302779" cy="474357"/>
            </a:xfrm>
            <a:custGeom>
              <a:avLst/>
              <a:gdLst/>
              <a:ahLst/>
              <a:cxnLst/>
              <a:rect l="l" t="t" r="r" b="b"/>
              <a:pathLst>
                <a:path w="302779" h="474357">
                  <a:moveTo>
                    <a:pt x="0" y="0"/>
                  </a:moveTo>
                  <a:lnTo>
                    <a:pt x="302780" y="0"/>
                  </a:lnTo>
                  <a:lnTo>
                    <a:pt x="302780" y="474357"/>
                  </a:lnTo>
                  <a:lnTo>
                    <a:pt x="0" y="474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78" name="Group 78"/>
            <p:cNvGrpSpPr>
              <a:grpSpLocks noChangeAspect="1"/>
            </p:cNvGrpSpPr>
            <p:nvPr/>
          </p:nvGrpSpPr>
          <p:grpSpPr>
            <a:xfrm>
              <a:off x="2485713" y="3006180"/>
              <a:ext cx="66271" cy="66271"/>
              <a:chOff x="0" y="0"/>
              <a:chExt cx="83388" cy="83388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83439" cy="83312"/>
              </a:xfrm>
              <a:custGeom>
                <a:avLst/>
                <a:gdLst/>
                <a:ahLst/>
                <a:cxnLst/>
                <a:rect l="l" t="t" r="r" b="b"/>
                <a:pathLst>
                  <a:path w="83439" h="83312">
                    <a:moveTo>
                      <a:pt x="83439" y="41656"/>
                    </a:moveTo>
                    <a:cubicBezTo>
                      <a:pt x="83439" y="64643"/>
                      <a:pt x="64770" y="83312"/>
                      <a:pt x="41783" y="83312"/>
                    </a:cubicBezTo>
                    <a:cubicBezTo>
                      <a:pt x="18796" y="83312"/>
                      <a:pt x="0" y="64643"/>
                      <a:pt x="0" y="41656"/>
                    </a:cubicBezTo>
                    <a:cubicBezTo>
                      <a:pt x="0" y="18669"/>
                      <a:pt x="18669" y="0"/>
                      <a:pt x="41656" y="0"/>
                    </a:cubicBezTo>
                    <a:cubicBezTo>
                      <a:pt x="64643" y="0"/>
                      <a:pt x="83439" y="18669"/>
                      <a:pt x="83439" y="41656"/>
                    </a:cubicBezTo>
                  </a:path>
                </a:pathLst>
              </a:custGeom>
              <a:solidFill>
                <a:srgbClr val="C49A6C"/>
              </a:solidFill>
            </p:spPr>
            <p:txBody>
              <a:bodyPr/>
              <a:lstStyle/>
              <a:p>
                <a:endParaRPr lang="en-IE"/>
              </a:p>
            </p:txBody>
          </p:sp>
        </p:grpSp>
      </p:grpSp>
      <p:sp>
        <p:nvSpPr>
          <p:cNvPr id="80" name="TextBox 80"/>
          <p:cNvSpPr txBox="1"/>
          <p:nvPr/>
        </p:nvSpPr>
        <p:spPr>
          <a:xfrm>
            <a:off x="1381171" y="36518"/>
            <a:ext cx="15956220" cy="1516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5"/>
              </a:lnSpc>
            </a:pPr>
            <a:r>
              <a:rPr lang="en-US" sz="891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CONNECT WITH MAP</a:t>
            </a:r>
          </a:p>
        </p:txBody>
      </p:sp>
      <p:sp>
        <p:nvSpPr>
          <p:cNvPr id="81" name="Freeform 81"/>
          <p:cNvSpPr/>
          <p:nvPr/>
        </p:nvSpPr>
        <p:spPr>
          <a:xfrm rot="5400000">
            <a:off x="7548625" y="-9346985"/>
            <a:ext cx="2615721" cy="19601271"/>
          </a:xfrm>
          <a:custGeom>
            <a:avLst/>
            <a:gdLst/>
            <a:ahLst/>
            <a:cxnLst/>
            <a:rect l="l" t="t" r="r" b="b"/>
            <a:pathLst>
              <a:path w="2615721" h="19601271">
                <a:moveTo>
                  <a:pt x="0" y="0"/>
                </a:moveTo>
                <a:lnTo>
                  <a:pt x="2615722" y="0"/>
                </a:lnTo>
                <a:lnTo>
                  <a:pt x="2615722" y="19601271"/>
                </a:lnTo>
                <a:lnTo>
                  <a:pt x="0" y="19601271"/>
                </a:lnTo>
                <a:lnTo>
                  <a:pt x="0" y="0"/>
                </a:lnTo>
                <a:close/>
              </a:path>
            </a:pathLst>
          </a:custGeom>
          <a:blipFill>
            <a:blip r:embed="rId49"/>
            <a:stretch>
              <a:fillRect l="-458898" t="-439" r="-16839"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82" name="Group 82"/>
          <p:cNvGrpSpPr/>
          <p:nvPr/>
        </p:nvGrpSpPr>
        <p:grpSpPr>
          <a:xfrm>
            <a:off x="1028700" y="2816343"/>
            <a:ext cx="8884961" cy="1815874"/>
            <a:chOff x="0" y="0"/>
            <a:chExt cx="2564330" cy="524088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2564330" cy="524088"/>
            </a:xfrm>
            <a:custGeom>
              <a:avLst/>
              <a:gdLst/>
              <a:ahLst/>
              <a:cxnLst/>
              <a:rect l="l" t="t" r="r" b="b"/>
              <a:pathLst>
                <a:path w="2564330" h="524088">
                  <a:moveTo>
                    <a:pt x="44439" y="0"/>
                  </a:moveTo>
                  <a:lnTo>
                    <a:pt x="2519891" y="0"/>
                  </a:lnTo>
                  <a:cubicBezTo>
                    <a:pt x="2531677" y="0"/>
                    <a:pt x="2542980" y="4682"/>
                    <a:pt x="2551314" y="13016"/>
                  </a:cubicBezTo>
                  <a:cubicBezTo>
                    <a:pt x="2559648" y="21350"/>
                    <a:pt x="2564330" y="32653"/>
                    <a:pt x="2564330" y="44439"/>
                  </a:cubicBezTo>
                  <a:lnTo>
                    <a:pt x="2564330" y="479649"/>
                  </a:lnTo>
                  <a:cubicBezTo>
                    <a:pt x="2564330" y="491435"/>
                    <a:pt x="2559648" y="502738"/>
                    <a:pt x="2551314" y="511072"/>
                  </a:cubicBezTo>
                  <a:cubicBezTo>
                    <a:pt x="2542980" y="519406"/>
                    <a:pt x="2531677" y="524088"/>
                    <a:pt x="2519891" y="524088"/>
                  </a:cubicBezTo>
                  <a:lnTo>
                    <a:pt x="44439" y="524088"/>
                  </a:lnTo>
                  <a:cubicBezTo>
                    <a:pt x="32653" y="524088"/>
                    <a:pt x="21350" y="519406"/>
                    <a:pt x="13016" y="511072"/>
                  </a:cubicBezTo>
                  <a:cubicBezTo>
                    <a:pt x="4682" y="502738"/>
                    <a:pt x="0" y="491435"/>
                    <a:pt x="0" y="479649"/>
                  </a:cubicBezTo>
                  <a:lnTo>
                    <a:pt x="0" y="44439"/>
                  </a:lnTo>
                  <a:cubicBezTo>
                    <a:pt x="0" y="32653"/>
                    <a:pt x="4682" y="21350"/>
                    <a:pt x="13016" y="13016"/>
                  </a:cubicBezTo>
                  <a:cubicBezTo>
                    <a:pt x="21350" y="4682"/>
                    <a:pt x="32653" y="0"/>
                    <a:pt x="44439" y="0"/>
                  </a:cubicBezTo>
                  <a:close/>
                </a:path>
              </a:pathLst>
            </a:custGeom>
            <a:solidFill>
              <a:srgbClr val="FFE4E0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0" y="-38100"/>
              <a:ext cx="2564330" cy="5621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83"/>
                </a:lnSpc>
              </a:pPr>
              <a:endParaRPr/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1370220" y="3072382"/>
            <a:ext cx="1303797" cy="1303797"/>
            <a:chOff x="0" y="0"/>
            <a:chExt cx="812800" cy="812800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4E5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83"/>
                </a:lnSpc>
              </a:pPr>
              <a:endParaRPr/>
            </a:p>
          </p:txBody>
        </p:sp>
      </p:grpSp>
      <p:sp>
        <p:nvSpPr>
          <p:cNvPr id="88" name="TextBox 88"/>
          <p:cNvSpPr txBox="1"/>
          <p:nvPr/>
        </p:nvSpPr>
        <p:spPr>
          <a:xfrm>
            <a:off x="1759748" y="3016333"/>
            <a:ext cx="8359110" cy="1359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14"/>
              </a:lnSpc>
              <a:spcBef>
                <a:spcPct val="0"/>
              </a:spcBef>
            </a:pPr>
            <a:r>
              <a:rPr lang="en-US" sz="3923" b="1" u="none" strike="noStrike" spc="196">
                <a:solidFill>
                  <a:srgbClr val="000000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Online MAP supports Application Form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1554551" y="3308044"/>
            <a:ext cx="953516" cy="756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70"/>
              </a:lnSpc>
              <a:spcBef>
                <a:spcPct val="0"/>
              </a:spcBef>
            </a:pPr>
            <a:r>
              <a:rPr lang="en-US" sz="4471" b="1" spc="223">
                <a:solidFill>
                  <a:srgbClr val="000000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1</a:t>
            </a:r>
          </a:p>
        </p:txBody>
      </p:sp>
      <p:grpSp>
        <p:nvGrpSpPr>
          <p:cNvPr id="90" name="Group 90"/>
          <p:cNvGrpSpPr/>
          <p:nvPr/>
        </p:nvGrpSpPr>
        <p:grpSpPr>
          <a:xfrm>
            <a:off x="1028700" y="5205890"/>
            <a:ext cx="8884961" cy="1815874"/>
            <a:chOff x="0" y="0"/>
            <a:chExt cx="11846615" cy="2421166"/>
          </a:xfrm>
        </p:grpSpPr>
        <p:grpSp>
          <p:nvGrpSpPr>
            <p:cNvPr id="91" name="Group 91"/>
            <p:cNvGrpSpPr/>
            <p:nvPr/>
          </p:nvGrpSpPr>
          <p:grpSpPr>
            <a:xfrm>
              <a:off x="0" y="0"/>
              <a:ext cx="11846615" cy="2421166"/>
              <a:chOff x="0" y="0"/>
              <a:chExt cx="2564330" cy="524088"/>
            </a:xfrm>
          </p:grpSpPr>
          <p:sp>
            <p:nvSpPr>
              <p:cNvPr id="92" name="Freeform 92"/>
              <p:cNvSpPr/>
              <p:nvPr/>
            </p:nvSpPr>
            <p:spPr>
              <a:xfrm>
                <a:off x="0" y="0"/>
                <a:ext cx="2564330" cy="524088"/>
              </a:xfrm>
              <a:custGeom>
                <a:avLst/>
                <a:gdLst/>
                <a:ahLst/>
                <a:cxnLst/>
                <a:rect l="l" t="t" r="r" b="b"/>
                <a:pathLst>
                  <a:path w="2564330" h="524088">
                    <a:moveTo>
                      <a:pt x="40553" y="0"/>
                    </a:moveTo>
                    <a:lnTo>
                      <a:pt x="2523778" y="0"/>
                    </a:lnTo>
                    <a:cubicBezTo>
                      <a:pt x="2534533" y="0"/>
                      <a:pt x="2544847" y="4272"/>
                      <a:pt x="2552453" y="11878"/>
                    </a:cubicBezTo>
                    <a:cubicBezTo>
                      <a:pt x="2560058" y="19483"/>
                      <a:pt x="2564330" y="29797"/>
                      <a:pt x="2564330" y="40553"/>
                    </a:cubicBezTo>
                    <a:lnTo>
                      <a:pt x="2564330" y="483535"/>
                    </a:lnTo>
                    <a:cubicBezTo>
                      <a:pt x="2564330" y="505932"/>
                      <a:pt x="2546174" y="524088"/>
                      <a:pt x="2523778" y="524088"/>
                    </a:cubicBezTo>
                    <a:lnTo>
                      <a:pt x="40553" y="524088"/>
                    </a:lnTo>
                    <a:cubicBezTo>
                      <a:pt x="29797" y="524088"/>
                      <a:pt x="19483" y="519816"/>
                      <a:pt x="11878" y="512210"/>
                    </a:cubicBezTo>
                    <a:cubicBezTo>
                      <a:pt x="4272" y="504605"/>
                      <a:pt x="0" y="494291"/>
                      <a:pt x="0" y="483535"/>
                    </a:cubicBezTo>
                    <a:lnTo>
                      <a:pt x="0" y="40553"/>
                    </a:lnTo>
                    <a:cubicBezTo>
                      <a:pt x="0" y="18156"/>
                      <a:pt x="18156" y="0"/>
                      <a:pt x="40553" y="0"/>
                    </a:cubicBezTo>
                    <a:close/>
                  </a:path>
                </a:pathLst>
              </a:custGeom>
              <a:solidFill>
                <a:srgbClr val="FFE4E0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3" name="TextBox 93"/>
              <p:cNvSpPr txBox="1"/>
              <p:nvPr/>
            </p:nvSpPr>
            <p:spPr>
              <a:xfrm>
                <a:off x="0" y="-38100"/>
                <a:ext cx="2564330" cy="5621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83"/>
                  </a:lnSpc>
                </a:pPr>
                <a:endParaRPr/>
              </a:p>
            </p:txBody>
          </p:sp>
        </p:grpSp>
        <p:grpSp>
          <p:nvGrpSpPr>
            <p:cNvPr id="94" name="Group 94"/>
            <p:cNvGrpSpPr/>
            <p:nvPr/>
          </p:nvGrpSpPr>
          <p:grpSpPr>
            <a:xfrm>
              <a:off x="455360" y="341385"/>
              <a:ext cx="1738396" cy="1738396"/>
              <a:chOff x="0" y="0"/>
              <a:chExt cx="812800" cy="812800"/>
            </a:xfrm>
          </p:grpSpPr>
          <p:sp>
            <p:nvSpPr>
              <p:cNvPr id="95" name="Freeform 9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4E5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6" name="TextBox 9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83"/>
                  </a:lnSpc>
                </a:pPr>
                <a:endParaRPr/>
              </a:p>
            </p:txBody>
          </p:sp>
        </p:grpSp>
        <p:sp>
          <p:nvSpPr>
            <p:cNvPr id="97" name="TextBox 97"/>
            <p:cNvSpPr txBox="1"/>
            <p:nvPr/>
          </p:nvSpPr>
          <p:spPr>
            <a:xfrm>
              <a:off x="1972490" y="274710"/>
              <a:ext cx="9745022" cy="17714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394"/>
                </a:lnSpc>
                <a:spcBef>
                  <a:spcPct val="0"/>
                </a:spcBef>
              </a:pPr>
              <a:r>
                <a:rPr lang="en-US" sz="3909" b="1" spc="195">
                  <a:solidFill>
                    <a:srgbClr val="000000"/>
                  </a:solidFill>
                  <a:latin typeface="Canva Sans 1 Bold"/>
                  <a:ea typeface="Canva Sans 1 Bold"/>
                  <a:cs typeface="Canva Sans 1 Bold"/>
                  <a:sym typeface="Canva Sans 1 Bold"/>
                </a:rPr>
                <a:t>Supports coordinated by MAP Student Advisor</a:t>
              </a:r>
            </a:p>
          </p:txBody>
        </p:sp>
        <p:sp>
          <p:nvSpPr>
            <p:cNvPr id="98" name="TextBox 98"/>
            <p:cNvSpPr txBox="1"/>
            <p:nvPr/>
          </p:nvSpPr>
          <p:spPr>
            <a:xfrm>
              <a:off x="701135" y="681001"/>
              <a:ext cx="1271355" cy="9829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170"/>
                </a:lnSpc>
                <a:spcBef>
                  <a:spcPct val="0"/>
                </a:spcBef>
              </a:pPr>
              <a:r>
                <a:rPr lang="en-US" sz="4471" b="1" spc="223">
                  <a:solidFill>
                    <a:srgbClr val="000000"/>
                  </a:solidFill>
                  <a:latin typeface="Canva Sans 1 Bold"/>
                  <a:ea typeface="Canva Sans 1 Bold"/>
                  <a:cs typeface="Canva Sans 1 Bold"/>
                  <a:sym typeface="Canva Sans 1 Bold"/>
                </a:rPr>
                <a:t>2</a:t>
              </a:r>
            </a:p>
          </p:txBody>
        </p:sp>
      </p:grpSp>
      <p:grpSp>
        <p:nvGrpSpPr>
          <p:cNvPr id="99" name="Group 99"/>
          <p:cNvGrpSpPr/>
          <p:nvPr/>
        </p:nvGrpSpPr>
        <p:grpSpPr>
          <a:xfrm>
            <a:off x="11290433" y="2816343"/>
            <a:ext cx="5857904" cy="5857904"/>
            <a:chOff x="0" y="0"/>
            <a:chExt cx="7810538" cy="7810538"/>
          </a:xfrm>
        </p:grpSpPr>
        <p:sp>
          <p:nvSpPr>
            <p:cNvPr id="100" name="Freeform 100"/>
            <p:cNvSpPr/>
            <p:nvPr/>
          </p:nvSpPr>
          <p:spPr>
            <a:xfrm>
              <a:off x="0" y="0"/>
              <a:ext cx="7810538" cy="7810538"/>
            </a:xfrm>
            <a:custGeom>
              <a:avLst/>
              <a:gdLst/>
              <a:ahLst/>
              <a:cxnLst/>
              <a:rect l="l" t="t" r="r" b="b"/>
              <a:pathLst>
                <a:path w="7810538" h="7810538">
                  <a:moveTo>
                    <a:pt x="0" y="0"/>
                  </a:moveTo>
                  <a:lnTo>
                    <a:pt x="7810538" y="0"/>
                  </a:lnTo>
                  <a:lnTo>
                    <a:pt x="7810538" y="7810538"/>
                  </a:lnTo>
                  <a:lnTo>
                    <a:pt x="0" y="7810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0">
                <a:extLst>
                  <a:ext uri="{96DAC541-7B7A-43D3-8B79-37D633B846F1}">
                    <asvg:svgBlip xmlns:asvg="http://schemas.microsoft.com/office/drawing/2016/SVG/main" r:embed="rId5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37784" y="-109085"/>
            <a:ext cx="23194131" cy="1762681"/>
            <a:chOff x="0" y="0"/>
            <a:chExt cx="2006084" cy="4108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06084" cy="410868"/>
            </a:xfrm>
            <a:custGeom>
              <a:avLst/>
              <a:gdLst/>
              <a:ahLst/>
              <a:cxnLst/>
              <a:rect l="l" t="t" r="r" b="b"/>
              <a:pathLst>
                <a:path w="2006084" h="410868">
                  <a:moveTo>
                    <a:pt x="1802884" y="0"/>
                  </a:moveTo>
                  <a:cubicBezTo>
                    <a:pt x="1915108" y="0"/>
                    <a:pt x="2006084" y="91976"/>
                    <a:pt x="2006084" y="205434"/>
                  </a:cubicBezTo>
                  <a:cubicBezTo>
                    <a:pt x="2006084" y="318892"/>
                    <a:pt x="1915108" y="410868"/>
                    <a:pt x="1802884" y="410868"/>
                  </a:cubicBezTo>
                  <a:lnTo>
                    <a:pt x="203200" y="410868"/>
                  </a:lnTo>
                  <a:cubicBezTo>
                    <a:pt x="90976" y="410868"/>
                    <a:pt x="0" y="318892"/>
                    <a:pt x="0" y="205434"/>
                  </a:cubicBezTo>
                  <a:cubicBezTo>
                    <a:pt x="0" y="91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B6AD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006084" cy="45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43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65890" y="-19258"/>
            <a:ext cx="15956220" cy="1516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5"/>
              </a:lnSpc>
            </a:pPr>
            <a:r>
              <a:rPr lang="en-US" sz="891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MAP DROP-IN HOURS</a:t>
            </a:r>
          </a:p>
        </p:txBody>
      </p:sp>
      <p:sp>
        <p:nvSpPr>
          <p:cNvPr id="6" name="Freeform 6"/>
          <p:cNvSpPr/>
          <p:nvPr/>
        </p:nvSpPr>
        <p:spPr>
          <a:xfrm rot="5400000">
            <a:off x="7548625" y="-9346985"/>
            <a:ext cx="2615721" cy="19601271"/>
          </a:xfrm>
          <a:custGeom>
            <a:avLst/>
            <a:gdLst/>
            <a:ahLst/>
            <a:cxnLst/>
            <a:rect l="l" t="t" r="r" b="b"/>
            <a:pathLst>
              <a:path w="2615721" h="19601271">
                <a:moveTo>
                  <a:pt x="0" y="0"/>
                </a:moveTo>
                <a:lnTo>
                  <a:pt x="2615722" y="0"/>
                </a:lnTo>
                <a:lnTo>
                  <a:pt x="2615722" y="19601271"/>
                </a:lnTo>
                <a:lnTo>
                  <a:pt x="0" y="19601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8898" t="-439" r="-16839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8" name="TextBox 8"/>
          <p:cNvSpPr txBox="1"/>
          <p:nvPr/>
        </p:nvSpPr>
        <p:spPr>
          <a:xfrm>
            <a:off x="1542629" y="6411771"/>
            <a:ext cx="6615406" cy="1084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56"/>
              </a:lnSpc>
              <a:spcBef>
                <a:spcPct val="0"/>
              </a:spcBef>
            </a:pPr>
            <a:r>
              <a:rPr lang="en-US" sz="6417" b="1" spc="320">
                <a:solidFill>
                  <a:srgbClr val="2B8796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12PM - 2PM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49292" y="7644279"/>
            <a:ext cx="6602079" cy="1151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6"/>
              </a:lnSpc>
            </a:pPr>
            <a:r>
              <a:rPr lang="en-US" sz="6783" dirty="0">
                <a:solidFill>
                  <a:srgbClr val="2B8796"/>
                </a:solidFill>
                <a:latin typeface="Open Sans"/>
                <a:ea typeface="Open Sans"/>
                <a:cs typeface="Open Sans"/>
                <a:sym typeface="Open Sans"/>
              </a:rPr>
              <a:t>Every Week Day!</a:t>
            </a:r>
          </a:p>
        </p:txBody>
      </p:sp>
      <p:pic>
        <p:nvPicPr>
          <p:cNvPr id="27" name="Picture 26" descr="A wall with graffiti on it&#10;&#10;Description automatically generated">
            <a:extLst>
              <a:ext uri="{FF2B5EF4-FFF2-40B4-BE49-F238E27FC236}">
                <a16:creationId xmlns:a16="http://schemas.microsoft.com/office/drawing/2014/main" id="{511E6C41-7E7B-D4C9-E6E9-F20EB940BB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60" t="14727" r="2745" b="26863"/>
          <a:stretch/>
        </p:blipFill>
        <p:spPr>
          <a:xfrm>
            <a:off x="10129967" y="4480094"/>
            <a:ext cx="8140029" cy="5759355"/>
          </a:xfrm>
          <a:prstGeom prst="rect">
            <a:avLst/>
          </a:prstGeom>
          <a:ln w="76200">
            <a:solidFill>
              <a:srgbClr val="2B8796"/>
            </a:solidFill>
          </a:ln>
        </p:spPr>
      </p:pic>
      <p:grpSp>
        <p:nvGrpSpPr>
          <p:cNvPr id="10" name="Group 10"/>
          <p:cNvGrpSpPr/>
          <p:nvPr/>
        </p:nvGrpSpPr>
        <p:grpSpPr>
          <a:xfrm>
            <a:off x="8306523" y="2530778"/>
            <a:ext cx="3646888" cy="3158547"/>
            <a:chOff x="0" y="0"/>
            <a:chExt cx="4862517" cy="4211396"/>
          </a:xfrm>
        </p:grpSpPr>
        <p:sp>
          <p:nvSpPr>
            <p:cNvPr id="11" name="Freeform 11"/>
            <p:cNvSpPr/>
            <p:nvPr/>
          </p:nvSpPr>
          <p:spPr>
            <a:xfrm>
              <a:off x="1758066" y="0"/>
              <a:ext cx="3104451" cy="3836401"/>
            </a:xfrm>
            <a:custGeom>
              <a:avLst/>
              <a:gdLst/>
              <a:ahLst/>
              <a:cxnLst/>
              <a:rect l="l" t="t" r="r" b="b"/>
              <a:pathLst>
                <a:path w="3104451" h="3836401">
                  <a:moveTo>
                    <a:pt x="0" y="0"/>
                  </a:moveTo>
                  <a:lnTo>
                    <a:pt x="3104451" y="0"/>
                  </a:lnTo>
                  <a:lnTo>
                    <a:pt x="3104451" y="3836401"/>
                  </a:lnTo>
                  <a:lnTo>
                    <a:pt x="0" y="3836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3710538" y="1174580"/>
              <a:ext cx="85940" cy="6512"/>
              <a:chOff x="0" y="0"/>
              <a:chExt cx="57658" cy="43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7658" cy="4318"/>
              </a:xfrm>
              <a:custGeom>
                <a:avLst/>
                <a:gdLst/>
                <a:ahLst/>
                <a:cxnLst/>
                <a:rect l="l" t="t" r="r" b="b"/>
                <a:pathLst>
                  <a:path w="57658" h="4318">
                    <a:moveTo>
                      <a:pt x="0" y="0"/>
                    </a:moveTo>
                    <a:cubicBezTo>
                      <a:pt x="9779" y="254"/>
                      <a:pt x="31877" y="1143"/>
                      <a:pt x="57658" y="4318"/>
                    </a:cubicBezTo>
                    <a:cubicBezTo>
                      <a:pt x="34163" y="508"/>
                      <a:pt x="10668" y="0"/>
                      <a:pt x="254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9339" t="-128529" r="-10484" b="-147941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3414252" y="1056687"/>
              <a:ext cx="70702" cy="107141"/>
            </a:xfrm>
            <a:custGeom>
              <a:avLst/>
              <a:gdLst/>
              <a:ahLst/>
              <a:cxnLst/>
              <a:rect l="l" t="t" r="r" b="b"/>
              <a:pathLst>
                <a:path w="70702" h="107141">
                  <a:moveTo>
                    <a:pt x="0" y="0"/>
                  </a:moveTo>
                  <a:lnTo>
                    <a:pt x="70702" y="0"/>
                  </a:lnTo>
                  <a:lnTo>
                    <a:pt x="70702" y="107141"/>
                  </a:lnTo>
                  <a:lnTo>
                    <a:pt x="0" y="107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3245325" y="1031813"/>
              <a:ext cx="659942" cy="395041"/>
              <a:chOff x="0" y="0"/>
              <a:chExt cx="442760" cy="26503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42849" cy="265049"/>
              </a:xfrm>
              <a:custGeom>
                <a:avLst/>
                <a:gdLst/>
                <a:ahLst/>
                <a:cxnLst/>
                <a:rect l="l" t="t" r="r" b="b"/>
                <a:pathLst>
                  <a:path w="442849" h="265049">
                    <a:moveTo>
                      <a:pt x="127" y="0"/>
                    </a:moveTo>
                    <a:lnTo>
                      <a:pt x="0" y="3048"/>
                    </a:lnTo>
                    <a:lnTo>
                      <a:pt x="0" y="4572"/>
                    </a:lnTo>
                    <a:cubicBezTo>
                      <a:pt x="381" y="81407"/>
                      <a:pt x="95123" y="205867"/>
                      <a:pt x="95123" y="205867"/>
                    </a:cubicBezTo>
                    <a:cubicBezTo>
                      <a:pt x="155067" y="242951"/>
                      <a:pt x="231140" y="257429"/>
                      <a:pt x="292354" y="262509"/>
                    </a:cubicBezTo>
                    <a:lnTo>
                      <a:pt x="353695" y="265049"/>
                    </a:lnTo>
                    <a:cubicBezTo>
                      <a:pt x="382524" y="265049"/>
                      <a:pt x="400812" y="263398"/>
                      <a:pt x="400812" y="263398"/>
                    </a:cubicBezTo>
                    <a:cubicBezTo>
                      <a:pt x="422783" y="251460"/>
                      <a:pt x="442722" y="211963"/>
                      <a:pt x="442849" y="174498"/>
                    </a:cubicBezTo>
                    <a:cubicBezTo>
                      <a:pt x="442849" y="155575"/>
                      <a:pt x="437896" y="137033"/>
                      <a:pt x="425323" y="122936"/>
                    </a:cubicBezTo>
                    <a:lnTo>
                      <a:pt x="424942" y="122555"/>
                    </a:lnTo>
                    <a:lnTo>
                      <a:pt x="424815" y="122301"/>
                    </a:lnTo>
                    <a:lnTo>
                      <a:pt x="424688" y="122174"/>
                    </a:lnTo>
                    <a:lnTo>
                      <a:pt x="424434" y="121920"/>
                    </a:lnTo>
                    <a:lnTo>
                      <a:pt x="424307" y="121793"/>
                    </a:lnTo>
                    <a:lnTo>
                      <a:pt x="423418" y="120904"/>
                    </a:lnTo>
                    <a:lnTo>
                      <a:pt x="423164" y="120650"/>
                    </a:lnTo>
                    <a:lnTo>
                      <a:pt x="423037" y="120523"/>
                    </a:lnTo>
                    <a:lnTo>
                      <a:pt x="422910" y="120396"/>
                    </a:lnTo>
                    <a:lnTo>
                      <a:pt x="422783" y="120269"/>
                    </a:lnTo>
                    <a:lnTo>
                      <a:pt x="422656" y="120142"/>
                    </a:lnTo>
                    <a:lnTo>
                      <a:pt x="422529" y="120015"/>
                    </a:lnTo>
                    <a:lnTo>
                      <a:pt x="422402" y="119888"/>
                    </a:lnTo>
                    <a:lnTo>
                      <a:pt x="422275" y="119761"/>
                    </a:lnTo>
                    <a:lnTo>
                      <a:pt x="422148" y="119634"/>
                    </a:lnTo>
                    <a:lnTo>
                      <a:pt x="422021" y="119507"/>
                    </a:lnTo>
                    <a:lnTo>
                      <a:pt x="421894" y="119380"/>
                    </a:lnTo>
                    <a:lnTo>
                      <a:pt x="421640" y="119253"/>
                    </a:lnTo>
                    <a:lnTo>
                      <a:pt x="421513" y="119126"/>
                    </a:lnTo>
                    <a:lnTo>
                      <a:pt x="421259" y="118999"/>
                    </a:lnTo>
                    <a:lnTo>
                      <a:pt x="421132" y="118872"/>
                    </a:lnTo>
                    <a:lnTo>
                      <a:pt x="420878" y="118745"/>
                    </a:lnTo>
                    <a:lnTo>
                      <a:pt x="420751" y="118618"/>
                    </a:lnTo>
                    <a:lnTo>
                      <a:pt x="420497" y="118491"/>
                    </a:lnTo>
                    <a:lnTo>
                      <a:pt x="420370" y="118364"/>
                    </a:lnTo>
                    <a:lnTo>
                      <a:pt x="420116" y="118237"/>
                    </a:lnTo>
                    <a:lnTo>
                      <a:pt x="419989" y="118110"/>
                    </a:lnTo>
                    <a:cubicBezTo>
                      <a:pt x="408051" y="108839"/>
                      <a:pt x="389001" y="103505"/>
                      <a:pt x="369824" y="100330"/>
                    </a:cubicBezTo>
                    <a:cubicBezTo>
                      <a:pt x="344043" y="97028"/>
                      <a:pt x="321945" y="96139"/>
                      <a:pt x="312166" y="96012"/>
                    </a:cubicBezTo>
                    <a:lnTo>
                      <a:pt x="310769" y="96012"/>
                    </a:lnTo>
                    <a:lnTo>
                      <a:pt x="310134" y="96012"/>
                    </a:lnTo>
                    <a:lnTo>
                      <a:pt x="306705" y="96012"/>
                    </a:lnTo>
                    <a:lnTo>
                      <a:pt x="302895" y="96901"/>
                    </a:lnTo>
                    <a:lnTo>
                      <a:pt x="229489" y="106299"/>
                    </a:lnTo>
                    <a:lnTo>
                      <a:pt x="223647" y="106045"/>
                    </a:lnTo>
                    <a:cubicBezTo>
                      <a:pt x="188468" y="104140"/>
                      <a:pt x="166116" y="92202"/>
                      <a:pt x="166116" y="92202"/>
                    </a:cubicBezTo>
                    <a:lnTo>
                      <a:pt x="165100" y="91440"/>
                    </a:lnTo>
                    <a:lnTo>
                      <a:pt x="164592" y="91059"/>
                    </a:lnTo>
                    <a:lnTo>
                      <a:pt x="164338" y="90932"/>
                    </a:lnTo>
                    <a:lnTo>
                      <a:pt x="164211" y="90805"/>
                    </a:lnTo>
                    <a:lnTo>
                      <a:pt x="162052" y="89408"/>
                    </a:lnTo>
                    <a:lnTo>
                      <a:pt x="161036" y="88773"/>
                    </a:lnTo>
                    <a:lnTo>
                      <a:pt x="160909" y="88646"/>
                    </a:lnTo>
                    <a:lnTo>
                      <a:pt x="160782" y="88646"/>
                    </a:lnTo>
                    <a:cubicBezTo>
                      <a:pt x="143256" y="78359"/>
                      <a:pt x="132080" y="64897"/>
                      <a:pt x="125095" y="52451"/>
                    </a:cubicBezTo>
                    <a:lnTo>
                      <a:pt x="116205" y="33274"/>
                    </a:lnTo>
                    <a:lnTo>
                      <a:pt x="115062" y="26924"/>
                    </a:lnTo>
                    <a:lnTo>
                      <a:pt x="113538" y="19304"/>
                    </a:lnTo>
                    <a:lnTo>
                      <a:pt x="113284" y="17653"/>
                    </a:lnTo>
                    <a:lnTo>
                      <a:pt x="113157" y="17018"/>
                    </a:lnTo>
                    <a:lnTo>
                      <a:pt x="113157" y="16764"/>
                    </a:lnTo>
                    <a:cubicBezTo>
                      <a:pt x="66929" y="4699"/>
                      <a:pt x="127" y="0"/>
                      <a:pt x="127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2317" t="-2755" r="-5970" b="-3042"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773728" y="1489114"/>
              <a:ext cx="3053966" cy="1413415"/>
            </a:xfrm>
            <a:custGeom>
              <a:avLst/>
              <a:gdLst/>
              <a:ahLst/>
              <a:cxnLst/>
              <a:rect l="l" t="t" r="r" b="b"/>
              <a:pathLst>
                <a:path w="3053966" h="1413415">
                  <a:moveTo>
                    <a:pt x="0" y="0"/>
                  </a:moveTo>
                  <a:lnTo>
                    <a:pt x="3053965" y="0"/>
                  </a:lnTo>
                  <a:lnTo>
                    <a:pt x="3053965" y="1413415"/>
                  </a:lnTo>
                  <a:lnTo>
                    <a:pt x="0" y="1413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3061197" y="1428994"/>
              <a:ext cx="198079" cy="526753"/>
            </a:xfrm>
            <a:custGeom>
              <a:avLst/>
              <a:gdLst/>
              <a:ahLst/>
              <a:cxnLst/>
              <a:rect l="l" t="t" r="r" b="b"/>
              <a:pathLst>
                <a:path w="198079" h="526753">
                  <a:moveTo>
                    <a:pt x="0" y="0"/>
                  </a:moveTo>
                  <a:lnTo>
                    <a:pt x="198079" y="0"/>
                  </a:lnTo>
                  <a:lnTo>
                    <a:pt x="198079" y="526753"/>
                  </a:lnTo>
                  <a:lnTo>
                    <a:pt x="0" y="5267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0" y="1203675"/>
              <a:ext cx="1812640" cy="823512"/>
              <a:chOff x="0" y="0"/>
              <a:chExt cx="912089" cy="41437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63500" y="64135"/>
                <a:ext cx="507365" cy="284226"/>
              </a:xfrm>
              <a:custGeom>
                <a:avLst/>
                <a:gdLst/>
                <a:ahLst/>
                <a:cxnLst/>
                <a:rect l="l" t="t" r="r" b="b"/>
                <a:pathLst>
                  <a:path w="507365" h="284226">
                    <a:moveTo>
                      <a:pt x="320040" y="0"/>
                    </a:moveTo>
                    <a:lnTo>
                      <a:pt x="0" y="4699"/>
                    </a:lnTo>
                    <a:lnTo>
                      <a:pt x="170434" y="282194"/>
                    </a:lnTo>
                    <a:lnTo>
                      <a:pt x="507365" y="284226"/>
                    </a:lnTo>
                    <a:close/>
                  </a:path>
                </a:pathLst>
              </a:custGeom>
              <a:solidFill>
                <a:srgbClr val="EE2A7B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382397" y="63500"/>
                <a:ext cx="472186" cy="287528"/>
              </a:xfrm>
              <a:custGeom>
                <a:avLst/>
                <a:gdLst/>
                <a:ahLst/>
                <a:cxnLst/>
                <a:rect l="l" t="t" r="r" b="b"/>
                <a:pathLst>
                  <a:path w="472186" h="287528">
                    <a:moveTo>
                      <a:pt x="461899" y="287401"/>
                    </a:moveTo>
                    <a:lnTo>
                      <a:pt x="188214" y="285115"/>
                    </a:lnTo>
                    <a:lnTo>
                      <a:pt x="0" y="0"/>
                    </a:lnTo>
                    <a:lnTo>
                      <a:pt x="35687" y="3302"/>
                    </a:lnTo>
                    <a:lnTo>
                      <a:pt x="204597" y="253746"/>
                    </a:lnTo>
                    <a:lnTo>
                      <a:pt x="460629" y="253746"/>
                    </a:lnTo>
                    <a:cubicBezTo>
                      <a:pt x="460629" y="253746"/>
                      <a:pt x="472186" y="270510"/>
                      <a:pt x="461899" y="287528"/>
                    </a:cubicBezTo>
                  </a:path>
                </a:pathLst>
              </a:custGeom>
              <a:solidFill>
                <a:srgbClr val="E5A769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273685" y="161417"/>
                <a:ext cx="67310" cy="70231"/>
              </a:xfrm>
              <a:custGeom>
                <a:avLst/>
                <a:gdLst/>
                <a:ahLst/>
                <a:cxnLst/>
                <a:rect l="l" t="t" r="r" b="b"/>
                <a:pathLst>
                  <a:path w="67310" h="70231">
                    <a:moveTo>
                      <a:pt x="59944" y="22606"/>
                    </a:moveTo>
                    <a:cubicBezTo>
                      <a:pt x="67310" y="38100"/>
                      <a:pt x="61468" y="56261"/>
                      <a:pt x="46863" y="63246"/>
                    </a:cubicBezTo>
                    <a:cubicBezTo>
                      <a:pt x="32258" y="70231"/>
                      <a:pt x="14478" y="63119"/>
                      <a:pt x="7239" y="47625"/>
                    </a:cubicBezTo>
                    <a:cubicBezTo>
                      <a:pt x="0" y="32131"/>
                      <a:pt x="5715" y="13970"/>
                      <a:pt x="20320" y="6985"/>
                    </a:cubicBezTo>
                    <a:cubicBezTo>
                      <a:pt x="34925" y="0"/>
                      <a:pt x="52705" y="7112"/>
                      <a:pt x="59944" y="22606"/>
                    </a:cubicBezTo>
                  </a:path>
                </a:pathLst>
              </a:custGeom>
              <a:solidFill>
                <a:srgbClr val="ECBD8C"/>
              </a:solidFill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3054363" y="1875032"/>
              <a:ext cx="212011" cy="96919"/>
              <a:chOff x="0" y="0"/>
              <a:chExt cx="106680" cy="48768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06680" cy="48768"/>
              </a:xfrm>
              <a:custGeom>
                <a:avLst/>
                <a:gdLst/>
                <a:ahLst/>
                <a:cxnLst/>
                <a:rect l="l" t="t" r="r" b="b"/>
                <a:pathLst>
                  <a:path w="106680" h="48768">
                    <a:moveTo>
                      <a:pt x="0" y="48768"/>
                    </a:moveTo>
                    <a:lnTo>
                      <a:pt x="106680" y="48768"/>
                    </a:lnTo>
                    <a:lnTo>
                      <a:pt x="106680" y="0"/>
                    </a:lnTo>
                    <a:lnTo>
                      <a:pt x="0" y="0"/>
                    </a:lnTo>
                    <a:lnTo>
                      <a:pt x="0" y="48768"/>
                    </a:lnTo>
                    <a:close/>
                  </a:path>
                </a:pathLst>
              </a:custGeom>
              <a:solidFill>
                <a:srgbClr val="006738"/>
              </a:solidFill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1707618" y="3566957"/>
              <a:ext cx="1177420" cy="644439"/>
            </a:xfrm>
            <a:custGeom>
              <a:avLst/>
              <a:gdLst/>
              <a:ahLst/>
              <a:cxnLst/>
              <a:rect l="l" t="t" r="r" b="b"/>
              <a:pathLst>
                <a:path w="1177420" h="644439">
                  <a:moveTo>
                    <a:pt x="0" y="0"/>
                  </a:moveTo>
                  <a:lnTo>
                    <a:pt x="1177420" y="0"/>
                  </a:lnTo>
                  <a:lnTo>
                    <a:pt x="1177420" y="644439"/>
                  </a:lnTo>
                  <a:lnTo>
                    <a:pt x="0" y="644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pic>
        <p:nvPicPr>
          <p:cNvPr id="7" name="Graphic 6" descr="Clock with solid fill">
            <a:extLst>
              <a:ext uri="{FF2B5EF4-FFF2-40B4-BE49-F238E27FC236}">
                <a16:creationId xmlns:a16="http://schemas.microsoft.com/office/drawing/2014/main" id="{32EF8545-B176-E414-80C6-30AC62F950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346162" y="3331820"/>
            <a:ext cx="3062235" cy="30622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2912" y="2890108"/>
            <a:ext cx="7901963" cy="4820197"/>
            <a:chOff x="0" y="0"/>
            <a:chExt cx="10535951" cy="6426930"/>
          </a:xfrm>
        </p:grpSpPr>
        <p:sp>
          <p:nvSpPr>
            <p:cNvPr id="3" name="Freeform 3"/>
            <p:cNvSpPr/>
            <p:nvPr/>
          </p:nvSpPr>
          <p:spPr>
            <a:xfrm>
              <a:off x="1572130" y="1073881"/>
              <a:ext cx="7440380" cy="3419277"/>
            </a:xfrm>
            <a:custGeom>
              <a:avLst/>
              <a:gdLst/>
              <a:ahLst/>
              <a:cxnLst/>
              <a:rect l="l" t="t" r="r" b="b"/>
              <a:pathLst>
                <a:path w="7440380" h="3419277">
                  <a:moveTo>
                    <a:pt x="0" y="0"/>
                  </a:moveTo>
                  <a:lnTo>
                    <a:pt x="7440381" y="0"/>
                  </a:lnTo>
                  <a:lnTo>
                    <a:pt x="7440381" y="3419277"/>
                  </a:lnTo>
                  <a:lnTo>
                    <a:pt x="0" y="3419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467"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Freeform 4"/>
            <p:cNvSpPr/>
            <p:nvPr/>
          </p:nvSpPr>
          <p:spPr>
            <a:xfrm>
              <a:off x="1572130" y="1044892"/>
              <a:ext cx="7505235" cy="57979"/>
            </a:xfrm>
            <a:custGeom>
              <a:avLst/>
              <a:gdLst/>
              <a:ahLst/>
              <a:cxnLst/>
              <a:rect l="l" t="t" r="r" b="b"/>
              <a:pathLst>
                <a:path w="7505235" h="57979">
                  <a:moveTo>
                    <a:pt x="0" y="0"/>
                  </a:moveTo>
                  <a:lnTo>
                    <a:pt x="7505236" y="0"/>
                  </a:lnTo>
                  <a:lnTo>
                    <a:pt x="7505236" y="57979"/>
                  </a:lnTo>
                  <a:lnTo>
                    <a:pt x="0" y="57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7" t="-798388" b="-5917732"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Freeform 5"/>
            <p:cNvSpPr/>
            <p:nvPr/>
          </p:nvSpPr>
          <p:spPr>
            <a:xfrm>
              <a:off x="1572130" y="986912"/>
              <a:ext cx="7505235" cy="57979"/>
            </a:xfrm>
            <a:custGeom>
              <a:avLst/>
              <a:gdLst/>
              <a:ahLst/>
              <a:cxnLst/>
              <a:rect l="l" t="t" r="r" b="b"/>
              <a:pathLst>
                <a:path w="7505235" h="57979">
                  <a:moveTo>
                    <a:pt x="0" y="0"/>
                  </a:moveTo>
                  <a:lnTo>
                    <a:pt x="7505236" y="0"/>
                  </a:lnTo>
                  <a:lnTo>
                    <a:pt x="7505236" y="57980"/>
                  </a:lnTo>
                  <a:lnTo>
                    <a:pt x="0" y="57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7" t="-798388" b="-5917732"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1572130" y="4493158"/>
              <a:ext cx="7391690" cy="884724"/>
              <a:chOff x="0" y="0"/>
              <a:chExt cx="1969019" cy="23567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69019" cy="235675"/>
              </a:xfrm>
              <a:custGeom>
                <a:avLst/>
                <a:gdLst/>
                <a:ahLst/>
                <a:cxnLst/>
                <a:rect l="l" t="t" r="r" b="b"/>
                <a:pathLst>
                  <a:path w="1969019" h="235675">
                    <a:moveTo>
                      <a:pt x="0" y="0"/>
                    </a:moveTo>
                    <a:lnTo>
                      <a:pt x="1969019" y="0"/>
                    </a:lnTo>
                    <a:lnTo>
                      <a:pt x="1969019" y="235675"/>
                    </a:lnTo>
                    <a:lnTo>
                      <a:pt x="0" y="23567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1969019" cy="283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43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0" y="0"/>
              <a:ext cx="10535951" cy="6426930"/>
            </a:xfrm>
            <a:custGeom>
              <a:avLst/>
              <a:gdLst/>
              <a:ahLst/>
              <a:cxnLst/>
              <a:rect l="l" t="t" r="r" b="b"/>
              <a:pathLst>
                <a:path w="10535951" h="6426930">
                  <a:moveTo>
                    <a:pt x="0" y="0"/>
                  </a:moveTo>
                  <a:lnTo>
                    <a:pt x="10535951" y="0"/>
                  </a:lnTo>
                  <a:lnTo>
                    <a:pt x="10535951" y="6426930"/>
                  </a:lnTo>
                  <a:lnTo>
                    <a:pt x="0" y="6426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72130" y="476045"/>
              <a:ext cx="7391690" cy="510867"/>
            </a:xfrm>
            <a:custGeom>
              <a:avLst/>
              <a:gdLst/>
              <a:ahLst/>
              <a:cxnLst/>
              <a:rect l="l" t="t" r="r" b="b"/>
              <a:pathLst>
                <a:path w="7391690" h="510867">
                  <a:moveTo>
                    <a:pt x="0" y="0"/>
                  </a:moveTo>
                  <a:lnTo>
                    <a:pt x="7391690" y="0"/>
                  </a:lnTo>
                  <a:lnTo>
                    <a:pt x="7391690" y="510867"/>
                  </a:lnTo>
                  <a:lnTo>
                    <a:pt x="0" y="5108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661124"/>
              </a:stretch>
            </a:blipFill>
          </p:spPr>
          <p:txBody>
            <a:bodyPr/>
            <a:lstStyle/>
            <a:p>
              <a:endParaRPr lang="en-IE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1583251" y="904478"/>
              <a:ext cx="7386708" cy="3815827"/>
              <a:chOff x="0" y="0"/>
              <a:chExt cx="1573425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57342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573425" h="812800">
                    <a:moveTo>
                      <a:pt x="0" y="0"/>
                    </a:moveTo>
                    <a:lnTo>
                      <a:pt x="1573425" y="0"/>
                    </a:lnTo>
                    <a:lnTo>
                      <a:pt x="1573425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573425" cy="850900"/>
              </a:xfrm>
              <a:prstGeom prst="rect">
                <a:avLst/>
              </a:prstGeom>
            </p:spPr>
            <p:txBody>
              <a:bodyPr lIns="63529" tIns="63529" rIns="63529" bIns="63529" rtlCol="0" anchor="ctr"/>
              <a:lstStyle/>
              <a:p>
                <a:pPr algn="ctr">
                  <a:lnSpc>
                    <a:spcPts val="3183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2817305" y="667552"/>
              <a:ext cx="5079374" cy="4622230"/>
            </a:xfrm>
            <a:custGeom>
              <a:avLst/>
              <a:gdLst/>
              <a:ahLst/>
              <a:cxnLst/>
              <a:rect l="l" t="t" r="r" b="b"/>
              <a:pathLst>
                <a:path w="5079374" h="4622230">
                  <a:moveTo>
                    <a:pt x="0" y="0"/>
                  </a:moveTo>
                  <a:lnTo>
                    <a:pt x="5079374" y="0"/>
                  </a:lnTo>
                  <a:lnTo>
                    <a:pt x="5079374" y="4622231"/>
                  </a:lnTo>
                  <a:lnTo>
                    <a:pt x="0" y="46222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2046115" y="-119680"/>
            <a:ext cx="23194131" cy="1703777"/>
            <a:chOff x="0" y="0"/>
            <a:chExt cx="2006084" cy="41312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06084" cy="413128"/>
            </a:xfrm>
            <a:custGeom>
              <a:avLst/>
              <a:gdLst/>
              <a:ahLst/>
              <a:cxnLst/>
              <a:rect l="l" t="t" r="r" b="b"/>
              <a:pathLst>
                <a:path w="2006084" h="413128">
                  <a:moveTo>
                    <a:pt x="1802884" y="0"/>
                  </a:moveTo>
                  <a:cubicBezTo>
                    <a:pt x="1915108" y="0"/>
                    <a:pt x="2006084" y="92482"/>
                    <a:pt x="2006084" y="206564"/>
                  </a:cubicBezTo>
                  <a:cubicBezTo>
                    <a:pt x="2006084" y="320646"/>
                    <a:pt x="1915108" y="413128"/>
                    <a:pt x="1802884" y="413128"/>
                  </a:cubicBezTo>
                  <a:lnTo>
                    <a:pt x="203200" y="413128"/>
                  </a:lnTo>
                  <a:cubicBezTo>
                    <a:pt x="90976" y="413128"/>
                    <a:pt x="0" y="320646"/>
                    <a:pt x="0" y="206564"/>
                  </a:cubicBezTo>
                  <a:cubicBezTo>
                    <a:pt x="0" y="924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B6AD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2006084" cy="460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43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715618" y="-36104"/>
            <a:ext cx="9670665" cy="133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25"/>
              </a:lnSpc>
              <a:spcBef>
                <a:spcPct val="0"/>
              </a:spcBef>
            </a:pPr>
            <a:r>
              <a:rPr lang="en-US" sz="7844" b="1" spc="392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ACADEMIC</a:t>
            </a:r>
          </a:p>
        </p:txBody>
      </p:sp>
      <p:sp>
        <p:nvSpPr>
          <p:cNvPr id="19" name="Freeform 19"/>
          <p:cNvSpPr/>
          <p:nvPr/>
        </p:nvSpPr>
        <p:spPr>
          <a:xfrm rot="5400000">
            <a:off x="7740295" y="-9438673"/>
            <a:ext cx="2615721" cy="19601271"/>
          </a:xfrm>
          <a:custGeom>
            <a:avLst/>
            <a:gdLst/>
            <a:ahLst/>
            <a:cxnLst/>
            <a:rect l="l" t="t" r="r" b="b"/>
            <a:pathLst>
              <a:path w="2615721" h="19601271">
                <a:moveTo>
                  <a:pt x="0" y="0"/>
                </a:moveTo>
                <a:lnTo>
                  <a:pt x="2615721" y="0"/>
                </a:lnTo>
                <a:lnTo>
                  <a:pt x="2615721" y="19601271"/>
                </a:lnTo>
                <a:lnTo>
                  <a:pt x="0" y="196012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8898" t="-439" r="-16839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0" name="Freeform 20"/>
          <p:cNvSpPr/>
          <p:nvPr/>
        </p:nvSpPr>
        <p:spPr>
          <a:xfrm>
            <a:off x="15230550" y="6719003"/>
            <a:ext cx="2468445" cy="2258950"/>
          </a:xfrm>
          <a:custGeom>
            <a:avLst/>
            <a:gdLst/>
            <a:ahLst/>
            <a:cxnLst/>
            <a:rect l="l" t="t" r="r" b="b"/>
            <a:pathLst>
              <a:path w="2468445" h="2258950">
                <a:moveTo>
                  <a:pt x="0" y="0"/>
                </a:moveTo>
                <a:lnTo>
                  <a:pt x="2468444" y="0"/>
                </a:lnTo>
                <a:lnTo>
                  <a:pt x="2468444" y="2258950"/>
                </a:lnTo>
                <a:lnTo>
                  <a:pt x="0" y="2258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5961608" y="6215105"/>
            <a:ext cx="444034" cy="700365"/>
            <a:chOff x="0" y="0"/>
            <a:chExt cx="619112" cy="976503"/>
          </a:xfrm>
        </p:grpSpPr>
        <p:sp>
          <p:nvSpPr>
            <p:cNvPr id="22" name="Freeform 22"/>
            <p:cNvSpPr/>
            <p:nvPr/>
          </p:nvSpPr>
          <p:spPr>
            <a:xfrm>
              <a:off x="80645" y="373380"/>
              <a:ext cx="431927" cy="481838"/>
            </a:xfrm>
            <a:custGeom>
              <a:avLst/>
              <a:gdLst/>
              <a:ahLst/>
              <a:cxnLst/>
              <a:rect l="l" t="t" r="r" b="b"/>
              <a:pathLst>
                <a:path w="431927" h="481838">
                  <a:moveTo>
                    <a:pt x="19558" y="271653"/>
                  </a:moveTo>
                  <a:cubicBezTo>
                    <a:pt x="39116" y="394970"/>
                    <a:pt x="151638" y="481838"/>
                    <a:pt x="260223" y="464566"/>
                  </a:cubicBezTo>
                  <a:cubicBezTo>
                    <a:pt x="368808" y="447294"/>
                    <a:pt x="431927" y="332740"/>
                    <a:pt x="412496" y="209423"/>
                  </a:cubicBezTo>
                  <a:cubicBezTo>
                    <a:pt x="393065" y="86106"/>
                    <a:pt x="289052" y="0"/>
                    <a:pt x="180594" y="17145"/>
                  </a:cubicBezTo>
                  <a:cubicBezTo>
                    <a:pt x="72136" y="34290"/>
                    <a:pt x="0" y="148336"/>
                    <a:pt x="19558" y="271653"/>
                  </a:cubicBezTo>
                </a:path>
              </a:pathLst>
            </a:custGeom>
            <a:solidFill>
              <a:srgbClr val="FBB789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360680" y="678434"/>
              <a:ext cx="194945" cy="234569"/>
            </a:xfrm>
            <a:custGeom>
              <a:avLst/>
              <a:gdLst/>
              <a:ahLst/>
              <a:cxnLst/>
              <a:rect l="l" t="t" r="r" b="b"/>
              <a:pathLst>
                <a:path w="194945" h="234569">
                  <a:moveTo>
                    <a:pt x="137414" y="0"/>
                  </a:moveTo>
                  <a:lnTo>
                    <a:pt x="194945" y="97917"/>
                  </a:lnTo>
                  <a:lnTo>
                    <a:pt x="42545" y="234569"/>
                  </a:lnTo>
                  <a:lnTo>
                    <a:pt x="0" y="44958"/>
                  </a:lnTo>
                  <a:close/>
                </a:path>
              </a:pathLst>
            </a:custGeom>
            <a:solidFill>
              <a:srgbClr val="FBB789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48768" y="298958"/>
              <a:ext cx="470408" cy="404114"/>
            </a:xfrm>
            <a:custGeom>
              <a:avLst/>
              <a:gdLst/>
              <a:ahLst/>
              <a:cxnLst/>
              <a:rect l="l" t="t" r="r" b="b"/>
              <a:pathLst>
                <a:path w="470408" h="404114">
                  <a:moveTo>
                    <a:pt x="126238" y="303276"/>
                  </a:moveTo>
                  <a:cubicBezTo>
                    <a:pt x="212852" y="318135"/>
                    <a:pt x="225933" y="331597"/>
                    <a:pt x="225933" y="331597"/>
                  </a:cubicBezTo>
                  <a:cubicBezTo>
                    <a:pt x="234315" y="286766"/>
                    <a:pt x="258191" y="291592"/>
                    <a:pt x="258191" y="291592"/>
                  </a:cubicBezTo>
                  <a:cubicBezTo>
                    <a:pt x="297688" y="290576"/>
                    <a:pt x="294767" y="359410"/>
                    <a:pt x="294767" y="359410"/>
                  </a:cubicBezTo>
                  <a:cubicBezTo>
                    <a:pt x="294767" y="359410"/>
                    <a:pt x="415671" y="337312"/>
                    <a:pt x="453390" y="391287"/>
                  </a:cubicBezTo>
                  <a:cubicBezTo>
                    <a:pt x="462407" y="404114"/>
                    <a:pt x="470408" y="110490"/>
                    <a:pt x="296926" y="71247"/>
                  </a:cubicBezTo>
                  <a:cubicBezTo>
                    <a:pt x="255270" y="61849"/>
                    <a:pt x="204724" y="0"/>
                    <a:pt x="120269" y="57023"/>
                  </a:cubicBezTo>
                  <a:cubicBezTo>
                    <a:pt x="65532" y="93853"/>
                    <a:pt x="25908" y="131699"/>
                    <a:pt x="21590" y="215265"/>
                  </a:cubicBezTo>
                  <a:cubicBezTo>
                    <a:pt x="18796" y="268351"/>
                    <a:pt x="0" y="303276"/>
                    <a:pt x="40386" y="333883"/>
                  </a:cubicBezTo>
                  <a:cubicBezTo>
                    <a:pt x="69596" y="355981"/>
                    <a:pt x="126365" y="303403"/>
                    <a:pt x="126365" y="303403"/>
                  </a:cubicBezTo>
                </a:path>
              </a:pathLst>
            </a:custGeom>
            <a:solidFill>
              <a:srgbClr val="603912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84404" y="65786"/>
              <a:ext cx="384810" cy="384683"/>
            </a:xfrm>
            <a:custGeom>
              <a:avLst/>
              <a:gdLst/>
              <a:ahLst/>
              <a:cxnLst/>
              <a:rect l="l" t="t" r="r" b="b"/>
              <a:pathLst>
                <a:path w="384810" h="384683">
                  <a:moveTo>
                    <a:pt x="319659" y="74295"/>
                  </a:moveTo>
                  <a:cubicBezTo>
                    <a:pt x="254381" y="4064"/>
                    <a:pt x="144526" y="0"/>
                    <a:pt x="74295" y="65151"/>
                  </a:cubicBezTo>
                  <a:cubicBezTo>
                    <a:pt x="4064" y="130302"/>
                    <a:pt x="0" y="240157"/>
                    <a:pt x="65278" y="310388"/>
                  </a:cubicBezTo>
                  <a:cubicBezTo>
                    <a:pt x="130556" y="380619"/>
                    <a:pt x="240284" y="384683"/>
                    <a:pt x="310515" y="319405"/>
                  </a:cubicBezTo>
                  <a:cubicBezTo>
                    <a:pt x="380746" y="254127"/>
                    <a:pt x="384810" y="144399"/>
                    <a:pt x="319659" y="74168"/>
                  </a:cubicBezTo>
                </a:path>
              </a:pathLst>
            </a:custGeom>
            <a:solidFill>
              <a:srgbClr val="EF4137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2400" y="42799"/>
              <a:ext cx="421640" cy="421767"/>
            </a:xfrm>
            <a:custGeom>
              <a:avLst/>
              <a:gdLst/>
              <a:ahLst/>
              <a:cxnLst/>
              <a:rect l="l" t="t" r="r" b="b"/>
              <a:pathLst>
                <a:path w="421640" h="421767">
                  <a:moveTo>
                    <a:pt x="350266" y="81534"/>
                  </a:moveTo>
                  <a:cubicBezTo>
                    <a:pt x="278765" y="4445"/>
                    <a:pt x="158369" y="0"/>
                    <a:pt x="81407" y="71501"/>
                  </a:cubicBezTo>
                  <a:cubicBezTo>
                    <a:pt x="4445" y="143002"/>
                    <a:pt x="0" y="263398"/>
                    <a:pt x="71501" y="340360"/>
                  </a:cubicBezTo>
                  <a:cubicBezTo>
                    <a:pt x="143002" y="417322"/>
                    <a:pt x="263398" y="421767"/>
                    <a:pt x="340233" y="350266"/>
                  </a:cubicBezTo>
                  <a:cubicBezTo>
                    <a:pt x="417068" y="278765"/>
                    <a:pt x="421640" y="158496"/>
                    <a:pt x="350139" y="81534"/>
                  </a:cubicBezTo>
                </a:path>
              </a:pathLst>
            </a:custGeom>
            <a:solidFill>
              <a:srgbClr val="835024"/>
            </a:solid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184172" y="6528083"/>
            <a:ext cx="41816" cy="5363"/>
            <a:chOff x="0" y="0"/>
            <a:chExt cx="77737" cy="997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7724" cy="10033"/>
            </a:xfrm>
            <a:custGeom>
              <a:avLst/>
              <a:gdLst/>
              <a:ahLst/>
              <a:cxnLst/>
              <a:rect l="l" t="t" r="r" b="b"/>
              <a:pathLst>
                <a:path w="77724" h="10033">
                  <a:moveTo>
                    <a:pt x="77724" y="9906"/>
                  </a:moveTo>
                  <a:lnTo>
                    <a:pt x="73406" y="9906"/>
                  </a:lnTo>
                  <a:lnTo>
                    <a:pt x="75438" y="9906"/>
                  </a:lnTo>
                  <a:lnTo>
                    <a:pt x="77724" y="9906"/>
                  </a:lnTo>
                  <a:close/>
                  <a:moveTo>
                    <a:pt x="0" y="0"/>
                  </a:moveTo>
                  <a:lnTo>
                    <a:pt x="46101" y="10033"/>
                  </a:lnTo>
                  <a:lnTo>
                    <a:pt x="70485" y="10033"/>
                  </a:lnTo>
                  <a:lnTo>
                    <a:pt x="0" y="0"/>
                  </a:lnTo>
                  <a:close/>
                  <a:moveTo>
                    <a:pt x="73406" y="9906"/>
                  </a:moveTo>
                  <a:lnTo>
                    <a:pt x="70739" y="9906"/>
                  </a:lnTo>
                  <a:lnTo>
                    <a:pt x="73025" y="9906"/>
                  </a:lnTo>
                  <a:lnTo>
                    <a:pt x="73533" y="9906"/>
                  </a:lnTo>
                  <a:close/>
                </a:path>
              </a:pathLst>
            </a:custGeom>
            <a:blipFill>
              <a:blip r:embed="rId8"/>
              <a:stretch>
                <a:fillRect l="-3774" t="-60253" r="-6029" b="-42278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085737" y="6260644"/>
            <a:ext cx="272706" cy="256345"/>
            <a:chOff x="0" y="0"/>
            <a:chExt cx="506971" cy="476555"/>
          </a:xfrm>
        </p:grpSpPr>
        <p:sp>
          <p:nvSpPr>
            <p:cNvPr id="30" name="Freeform 30"/>
            <p:cNvSpPr/>
            <p:nvPr/>
          </p:nvSpPr>
          <p:spPr>
            <a:xfrm>
              <a:off x="-2540" y="0"/>
              <a:ext cx="509397" cy="476504"/>
            </a:xfrm>
            <a:custGeom>
              <a:avLst/>
              <a:gdLst/>
              <a:ahLst/>
              <a:cxnLst/>
              <a:rect l="l" t="t" r="r" b="b"/>
              <a:pathLst>
                <a:path w="509397" h="476504">
                  <a:moveTo>
                    <a:pt x="256286" y="0"/>
                  </a:moveTo>
                  <a:cubicBezTo>
                    <a:pt x="289941" y="0"/>
                    <a:pt x="323469" y="6731"/>
                    <a:pt x="354838" y="19939"/>
                  </a:cubicBezTo>
                  <a:cubicBezTo>
                    <a:pt x="324485" y="7112"/>
                    <a:pt x="291084" y="0"/>
                    <a:pt x="256540" y="0"/>
                  </a:cubicBezTo>
                  <a:close/>
                  <a:moveTo>
                    <a:pt x="111887" y="45085"/>
                  </a:moveTo>
                  <a:lnTo>
                    <a:pt x="111506" y="45339"/>
                  </a:lnTo>
                  <a:lnTo>
                    <a:pt x="110871" y="45847"/>
                  </a:lnTo>
                  <a:lnTo>
                    <a:pt x="111252" y="45593"/>
                  </a:lnTo>
                  <a:lnTo>
                    <a:pt x="111887" y="45085"/>
                  </a:lnTo>
                  <a:close/>
                  <a:moveTo>
                    <a:pt x="110871" y="45720"/>
                  </a:moveTo>
                  <a:cubicBezTo>
                    <a:pt x="101473" y="52324"/>
                    <a:pt x="92329" y="59690"/>
                    <a:pt x="83566" y="67818"/>
                  </a:cubicBezTo>
                  <a:lnTo>
                    <a:pt x="79502" y="71628"/>
                  </a:lnTo>
                  <a:lnTo>
                    <a:pt x="71755" y="79629"/>
                  </a:lnTo>
                  <a:lnTo>
                    <a:pt x="110871" y="45720"/>
                  </a:lnTo>
                  <a:close/>
                  <a:moveTo>
                    <a:pt x="412623" y="53975"/>
                  </a:moveTo>
                  <a:lnTo>
                    <a:pt x="441960" y="81026"/>
                  </a:lnTo>
                  <a:cubicBezTo>
                    <a:pt x="464820" y="105664"/>
                    <a:pt x="481838" y="133604"/>
                    <a:pt x="493141" y="163068"/>
                  </a:cubicBezTo>
                  <a:cubicBezTo>
                    <a:pt x="476504" y="119380"/>
                    <a:pt x="448310" y="81915"/>
                    <a:pt x="412623" y="53975"/>
                  </a:cubicBezTo>
                  <a:close/>
                  <a:moveTo>
                    <a:pt x="22479" y="154813"/>
                  </a:moveTo>
                  <a:cubicBezTo>
                    <a:pt x="7112" y="191135"/>
                    <a:pt x="0" y="231521"/>
                    <a:pt x="3302" y="273304"/>
                  </a:cubicBezTo>
                  <a:cubicBezTo>
                    <a:pt x="127" y="233045"/>
                    <a:pt x="6604" y="192405"/>
                    <a:pt x="22479" y="154813"/>
                  </a:cubicBezTo>
                  <a:close/>
                  <a:moveTo>
                    <a:pt x="509397" y="264033"/>
                  </a:moveTo>
                  <a:lnTo>
                    <a:pt x="501015" y="319151"/>
                  </a:lnTo>
                  <a:lnTo>
                    <a:pt x="505841" y="301117"/>
                  </a:lnTo>
                  <a:lnTo>
                    <a:pt x="509397" y="264033"/>
                  </a:lnTo>
                  <a:close/>
                  <a:moveTo>
                    <a:pt x="435737" y="432435"/>
                  </a:moveTo>
                  <a:lnTo>
                    <a:pt x="431038" y="437007"/>
                  </a:lnTo>
                  <a:lnTo>
                    <a:pt x="428625" y="439293"/>
                  </a:lnTo>
                  <a:lnTo>
                    <a:pt x="377444" y="476123"/>
                  </a:lnTo>
                  <a:lnTo>
                    <a:pt x="418592" y="449580"/>
                  </a:lnTo>
                  <a:lnTo>
                    <a:pt x="435737" y="432435"/>
                  </a:lnTo>
                  <a:close/>
                  <a:moveTo>
                    <a:pt x="377317" y="476250"/>
                  </a:moveTo>
                  <a:lnTo>
                    <a:pt x="377190" y="476377"/>
                  </a:lnTo>
                  <a:lnTo>
                    <a:pt x="376936" y="476504"/>
                  </a:lnTo>
                  <a:lnTo>
                    <a:pt x="377317" y="476250"/>
                  </a:lnTo>
                  <a:close/>
                </a:path>
              </a:pathLst>
            </a:custGeom>
            <a:blipFill>
              <a:blip r:embed="rId9"/>
              <a:stretch>
                <a:fillRect l="-1351" t="-980" r="-471" b="-511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6085757" y="6260644"/>
            <a:ext cx="272795" cy="272802"/>
            <a:chOff x="0" y="0"/>
            <a:chExt cx="507136" cy="507149"/>
          </a:xfrm>
        </p:grpSpPr>
        <p:sp>
          <p:nvSpPr>
            <p:cNvPr id="32" name="Freeform 32"/>
            <p:cNvSpPr/>
            <p:nvPr/>
          </p:nvSpPr>
          <p:spPr>
            <a:xfrm>
              <a:off x="-2413" y="0"/>
              <a:ext cx="509524" cy="507238"/>
            </a:xfrm>
            <a:custGeom>
              <a:avLst/>
              <a:gdLst/>
              <a:ahLst/>
              <a:cxnLst/>
              <a:rect l="l" t="t" r="r" b="b"/>
              <a:pathLst>
                <a:path w="509524" h="507238">
                  <a:moveTo>
                    <a:pt x="256159" y="0"/>
                  </a:moveTo>
                  <a:lnTo>
                    <a:pt x="236601" y="635"/>
                  </a:lnTo>
                  <a:lnTo>
                    <a:pt x="226695" y="1778"/>
                  </a:lnTo>
                  <a:cubicBezTo>
                    <a:pt x="183896" y="6731"/>
                    <a:pt x="144780" y="22098"/>
                    <a:pt x="111633" y="45085"/>
                  </a:cubicBezTo>
                  <a:lnTo>
                    <a:pt x="79248" y="71628"/>
                  </a:lnTo>
                  <a:lnTo>
                    <a:pt x="71501" y="79629"/>
                  </a:lnTo>
                  <a:cubicBezTo>
                    <a:pt x="50927" y="101473"/>
                    <a:pt x="34163" y="127000"/>
                    <a:pt x="22352" y="154813"/>
                  </a:cubicBezTo>
                  <a:cubicBezTo>
                    <a:pt x="6477" y="192405"/>
                    <a:pt x="0" y="233172"/>
                    <a:pt x="3175" y="273304"/>
                  </a:cubicBezTo>
                  <a:lnTo>
                    <a:pt x="3683" y="279654"/>
                  </a:lnTo>
                  <a:lnTo>
                    <a:pt x="4064" y="282829"/>
                  </a:lnTo>
                  <a:cubicBezTo>
                    <a:pt x="16256" y="387350"/>
                    <a:pt x="90297" y="469519"/>
                    <a:pt x="185293" y="497205"/>
                  </a:cubicBezTo>
                  <a:lnTo>
                    <a:pt x="255905" y="507238"/>
                  </a:lnTo>
                  <a:lnTo>
                    <a:pt x="258318" y="507238"/>
                  </a:lnTo>
                  <a:lnTo>
                    <a:pt x="263017" y="507111"/>
                  </a:lnTo>
                  <a:lnTo>
                    <a:pt x="277749" y="506349"/>
                  </a:lnTo>
                  <a:lnTo>
                    <a:pt x="285242" y="505460"/>
                  </a:lnTo>
                  <a:cubicBezTo>
                    <a:pt x="318389" y="501650"/>
                    <a:pt x="349250" y="491617"/>
                    <a:pt x="376809" y="476631"/>
                  </a:cubicBezTo>
                  <a:lnTo>
                    <a:pt x="430911" y="437261"/>
                  </a:lnTo>
                  <a:lnTo>
                    <a:pt x="435610" y="432689"/>
                  </a:lnTo>
                  <a:cubicBezTo>
                    <a:pt x="466598" y="401574"/>
                    <a:pt x="489331" y="362712"/>
                    <a:pt x="500888" y="319659"/>
                  </a:cubicBezTo>
                  <a:lnTo>
                    <a:pt x="509397" y="261366"/>
                  </a:lnTo>
                  <a:lnTo>
                    <a:pt x="509524" y="255524"/>
                  </a:lnTo>
                  <a:lnTo>
                    <a:pt x="509524" y="252603"/>
                  </a:lnTo>
                  <a:lnTo>
                    <a:pt x="508889" y="233934"/>
                  </a:lnTo>
                  <a:lnTo>
                    <a:pt x="507746" y="224536"/>
                  </a:lnTo>
                  <a:lnTo>
                    <a:pt x="492887" y="163322"/>
                  </a:lnTo>
                  <a:cubicBezTo>
                    <a:pt x="481584" y="133731"/>
                    <a:pt x="464566" y="105791"/>
                    <a:pt x="441706" y="81280"/>
                  </a:cubicBezTo>
                  <a:lnTo>
                    <a:pt x="412496" y="53975"/>
                  </a:lnTo>
                  <a:cubicBezTo>
                    <a:pt x="394843" y="40132"/>
                    <a:pt x="375539" y="28702"/>
                    <a:pt x="354838" y="19939"/>
                  </a:cubicBezTo>
                  <a:cubicBezTo>
                    <a:pt x="323342" y="6731"/>
                    <a:pt x="289814" y="0"/>
                    <a:pt x="256159" y="0"/>
                  </a:cubicBezTo>
                  <a:close/>
                </a:path>
              </a:pathLst>
            </a:custGeom>
            <a:blipFill>
              <a:blip r:embed="rId10"/>
              <a:stretch>
                <a:fillRect l="-1357" t="-921" r="-415" b="-831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3" name="Freeform 33"/>
          <p:cNvSpPr/>
          <p:nvPr/>
        </p:nvSpPr>
        <p:spPr>
          <a:xfrm>
            <a:off x="16219914" y="6720745"/>
            <a:ext cx="332325" cy="236896"/>
          </a:xfrm>
          <a:custGeom>
            <a:avLst/>
            <a:gdLst/>
            <a:ahLst/>
            <a:cxnLst/>
            <a:rect l="l" t="t" r="r" b="b"/>
            <a:pathLst>
              <a:path w="332325" h="236896">
                <a:moveTo>
                  <a:pt x="0" y="0"/>
                </a:moveTo>
                <a:lnTo>
                  <a:pt x="332325" y="0"/>
                </a:lnTo>
                <a:lnTo>
                  <a:pt x="332325" y="236896"/>
                </a:lnTo>
                <a:lnTo>
                  <a:pt x="0" y="2368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4" name="Group 34"/>
          <p:cNvGrpSpPr>
            <a:grpSpLocks noChangeAspect="1"/>
          </p:cNvGrpSpPr>
          <p:nvPr/>
        </p:nvGrpSpPr>
        <p:grpSpPr>
          <a:xfrm>
            <a:off x="15016635" y="7306880"/>
            <a:ext cx="868549" cy="370807"/>
            <a:chOff x="0" y="0"/>
            <a:chExt cx="1210996" cy="517017"/>
          </a:xfrm>
        </p:grpSpPr>
        <p:sp>
          <p:nvSpPr>
            <p:cNvPr id="35" name="Freeform 35"/>
            <p:cNvSpPr/>
            <p:nvPr/>
          </p:nvSpPr>
          <p:spPr>
            <a:xfrm>
              <a:off x="58293" y="82423"/>
              <a:ext cx="1090930" cy="245237"/>
            </a:xfrm>
            <a:custGeom>
              <a:avLst/>
              <a:gdLst/>
              <a:ahLst/>
              <a:cxnLst/>
              <a:rect l="l" t="t" r="r" b="b"/>
              <a:pathLst>
                <a:path w="1090930" h="245237">
                  <a:moveTo>
                    <a:pt x="1041273" y="242316"/>
                  </a:moveTo>
                  <a:lnTo>
                    <a:pt x="20828" y="95504"/>
                  </a:lnTo>
                  <a:cubicBezTo>
                    <a:pt x="0" y="92456"/>
                    <a:pt x="13335" y="0"/>
                    <a:pt x="34036" y="3048"/>
                  </a:cubicBezTo>
                  <a:lnTo>
                    <a:pt x="1054608" y="149860"/>
                  </a:lnTo>
                  <a:cubicBezTo>
                    <a:pt x="1075436" y="152908"/>
                    <a:pt x="1090930" y="165989"/>
                    <a:pt x="1089025" y="178943"/>
                  </a:cubicBezTo>
                  <a:lnTo>
                    <a:pt x="1082548" y="224028"/>
                  </a:lnTo>
                  <a:cubicBezTo>
                    <a:pt x="1080643" y="237109"/>
                    <a:pt x="1062101" y="245237"/>
                    <a:pt x="1041273" y="242316"/>
                  </a:cubicBezTo>
                </a:path>
              </a:pathLst>
            </a:custGeom>
            <a:solidFill>
              <a:srgbClr val="C49A6C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63500" y="58420"/>
              <a:ext cx="379095" cy="395097"/>
            </a:xfrm>
            <a:custGeom>
              <a:avLst/>
              <a:gdLst/>
              <a:ahLst/>
              <a:cxnLst/>
              <a:rect l="l" t="t" r="r" b="b"/>
              <a:pathLst>
                <a:path w="379095" h="395097">
                  <a:moveTo>
                    <a:pt x="97028" y="395097"/>
                  </a:moveTo>
                  <a:lnTo>
                    <a:pt x="173355" y="312801"/>
                  </a:lnTo>
                  <a:cubicBezTo>
                    <a:pt x="173355" y="312801"/>
                    <a:pt x="273558" y="265684"/>
                    <a:pt x="313182" y="249809"/>
                  </a:cubicBezTo>
                  <a:cubicBezTo>
                    <a:pt x="313182" y="249809"/>
                    <a:pt x="361569" y="228600"/>
                    <a:pt x="352679" y="213868"/>
                  </a:cubicBezTo>
                  <a:cubicBezTo>
                    <a:pt x="349504" y="208534"/>
                    <a:pt x="306451" y="216027"/>
                    <a:pt x="281305" y="224536"/>
                  </a:cubicBezTo>
                  <a:cubicBezTo>
                    <a:pt x="281305" y="224536"/>
                    <a:pt x="375158" y="179324"/>
                    <a:pt x="375412" y="159385"/>
                  </a:cubicBezTo>
                  <a:lnTo>
                    <a:pt x="370586" y="139827"/>
                  </a:lnTo>
                  <a:cubicBezTo>
                    <a:pt x="338328" y="150749"/>
                    <a:pt x="279400" y="177800"/>
                    <a:pt x="278130" y="177038"/>
                  </a:cubicBezTo>
                  <a:cubicBezTo>
                    <a:pt x="278130" y="177038"/>
                    <a:pt x="366649" y="125349"/>
                    <a:pt x="373380" y="113919"/>
                  </a:cubicBezTo>
                  <a:lnTo>
                    <a:pt x="367284" y="95631"/>
                  </a:lnTo>
                  <a:cubicBezTo>
                    <a:pt x="348615" y="99060"/>
                    <a:pt x="285369" y="133731"/>
                    <a:pt x="283210" y="132588"/>
                  </a:cubicBezTo>
                  <a:cubicBezTo>
                    <a:pt x="283210" y="132588"/>
                    <a:pt x="350393" y="89154"/>
                    <a:pt x="355854" y="86106"/>
                  </a:cubicBezTo>
                  <a:cubicBezTo>
                    <a:pt x="362839" y="82296"/>
                    <a:pt x="379095" y="49022"/>
                    <a:pt x="336677" y="61976"/>
                  </a:cubicBezTo>
                  <a:cubicBezTo>
                    <a:pt x="336677" y="61976"/>
                    <a:pt x="275971" y="83820"/>
                    <a:pt x="244348" y="103251"/>
                  </a:cubicBezTo>
                  <a:cubicBezTo>
                    <a:pt x="240792" y="105410"/>
                    <a:pt x="268986" y="48895"/>
                    <a:pt x="261493" y="19431"/>
                  </a:cubicBezTo>
                  <a:cubicBezTo>
                    <a:pt x="256667" y="0"/>
                    <a:pt x="237998" y="381"/>
                    <a:pt x="227584" y="21971"/>
                  </a:cubicBezTo>
                  <a:cubicBezTo>
                    <a:pt x="207264" y="64262"/>
                    <a:pt x="192786" y="111760"/>
                    <a:pt x="181356" y="118618"/>
                  </a:cubicBezTo>
                  <a:cubicBezTo>
                    <a:pt x="116840" y="156591"/>
                    <a:pt x="6985" y="233045"/>
                    <a:pt x="0" y="243459"/>
                  </a:cubicBezTo>
                  <a:close/>
                </a:path>
              </a:pathLst>
            </a:custGeom>
            <a:solidFill>
              <a:srgbClr val="716658"/>
            </a:solid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7" name="Freeform 37"/>
          <p:cNvSpPr/>
          <p:nvPr/>
        </p:nvSpPr>
        <p:spPr>
          <a:xfrm>
            <a:off x="14067679" y="8049225"/>
            <a:ext cx="1872110" cy="799524"/>
          </a:xfrm>
          <a:custGeom>
            <a:avLst/>
            <a:gdLst/>
            <a:ahLst/>
            <a:cxnLst/>
            <a:rect l="l" t="t" r="r" b="b"/>
            <a:pathLst>
              <a:path w="1872110" h="799524">
                <a:moveTo>
                  <a:pt x="0" y="0"/>
                </a:moveTo>
                <a:lnTo>
                  <a:pt x="1872110" y="0"/>
                </a:lnTo>
                <a:lnTo>
                  <a:pt x="1872110" y="799524"/>
                </a:lnTo>
                <a:lnTo>
                  <a:pt x="0" y="7995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8" name="Group 38"/>
          <p:cNvGrpSpPr/>
          <p:nvPr/>
        </p:nvGrpSpPr>
        <p:grpSpPr>
          <a:xfrm>
            <a:off x="15441752" y="8306888"/>
            <a:ext cx="174886" cy="165930"/>
            <a:chOff x="0" y="0"/>
            <a:chExt cx="325120" cy="30847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325120" cy="308483"/>
            </a:xfrm>
            <a:custGeom>
              <a:avLst/>
              <a:gdLst/>
              <a:ahLst/>
              <a:cxnLst/>
              <a:rect l="l" t="t" r="r" b="b"/>
              <a:pathLst>
                <a:path w="325120" h="308483">
                  <a:moveTo>
                    <a:pt x="120904" y="0"/>
                  </a:moveTo>
                  <a:cubicBezTo>
                    <a:pt x="101727" y="94107"/>
                    <a:pt x="58547" y="198501"/>
                    <a:pt x="0" y="307086"/>
                  </a:cubicBezTo>
                  <a:lnTo>
                    <a:pt x="325120" y="308483"/>
                  </a:lnTo>
                  <a:lnTo>
                    <a:pt x="120904" y="0"/>
                  </a:lnTo>
                  <a:close/>
                </a:path>
              </a:pathLst>
            </a:custGeom>
            <a:blipFill>
              <a:blip r:embed="rId15"/>
              <a:stretch>
                <a:fillRect l="-1007" t="-1897" r="-1492" b="-860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40" name="Group 40"/>
          <p:cNvGrpSpPr>
            <a:grpSpLocks noChangeAspect="1"/>
          </p:cNvGrpSpPr>
          <p:nvPr/>
        </p:nvGrpSpPr>
        <p:grpSpPr>
          <a:xfrm>
            <a:off x="15579899" y="8417415"/>
            <a:ext cx="39349" cy="56838"/>
            <a:chOff x="0" y="0"/>
            <a:chExt cx="54864" cy="79248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54864" cy="79248"/>
            </a:xfrm>
            <a:custGeom>
              <a:avLst/>
              <a:gdLst/>
              <a:ahLst/>
              <a:cxnLst/>
              <a:rect l="l" t="t" r="r" b="b"/>
              <a:pathLst>
                <a:path w="54864" h="79248">
                  <a:moveTo>
                    <a:pt x="0" y="79248"/>
                  </a:moveTo>
                  <a:lnTo>
                    <a:pt x="54864" y="79248"/>
                  </a:lnTo>
                  <a:lnTo>
                    <a:pt x="54864" y="0"/>
                  </a:lnTo>
                  <a:lnTo>
                    <a:pt x="0" y="0"/>
                  </a:lnTo>
                  <a:lnTo>
                    <a:pt x="0" y="79248"/>
                  </a:lnTo>
                  <a:close/>
                </a:path>
              </a:pathLst>
            </a:custGeom>
            <a:solidFill>
              <a:srgbClr val="C39A6C"/>
            </a:solid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144000" y="2288948"/>
            <a:ext cx="6297752" cy="6689005"/>
            <a:chOff x="0" y="0"/>
            <a:chExt cx="1658667" cy="1761713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658667" cy="1761713"/>
            </a:xfrm>
            <a:custGeom>
              <a:avLst/>
              <a:gdLst/>
              <a:ahLst/>
              <a:cxnLst/>
              <a:rect l="l" t="t" r="r" b="b"/>
              <a:pathLst>
                <a:path w="1658667" h="1761713">
                  <a:moveTo>
                    <a:pt x="20898" y="0"/>
                  </a:moveTo>
                  <a:lnTo>
                    <a:pt x="1637769" y="0"/>
                  </a:lnTo>
                  <a:cubicBezTo>
                    <a:pt x="1643311" y="0"/>
                    <a:pt x="1648627" y="2202"/>
                    <a:pt x="1652546" y="6121"/>
                  </a:cubicBezTo>
                  <a:cubicBezTo>
                    <a:pt x="1656465" y="10040"/>
                    <a:pt x="1658667" y="15356"/>
                    <a:pt x="1658667" y="20898"/>
                  </a:cubicBezTo>
                  <a:lnTo>
                    <a:pt x="1658667" y="1740815"/>
                  </a:lnTo>
                  <a:cubicBezTo>
                    <a:pt x="1658667" y="1752357"/>
                    <a:pt x="1649311" y="1761713"/>
                    <a:pt x="1637769" y="1761713"/>
                  </a:cubicBezTo>
                  <a:lnTo>
                    <a:pt x="20898" y="1761713"/>
                  </a:lnTo>
                  <a:cubicBezTo>
                    <a:pt x="15356" y="1761713"/>
                    <a:pt x="10040" y="1759511"/>
                    <a:pt x="6121" y="1755592"/>
                  </a:cubicBezTo>
                  <a:cubicBezTo>
                    <a:pt x="2202" y="1751673"/>
                    <a:pt x="0" y="1746357"/>
                    <a:pt x="0" y="1740815"/>
                  </a:cubicBezTo>
                  <a:lnTo>
                    <a:pt x="0" y="20898"/>
                  </a:lnTo>
                  <a:cubicBezTo>
                    <a:pt x="0" y="9357"/>
                    <a:pt x="9357" y="0"/>
                    <a:pt x="20898" y="0"/>
                  </a:cubicBezTo>
                  <a:close/>
                </a:path>
              </a:pathLst>
            </a:custGeom>
            <a:solidFill>
              <a:srgbClr val="00B6A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1658667" cy="1799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83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5214120" y="8190500"/>
            <a:ext cx="285878" cy="107193"/>
            <a:chOff x="0" y="0"/>
            <a:chExt cx="531457" cy="199276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531368" cy="199263"/>
            </a:xfrm>
            <a:custGeom>
              <a:avLst/>
              <a:gdLst/>
              <a:ahLst/>
              <a:cxnLst/>
              <a:rect l="l" t="t" r="r" b="b"/>
              <a:pathLst>
                <a:path w="531368" h="199263">
                  <a:moveTo>
                    <a:pt x="400431" y="0"/>
                  </a:moveTo>
                  <a:cubicBezTo>
                    <a:pt x="400431" y="0"/>
                    <a:pt x="253238" y="2921"/>
                    <a:pt x="0" y="6858"/>
                  </a:cubicBezTo>
                  <a:cubicBezTo>
                    <a:pt x="78232" y="176403"/>
                    <a:pt x="334645" y="199263"/>
                    <a:pt x="466979" y="199263"/>
                  </a:cubicBezTo>
                  <a:cubicBezTo>
                    <a:pt x="494919" y="199263"/>
                    <a:pt x="517271" y="198247"/>
                    <a:pt x="531368" y="197358"/>
                  </a:cubicBezTo>
                  <a:lnTo>
                    <a:pt x="400431" y="0"/>
                  </a:lnTo>
                  <a:close/>
                </a:path>
              </a:pathLst>
            </a:custGeom>
            <a:blipFill>
              <a:blip r:embed="rId16"/>
              <a:stretch>
                <a:fillRect l="-518" t="-2447" r="-437" b="-1567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5112119" y="8195699"/>
            <a:ext cx="48101" cy="78344"/>
            <a:chOff x="0" y="0"/>
            <a:chExt cx="89421" cy="145644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9408" cy="145669"/>
            </a:xfrm>
            <a:custGeom>
              <a:avLst/>
              <a:gdLst/>
              <a:ahLst/>
              <a:cxnLst/>
              <a:rect l="l" t="t" r="r" b="b"/>
              <a:pathLst>
                <a:path w="89408" h="145669">
                  <a:moveTo>
                    <a:pt x="381" y="0"/>
                  </a:moveTo>
                  <a:cubicBezTo>
                    <a:pt x="254" y="0"/>
                    <a:pt x="127" y="0"/>
                    <a:pt x="0" y="0"/>
                  </a:cubicBezTo>
                  <a:lnTo>
                    <a:pt x="89027" y="145669"/>
                  </a:lnTo>
                  <a:lnTo>
                    <a:pt x="89408" y="144907"/>
                  </a:lnTo>
                  <a:lnTo>
                    <a:pt x="381" y="0"/>
                  </a:lnTo>
                  <a:close/>
                </a:path>
              </a:pathLst>
            </a:custGeom>
            <a:blipFill>
              <a:blip r:embed="rId17"/>
              <a:stretch>
                <a:fillRect l="-4630" t="-1612" r="-4460" b="-1612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5112337" y="8194305"/>
            <a:ext cx="93352" cy="79327"/>
            <a:chOff x="0" y="0"/>
            <a:chExt cx="173546" cy="147472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73609" cy="147447"/>
            </a:xfrm>
            <a:custGeom>
              <a:avLst/>
              <a:gdLst/>
              <a:ahLst/>
              <a:cxnLst/>
              <a:rect l="l" t="t" r="r" b="b"/>
              <a:pathLst>
                <a:path w="173609" h="147447">
                  <a:moveTo>
                    <a:pt x="173609" y="0"/>
                  </a:moveTo>
                  <a:cubicBezTo>
                    <a:pt x="120142" y="762"/>
                    <a:pt x="62103" y="1651"/>
                    <a:pt x="0" y="2540"/>
                  </a:cubicBezTo>
                  <a:lnTo>
                    <a:pt x="89027" y="147447"/>
                  </a:lnTo>
                  <a:lnTo>
                    <a:pt x="173609" y="0"/>
                  </a:lnTo>
                  <a:close/>
                </a:path>
              </a:pathLst>
            </a:custGeom>
            <a:blipFill>
              <a:blip r:embed="rId18"/>
              <a:stretch>
                <a:fillRect l="-2618" t="-2592" r="-2721" b="-2144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5159987" y="8273632"/>
            <a:ext cx="121730" cy="197731"/>
            <a:chOff x="0" y="0"/>
            <a:chExt cx="226301" cy="367589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226314" cy="367538"/>
            </a:xfrm>
            <a:custGeom>
              <a:avLst/>
              <a:gdLst/>
              <a:ahLst/>
              <a:cxnLst/>
              <a:rect l="l" t="t" r="r" b="b"/>
              <a:pathLst>
                <a:path w="226314" h="367538">
                  <a:moveTo>
                    <a:pt x="381" y="0"/>
                  </a:moveTo>
                  <a:lnTo>
                    <a:pt x="0" y="762"/>
                  </a:lnTo>
                  <a:lnTo>
                    <a:pt x="224155" y="367538"/>
                  </a:lnTo>
                  <a:lnTo>
                    <a:pt x="226314" y="367538"/>
                  </a:lnTo>
                  <a:lnTo>
                    <a:pt x="381" y="0"/>
                  </a:lnTo>
                  <a:close/>
                </a:path>
              </a:pathLst>
            </a:custGeom>
            <a:blipFill>
              <a:blip r:embed="rId19"/>
              <a:stretch>
                <a:fillRect l="-1644" t="-1357" r="-2508" b="-1475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53" name="Group 53"/>
          <p:cNvGrpSpPr>
            <a:grpSpLocks noChangeAspect="1"/>
          </p:cNvGrpSpPr>
          <p:nvPr/>
        </p:nvGrpSpPr>
        <p:grpSpPr>
          <a:xfrm>
            <a:off x="15310376" y="8298936"/>
            <a:ext cx="59810" cy="59810"/>
            <a:chOff x="0" y="0"/>
            <a:chExt cx="83388" cy="83388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3439" cy="83312"/>
            </a:xfrm>
            <a:custGeom>
              <a:avLst/>
              <a:gdLst/>
              <a:ahLst/>
              <a:cxnLst/>
              <a:rect l="l" t="t" r="r" b="b"/>
              <a:pathLst>
                <a:path w="83439" h="83312">
                  <a:moveTo>
                    <a:pt x="83439" y="41656"/>
                  </a:moveTo>
                  <a:cubicBezTo>
                    <a:pt x="83439" y="64643"/>
                    <a:pt x="64770" y="83312"/>
                    <a:pt x="41783" y="83312"/>
                  </a:cubicBezTo>
                  <a:cubicBezTo>
                    <a:pt x="18796" y="83312"/>
                    <a:pt x="0" y="64643"/>
                    <a:pt x="0" y="41656"/>
                  </a:cubicBezTo>
                  <a:cubicBezTo>
                    <a:pt x="0" y="18669"/>
                    <a:pt x="18669" y="0"/>
                    <a:pt x="41656" y="0"/>
                  </a:cubicBezTo>
                  <a:cubicBezTo>
                    <a:pt x="64643" y="0"/>
                    <a:pt x="83439" y="18669"/>
                    <a:pt x="83439" y="41656"/>
                  </a:cubicBezTo>
                </a:path>
              </a:pathLst>
            </a:custGeom>
            <a:solidFill>
              <a:srgbClr val="C49A6C"/>
            </a:solid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5160226" y="8194168"/>
            <a:ext cx="346555" cy="277885"/>
            <a:chOff x="0" y="0"/>
            <a:chExt cx="644258" cy="516598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644271" cy="516636"/>
            </a:xfrm>
            <a:custGeom>
              <a:avLst/>
              <a:gdLst/>
              <a:ahLst/>
              <a:cxnLst/>
              <a:rect l="l" t="t" r="r" b="b"/>
              <a:pathLst>
                <a:path w="644271" h="516636">
                  <a:moveTo>
                    <a:pt x="100203" y="0"/>
                  </a:moveTo>
                  <a:lnTo>
                    <a:pt x="89789" y="127"/>
                  </a:lnTo>
                  <a:lnTo>
                    <a:pt x="84582" y="254"/>
                  </a:lnTo>
                  <a:lnTo>
                    <a:pt x="0" y="147701"/>
                  </a:lnTo>
                  <a:lnTo>
                    <a:pt x="225806" y="515366"/>
                  </a:lnTo>
                  <a:lnTo>
                    <a:pt x="523367" y="516636"/>
                  </a:lnTo>
                  <a:cubicBezTo>
                    <a:pt x="581914" y="408051"/>
                    <a:pt x="625094" y="303657"/>
                    <a:pt x="644271" y="209550"/>
                  </a:cubicBezTo>
                  <a:lnTo>
                    <a:pt x="631698" y="190500"/>
                  </a:lnTo>
                  <a:cubicBezTo>
                    <a:pt x="617601" y="191389"/>
                    <a:pt x="595249" y="192405"/>
                    <a:pt x="567309" y="192405"/>
                  </a:cubicBezTo>
                  <a:cubicBezTo>
                    <a:pt x="434848" y="192405"/>
                    <a:pt x="178435" y="169545"/>
                    <a:pt x="100330" y="0"/>
                  </a:cubicBezTo>
                  <a:close/>
                </a:path>
              </a:pathLst>
            </a:custGeom>
            <a:blipFill>
              <a:blip r:embed="rId20"/>
              <a:stretch>
                <a:fillRect l="-644" t="-690" r="-912" b="-784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9550950" y="3648480"/>
            <a:ext cx="5320933" cy="1279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1"/>
              </a:lnSpc>
              <a:spcBef>
                <a:spcPct val="0"/>
              </a:spcBef>
            </a:pPr>
            <a:r>
              <a:rPr lang="en-US" sz="3762" b="1" spc="188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Positive Thinking Workshop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0280353" y="7083988"/>
            <a:ext cx="4333173" cy="1288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0"/>
              </a:lnSpc>
              <a:spcBef>
                <a:spcPct val="0"/>
              </a:spcBef>
            </a:pPr>
            <a:r>
              <a:rPr lang="en-US" sz="3732" b="1" spc="186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The Daily Hustle Workshop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9292763" y="2647853"/>
            <a:ext cx="5843406" cy="686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  <a:spcBef>
                <a:spcPct val="0"/>
              </a:spcBef>
            </a:pPr>
            <a:r>
              <a:rPr lang="en-US" sz="4104" b="1" spc="205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Workshop examples: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0189582" y="5337203"/>
            <a:ext cx="4514717" cy="1344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  <a:spcBef>
                <a:spcPct val="0"/>
              </a:spcBef>
            </a:pPr>
            <a:r>
              <a:rPr lang="en-US" sz="3933" b="1" spc="196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Exam Mastery Workshop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999216" y="8103941"/>
            <a:ext cx="7065696" cy="1571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8"/>
              </a:lnSpc>
            </a:pPr>
            <a:r>
              <a:rPr lang="en-US" sz="3092" b="1" spc="154">
                <a:solidFill>
                  <a:srgbClr val="000000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Academic supports include Study Skills Workshops and the </a:t>
            </a:r>
            <a:r>
              <a:rPr lang="en-US" sz="3092" b="1" u="sng" spc="154">
                <a:solidFill>
                  <a:srgbClr val="000000"/>
                </a:solidFill>
                <a:latin typeface="Canva Sans 1 Bold"/>
                <a:ea typeface="Canva Sans 1 Bold"/>
                <a:cs typeface="Canva Sans 1 Bold"/>
                <a:sym typeface="Canva Sans 1 Bold"/>
                <a:hlinkClick r:id="rId21" tooltip="http://mu.ie/milo"/>
              </a:rPr>
              <a:t>Milo</a:t>
            </a:r>
            <a:r>
              <a:rPr lang="en-US" sz="3092" b="1" spc="154">
                <a:solidFill>
                  <a:srgbClr val="000000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 platform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0280353" y="8977953"/>
            <a:ext cx="4010806" cy="1042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43"/>
              </a:lnSpc>
            </a:pPr>
            <a:r>
              <a:rPr lang="en-US" sz="6387">
                <a:solidFill>
                  <a:srgbClr val="605D5D"/>
                </a:solidFill>
                <a:latin typeface="Arialle"/>
                <a:ea typeface="Arialle"/>
                <a:cs typeface="Arialle"/>
                <a:sym typeface="Arialle"/>
              </a:rPr>
              <a:t>mu.ie/milo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2265" y="3530370"/>
            <a:ext cx="3662076" cy="3662076"/>
          </a:xfrm>
          <a:custGeom>
            <a:avLst/>
            <a:gdLst/>
            <a:ahLst/>
            <a:cxnLst/>
            <a:rect l="l" t="t" r="r" b="b"/>
            <a:pathLst>
              <a:path w="3662076" h="3662076">
                <a:moveTo>
                  <a:pt x="0" y="0"/>
                </a:moveTo>
                <a:lnTo>
                  <a:pt x="3662076" y="0"/>
                </a:lnTo>
                <a:lnTo>
                  <a:pt x="3662076" y="3662076"/>
                </a:lnTo>
                <a:lnTo>
                  <a:pt x="0" y="3662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TextBox 3"/>
          <p:cNvSpPr txBox="1"/>
          <p:nvPr/>
        </p:nvSpPr>
        <p:spPr>
          <a:xfrm>
            <a:off x="182431" y="4299413"/>
            <a:ext cx="3981745" cy="1792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7"/>
              </a:lnSpc>
            </a:pPr>
            <a:r>
              <a:rPr lang="en-US" sz="3476" b="1" spc="173" dirty="0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MAP </a:t>
            </a:r>
          </a:p>
          <a:p>
            <a:pPr algn="ctr">
              <a:lnSpc>
                <a:spcPts val="4797"/>
              </a:lnSpc>
            </a:pPr>
            <a:r>
              <a:rPr lang="en-US" sz="3476" b="1" spc="173" dirty="0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Academic </a:t>
            </a:r>
          </a:p>
          <a:p>
            <a:pPr algn="ctr">
              <a:lnSpc>
                <a:spcPts val="4797"/>
              </a:lnSpc>
              <a:spcBef>
                <a:spcPct val="0"/>
              </a:spcBef>
            </a:pPr>
            <a:r>
              <a:rPr lang="en-US" sz="3476" b="1" spc="173" dirty="0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Advisors</a:t>
            </a:r>
          </a:p>
        </p:txBody>
      </p:sp>
      <p:sp>
        <p:nvSpPr>
          <p:cNvPr id="4" name="Freeform 4"/>
          <p:cNvSpPr/>
          <p:nvPr/>
        </p:nvSpPr>
        <p:spPr>
          <a:xfrm>
            <a:off x="3634458" y="6291087"/>
            <a:ext cx="3738854" cy="3738854"/>
          </a:xfrm>
          <a:custGeom>
            <a:avLst/>
            <a:gdLst/>
            <a:ahLst/>
            <a:cxnLst/>
            <a:rect l="l" t="t" r="r" b="b"/>
            <a:pathLst>
              <a:path w="3738854" h="3738854">
                <a:moveTo>
                  <a:pt x="0" y="0"/>
                </a:moveTo>
                <a:lnTo>
                  <a:pt x="3738854" y="0"/>
                </a:lnTo>
                <a:lnTo>
                  <a:pt x="3738854" y="3738854"/>
                </a:lnTo>
                <a:lnTo>
                  <a:pt x="0" y="37388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" name="TextBox 5"/>
          <p:cNvSpPr txBox="1"/>
          <p:nvPr/>
        </p:nvSpPr>
        <p:spPr>
          <a:xfrm>
            <a:off x="3594916" y="7611546"/>
            <a:ext cx="3817937" cy="1188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5"/>
              </a:lnSpc>
            </a:pPr>
            <a:r>
              <a:rPr lang="en-US" sz="3496" b="1" spc="174" dirty="0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 Academic </a:t>
            </a:r>
          </a:p>
          <a:p>
            <a:pPr algn="ctr">
              <a:lnSpc>
                <a:spcPts val="4825"/>
              </a:lnSpc>
              <a:spcBef>
                <a:spcPct val="0"/>
              </a:spcBef>
            </a:pPr>
            <a:r>
              <a:rPr lang="en-US" sz="3496" b="1" spc="174" dirty="0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Advisory</a:t>
            </a:r>
          </a:p>
        </p:txBody>
      </p:sp>
      <p:sp>
        <p:nvSpPr>
          <p:cNvPr id="6" name="Freeform 6"/>
          <p:cNvSpPr/>
          <p:nvPr/>
        </p:nvSpPr>
        <p:spPr>
          <a:xfrm>
            <a:off x="7312962" y="3530370"/>
            <a:ext cx="3662076" cy="3662076"/>
          </a:xfrm>
          <a:custGeom>
            <a:avLst/>
            <a:gdLst/>
            <a:ahLst/>
            <a:cxnLst/>
            <a:rect l="l" t="t" r="r" b="b"/>
            <a:pathLst>
              <a:path w="3662076" h="3662076">
                <a:moveTo>
                  <a:pt x="0" y="0"/>
                </a:moveTo>
                <a:lnTo>
                  <a:pt x="3662076" y="0"/>
                </a:lnTo>
                <a:lnTo>
                  <a:pt x="3662076" y="3662076"/>
                </a:lnTo>
                <a:lnTo>
                  <a:pt x="0" y="36620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7" name="TextBox 7"/>
          <p:cNvSpPr txBox="1"/>
          <p:nvPr/>
        </p:nvSpPr>
        <p:spPr>
          <a:xfrm>
            <a:off x="7029434" y="4745822"/>
            <a:ext cx="4229132" cy="1340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5"/>
              </a:lnSpc>
            </a:pPr>
            <a:r>
              <a:rPr lang="en-US" sz="3902" b="1" spc="195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Writing </a:t>
            </a:r>
          </a:p>
          <a:p>
            <a:pPr algn="ctr">
              <a:lnSpc>
                <a:spcPts val="5385"/>
              </a:lnSpc>
              <a:spcBef>
                <a:spcPct val="0"/>
              </a:spcBef>
            </a:pPr>
            <a:r>
              <a:rPr lang="en-US" sz="3902" b="1" spc="195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Centre</a:t>
            </a:r>
          </a:p>
        </p:txBody>
      </p:sp>
      <p:sp>
        <p:nvSpPr>
          <p:cNvPr id="8" name="Freeform 8"/>
          <p:cNvSpPr/>
          <p:nvPr/>
        </p:nvSpPr>
        <p:spPr>
          <a:xfrm>
            <a:off x="10752900" y="6291087"/>
            <a:ext cx="3738854" cy="3738854"/>
          </a:xfrm>
          <a:custGeom>
            <a:avLst/>
            <a:gdLst/>
            <a:ahLst/>
            <a:cxnLst/>
            <a:rect l="l" t="t" r="r" b="b"/>
            <a:pathLst>
              <a:path w="3738854" h="3738854">
                <a:moveTo>
                  <a:pt x="0" y="0"/>
                </a:moveTo>
                <a:lnTo>
                  <a:pt x="3738854" y="0"/>
                </a:lnTo>
                <a:lnTo>
                  <a:pt x="3738854" y="3738854"/>
                </a:lnTo>
                <a:lnTo>
                  <a:pt x="0" y="37388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9" name="TextBox 9"/>
          <p:cNvSpPr txBox="1"/>
          <p:nvPr/>
        </p:nvSpPr>
        <p:spPr>
          <a:xfrm>
            <a:off x="10084517" y="7141121"/>
            <a:ext cx="5075619" cy="197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6"/>
              </a:lnSpc>
            </a:pPr>
            <a:r>
              <a:rPr lang="en-US" sz="3801" b="1" spc="190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Maths </a:t>
            </a:r>
          </a:p>
          <a:p>
            <a:pPr algn="ctr">
              <a:lnSpc>
                <a:spcPts val="5246"/>
              </a:lnSpc>
            </a:pPr>
            <a:r>
              <a:rPr lang="en-US" sz="3801" b="1" spc="190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Support</a:t>
            </a:r>
          </a:p>
          <a:p>
            <a:pPr algn="ctr">
              <a:lnSpc>
                <a:spcPts val="5246"/>
              </a:lnSpc>
              <a:spcBef>
                <a:spcPct val="0"/>
              </a:spcBef>
            </a:pPr>
            <a:r>
              <a:rPr lang="en-US" sz="3801" b="1" spc="190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Centre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833482" y="3246609"/>
            <a:ext cx="3945838" cy="3945838"/>
          </a:xfrm>
          <a:custGeom>
            <a:avLst/>
            <a:gdLst/>
            <a:ahLst/>
            <a:cxnLst/>
            <a:rect l="l" t="t" r="r" b="b"/>
            <a:pathLst>
              <a:path w="3945838" h="3945838">
                <a:moveTo>
                  <a:pt x="0" y="0"/>
                </a:moveTo>
                <a:lnTo>
                  <a:pt x="3945838" y="0"/>
                </a:lnTo>
                <a:lnTo>
                  <a:pt x="3945838" y="3945837"/>
                </a:lnTo>
                <a:lnTo>
                  <a:pt x="0" y="39458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1" name="TextBox 11"/>
          <p:cNvSpPr txBox="1"/>
          <p:nvPr/>
        </p:nvSpPr>
        <p:spPr>
          <a:xfrm>
            <a:off x="13998640" y="4426686"/>
            <a:ext cx="3615521" cy="1812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5"/>
              </a:lnSpc>
            </a:pPr>
            <a:r>
              <a:rPr lang="en-US" sz="3496" b="1" spc="174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Computer </a:t>
            </a:r>
          </a:p>
          <a:p>
            <a:pPr algn="ctr">
              <a:lnSpc>
                <a:spcPts val="4825"/>
              </a:lnSpc>
            </a:pPr>
            <a:r>
              <a:rPr lang="en-US" sz="3496" b="1" spc="174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Science </a:t>
            </a:r>
          </a:p>
          <a:p>
            <a:pPr algn="ctr">
              <a:lnSpc>
                <a:spcPts val="4825"/>
              </a:lnSpc>
              <a:spcBef>
                <a:spcPct val="0"/>
              </a:spcBef>
            </a:pPr>
            <a:r>
              <a:rPr lang="en-US" sz="3496" b="1" spc="174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Centre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1866" y="2092754"/>
            <a:ext cx="17304269" cy="143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9"/>
              </a:lnSpc>
              <a:spcBef>
                <a:spcPct val="0"/>
              </a:spcBef>
            </a:pPr>
            <a:r>
              <a:rPr lang="en-US" sz="4195" b="1" spc="209">
                <a:solidFill>
                  <a:srgbClr val="000000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MAP Student Advisors signpost students or make referrals </a:t>
            </a:r>
          </a:p>
          <a:p>
            <a:pPr algn="ctr">
              <a:lnSpc>
                <a:spcPts val="5789"/>
              </a:lnSpc>
              <a:spcBef>
                <a:spcPct val="0"/>
              </a:spcBef>
            </a:pPr>
            <a:r>
              <a:rPr lang="en-US" sz="4195" b="1" spc="209">
                <a:solidFill>
                  <a:srgbClr val="000000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to the following services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-2199773" y="-396326"/>
            <a:ext cx="24360304" cy="2080482"/>
            <a:chOff x="0" y="0"/>
            <a:chExt cx="2006084" cy="17132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06084" cy="171329"/>
            </a:xfrm>
            <a:custGeom>
              <a:avLst/>
              <a:gdLst/>
              <a:ahLst/>
              <a:cxnLst/>
              <a:rect l="l" t="t" r="r" b="b"/>
              <a:pathLst>
                <a:path w="2006084" h="171329">
                  <a:moveTo>
                    <a:pt x="1802884" y="0"/>
                  </a:moveTo>
                  <a:cubicBezTo>
                    <a:pt x="1915108" y="0"/>
                    <a:pt x="2006084" y="38353"/>
                    <a:pt x="2006084" y="85664"/>
                  </a:cubicBezTo>
                  <a:cubicBezTo>
                    <a:pt x="2006084" y="132976"/>
                    <a:pt x="1915108" y="171329"/>
                    <a:pt x="1802884" y="171329"/>
                  </a:cubicBezTo>
                  <a:lnTo>
                    <a:pt x="203200" y="171329"/>
                  </a:lnTo>
                  <a:cubicBezTo>
                    <a:pt x="90976" y="171329"/>
                    <a:pt x="0" y="132976"/>
                    <a:pt x="0" y="85664"/>
                  </a:cubicBezTo>
                  <a:cubicBezTo>
                    <a:pt x="0" y="3835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B6AD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006084" cy="218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43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164176" y="-80221"/>
            <a:ext cx="9378964" cy="1324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96"/>
              </a:lnSpc>
              <a:spcBef>
                <a:spcPct val="0"/>
              </a:spcBef>
            </a:pPr>
            <a:r>
              <a:rPr lang="en-US" sz="7896" b="1" spc="394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ACADEMIC</a:t>
            </a:r>
          </a:p>
        </p:txBody>
      </p:sp>
      <p:sp>
        <p:nvSpPr>
          <p:cNvPr id="17" name="Freeform 17"/>
          <p:cNvSpPr/>
          <p:nvPr/>
        </p:nvSpPr>
        <p:spPr>
          <a:xfrm rot="5400000">
            <a:off x="7480039" y="-9982862"/>
            <a:ext cx="2747236" cy="20586799"/>
          </a:xfrm>
          <a:custGeom>
            <a:avLst/>
            <a:gdLst/>
            <a:ahLst/>
            <a:cxnLst/>
            <a:rect l="l" t="t" r="r" b="b"/>
            <a:pathLst>
              <a:path w="2747236" h="20586799">
                <a:moveTo>
                  <a:pt x="0" y="0"/>
                </a:moveTo>
                <a:lnTo>
                  <a:pt x="2747237" y="0"/>
                </a:lnTo>
                <a:lnTo>
                  <a:pt x="2747237" y="20586799"/>
                </a:lnTo>
                <a:lnTo>
                  <a:pt x="0" y="205867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58898" t="-439" r="-16839"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7979" y="3048388"/>
            <a:ext cx="8001000" cy="6661632"/>
            <a:chOff x="0" y="-10271"/>
            <a:chExt cx="10340963" cy="8265519"/>
          </a:xfrm>
        </p:grpSpPr>
        <p:sp>
          <p:nvSpPr>
            <p:cNvPr id="3" name="Freeform 3"/>
            <p:cNvSpPr/>
            <p:nvPr/>
          </p:nvSpPr>
          <p:spPr>
            <a:xfrm>
              <a:off x="0" y="551928"/>
              <a:ext cx="10340963" cy="7703320"/>
            </a:xfrm>
            <a:custGeom>
              <a:avLst/>
              <a:gdLst/>
              <a:ahLst/>
              <a:cxnLst/>
              <a:rect l="l" t="t" r="r" b="b"/>
              <a:pathLst>
                <a:path w="10340963" h="7703320">
                  <a:moveTo>
                    <a:pt x="0" y="0"/>
                  </a:moveTo>
                  <a:lnTo>
                    <a:pt x="10340963" y="0"/>
                  </a:lnTo>
                  <a:lnTo>
                    <a:pt x="10340963" y="7703320"/>
                  </a:lnTo>
                  <a:lnTo>
                    <a:pt x="0" y="7703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8620" b="-20169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7446148" y="2620581"/>
              <a:ext cx="65074" cy="4481"/>
              <a:chOff x="0" y="0"/>
              <a:chExt cx="60312" cy="415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0325" cy="4191"/>
              </a:xfrm>
              <a:custGeom>
                <a:avLst/>
                <a:gdLst/>
                <a:ahLst/>
                <a:cxnLst/>
                <a:rect l="l" t="t" r="r" b="b"/>
                <a:pathLst>
                  <a:path w="60325" h="4191">
                    <a:moveTo>
                      <a:pt x="60325" y="0"/>
                    </a:moveTo>
                    <a:lnTo>
                      <a:pt x="55372" y="381"/>
                    </a:lnTo>
                    <a:lnTo>
                      <a:pt x="52832" y="635"/>
                    </a:lnTo>
                    <a:lnTo>
                      <a:pt x="0" y="4191"/>
                    </a:lnTo>
                    <a:lnTo>
                      <a:pt x="39497" y="1905"/>
                    </a:lnTo>
                    <a:lnTo>
                      <a:pt x="60325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7747" t="-122424" r="-13515" b="-165454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6853918" y="2524430"/>
              <a:ext cx="212131" cy="78557"/>
              <a:chOff x="0" y="0"/>
              <a:chExt cx="196609" cy="728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6596" cy="72771"/>
              </a:xfrm>
              <a:custGeom>
                <a:avLst/>
                <a:gdLst/>
                <a:ahLst/>
                <a:cxnLst/>
                <a:rect l="l" t="t" r="r" b="b"/>
                <a:pathLst>
                  <a:path w="196596" h="72771">
                    <a:moveTo>
                      <a:pt x="0" y="0"/>
                    </a:moveTo>
                    <a:cubicBezTo>
                      <a:pt x="52070" y="30607"/>
                      <a:pt x="116459" y="56515"/>
                      <a:pt x="196088" y="72771"/>
                    </a:cubicBezTo>
                    <a:lnTo>
                      <a:pt x="196596" y="70612"/>
                    </a:lnTo>
                    <a:cubicBezTo>
                      <a:pt x="110490" y="52197"/>
                      <a:pt x="46482" y="25781"/>
                      <a:pt x="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4315" t="-7452" r="-3178" b="-9825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7065474" y="2600644"/>
              <a:ext cx="121570" cy="19088"/>
              <a:chOff x="0" y="0"/>
              <a:chExt cx="112674" cy="1769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12649" cy="17653"/>
              </a:xfrm>
              <a:custGeom>
                <a:avLst/>
                <a:gdLst/>
                <a:ahLst/>
                <a:cxnLst/>
                <a:rect l="l" t="t" r="r" b="b"/>
                <a:pathLst>
                  <a:path w="112649" h="17653">
                    <a:moveTo>
                      <a:pt x="508" y="0"/>
                    </a:moveTo>
                    <a:lnTo>
                      <a:pt x="0" y="2159"/>
                    </a:lnTo>
                    <a:lnTo>
                      <a:pt x="29591" y="6223"/>
                    </a:lnTo>
                    <a:lnTo>
                      <a:pt x="508" y="0"/>
                    </a:lnTo>
                    <a:close/>
                    <a:moveTo>
                      <a:pt x="29591" y="6223"/>
                    </a:moveTo>
                    <a:lnTo>
                      <a:pt x="34417" y="7239"/>
                    </a:lnTo>
                    <a:lnTo>
                      <a:pt x="112649" y="17653"/>
                    </a:lnTo>
                    <a:lnTo>
                      <a:pt x="29591" y="6223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4813" t="-39496" r="-7023" b="-44676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6737815" y="2431032"/>
              <a:ext cx="1083540" cy="181300"/>
              <a:chOff x="0" y="0"/>
              <a:chExt cx="1004253" cy="16803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04189" cy="167894"/>
              </a:xfrm>
              <a:custGeom>
                <a:avLst/>
                <a:gdLst/>
                <a:ahLst/>
                <a:cxnLst/>
                <a:rect l="l" t="t" r="r" b="b"/>
                <a:pathLst>
                  <a:path w="1004189" h="167894">
                    <a:moveTo>
                      <a:pt x="0" y="0"/>
                    </a:moveTo>
                    <a:lnTo>
                      <a:pt x="0" y="1651"/>
                    </a:lnTo>
                    <a:lnTo>
                      <a:pt x="4445" y="6223"/>
                    </a:lnTo>
                    <a:lnTo>
                      <a:pt x="6731" y="8509"/>
                    </a:lnTo>
                    <a:lnTo>
                      <a:pt x="0" y="0"/>
                    </a:lnTo>
                    <a:close/>
                    <a:moveTo>
                      <a:pt x="1004189" y="92583"/>
                    </a:moveTo>
                    <a:cubicBezTo>
                      <a:pt x="962152" y="113665"/>
                      <a:pt x="909701" y="131699"/>
                      <a:pt x="864870" y="145034"/>
                    </a:cubicBezTo>
                    <a:lnTo>
                      <a:pt x="864489" y="145161"/>
                    </a:lnTo>
                    <a:lnTo>
                      <a:pt x="864235" y="145161"/>
                    </a:lnTo>
                    <a:lnTo>
                      <a:pt x="864108" y="145161"/>
                    </a:lnTo>
                    <a:cubicBezTo>
                      <a:pt x="827405" y="156083"/>
                      <a:pt x="795909" y="163957"/>
                      <a:pt x="779653" y="167894"/>
                    </a:cubicBezTo>
                    <a:cubicBezTo>
                      <a:pt x="859155" y="155702"/>
                      <a:pt x="941324" y="133223"/>
                      <a:pt x="1004189" y="92456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651" t="-2503" r="-524" b="-4001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6737815" y="2432786"/>
              <a:ext cx="1150464" cy="474346"/>
              <a:chOff x="0" y="0"/>
              <a:chExt cx="1066279" cy="43963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067943" cy="439674"/>
              </a:xfrm>
              <a:custGeom>
                <a:avLst/>
                <a:gdLst/>
                <a:ahLst/>
                <a:cxnLst/>
                <a:rect l="l" t="t" r="r" b="b"/>
                <a:pathLst>
                  <a:path w="1067943" h="439674">
                    <a:moveTo>
                      <a:pt x="0" y="0"/>
                    </a:moveTo>
                    <a:cubicBezTo>
                      <a:pt x="889" y="373253"/>
                      <a:pt x="323850" y="414528"/>
                      <a:pt x="344170" y="416814"/>
                    </a:cubicBezTo>
                    <a:lnTo>
                      <a:pt x="344297" y="416814"/>
                    </a:lnTo>
                    <a:lnTo>
                      <a:pt x="344424" y="416814"/>
                    </a:lnTo>
                    <a:lnTo>
                      <a:pt x="345186" y="416941"/>
                    </a:lnTo>
                    <a:lnTo>
                      <a:pt x="353060" y="418465"/>
                    </a:lnTo>
                    <a:lnTo>
                      <a:pt x="356997" y="419227"/>
                    </a:lnTo>
                    <a:cubicBezTo>
                      <a:pt x="432562" y="433451"/>
                      <a:pt x="500761" y="439674"/>
                      <a:pt x="562229" y="439674"/>
                    </a:cubicBezTo>
                    <a:lnTo>
                      <a:pt x="631571" y="436880"/>
                    </a:lnTo>
                    <a:cubicBezTo>
                      <a:pt x="808609" y="422148"/>
                      <a:pt x="921385" y="351663"/>
                      <a:pt x="987552" y="276479"/>
                    </a:cubicBezTo>
                    <a:lnTo>
                      <a:pt x="998855" y="263271"/>
                    </a:lnTo>
                    <a:lnTo>
                      <a:pt x="1005332" y="254889"/>
                    </a:lnTo>
                    <a:cubicBezTo>
                      <a:pt x="1045337" y="202184"/>
                      <a:pt x="1063625" y="149352"/>
                      <a:pt x="1066038" y="113792"/>
                    </a:cubicBezTo>
                    <a:cubicBezTo>
                      <a:pt x="1067943" y="86995"/>
                      <a:pt x="1060831" y="69977"/>
                      <a:pt x="1047369" y="69977"/>
                    </a:cubicBezTo>
                    <a:lnTo>
                      <a:pt x="1038860" y="71501"/>
                    </a:lnTo>
                    <a:lnTo>
                      <a:pt x="1033018" y="75184"/>
                    </a:lnTo>
                    <a:lnTo>
                      <a:pt x="1026668" y="78994"/>
                    </a:lnTo>
                    <a:lnTo>
                      <a:pt x="1023366" y="80899"/>
                    </a:lnTo>
                    <a:lnTo>
                      <a:pt x="1022858" y="81153"/>
                    </a:lnTo>
                    <a:lnTo>
                      <a:pt x="1010539" y="88011"/>
                    </a:lnTo>
                    <a:lnTo>
                      <a:pt x="1004443" y="91059"/>
                    </a:lnTo>
                    <a:cubicBezTo>
                      <a:pt x="941578" y="131826"/>
                      <a:pt x="859409" y="154305"/>
                      <a:pt x="779907" y="166497"/>
                    </a:cubicBezTo>
                    <a:lnTo>
                      <a:pt x="767969" y="169291"/>
                    </a:lnTo>
                    <a:lnTo>
                      <a:pt x="717042" y="174117"/>
                    </a:lnTo>
                    <a:cubicBezTo>
                      <a:pt x="696214" y="176022"/>
                      <a:pt x="675894" y="177419"/>
                      <a:pt x="656717" y="178308"/>
                    </a:cubicBezTo>
                    <a:lnTo>
                      <a:pt x="614680" y="180086"/>
                    </a:lnTo>
                    <a:lnTo>
                      <a:pt x="614553" y="180086"/>
                    </a:lnTo>
                    <a:lnTo>
                      <a:pt x="612648" y="180086"/>
                    </a:lnTo>
                    <a:lnTo>
                      <a:pt x="611759" y="180086"/>
                    </a:lnTo>
                    <a:lnTo>
                      <a:pt x="611378" y="180086"/>
                    </a:lnTo>
                    <a:lnTo>
                      <a:pt x="609727" y="180086"/>
                    </a:lnTo>
                    <a:lnTo>
                      <a:pt x="597154" y="180340"/>
                    </a:lnTo>
                    <a:lnTo>
                      <a:pt x="596519" y="180340"/>
                    </a:lnTo>
                    <a:lnTo>
                      <a:pt x="596265" y="180340"/>
                    </a:lnTo>
                    <a:lnTo>
                      <a:pt x="594868" y="180340"/>
                    </a:lnTo>
                    <a:lnTo>
                      <a:pt x="594233" y="180340"/>
                    </a:lnTo>
                    <a:lnTo>
                      <a:pt x="593725" y="180340"/>
                    </a:lnTo>
                    <a:lnTo>
                      <a:pt x="593471" y="180340"/>
                    </a:lnTo>
                    <a:lnTo>
                      <a:pt x="592074" y="180340"/>
                    </a:lnTo>
                    <a:lnTo>
                      <a:pt x="591312" y="180340"/>
                    </a:lnTo>
                    <a:lnTo>
                      <a:pt x="590804" y="180340"/>
                    </a:lnTo>
                    <a:lnTo>
                      <a:pt x="590550" y="180340"/>
                    </a:lnTo>
                    <a:lnTo>
                      <a:pt x="589026" y="180340"/>
                    </a:lnTo>
                    <a:lnTo>
                      <a:pt x="588264" y="180340"/>
                    </a:lnTo>
                    <a:lnTo>
                      <a:pt x="587629" y="180340"/>
                    </a:lnTo>
                    <a:lnTo>
                      <a:pt x="586105" y="180340"/>
                    </a:lnTo>
                    <a:lnTo>
                      <a:pt x="585343" y="180340"/>
                    </a:lnTo>
                    <a:lnTo>
                      <a:pt x="584708" y="180340"/>
                    </a:lnTo>
                    <a:lnTo>
                      <a:pt x="583057" y="180340"/>
                    </a:lnTo>
                    <a:lnTo>
                      <a:pt x="569341" y="180467"/>
                    </a:lnTo>
                    <a:lnTo>
                      <a:pt x="545719" y="180340"/>
                    </a:lnTo>
                    <a:lnTo>
                      <a:pt x="526415" y="179959"/>
                    </a:lnTo>
                    <a:cubicBezTo>
                      <a:pt x="510159" y="179578"/>
                      <a:pt x="494411" y="178943"/>
                      <a:pt x="479171" y="178054"/>
                    </a:cubicBezTo>
                    <a:lnTo>
                      <a:pt x="416814" y="172974"/>
                    </a:lnTo>
                    <a:cubicBezTo>
                      <a:pt x="376174" y="169799"/>
                      <a:pt x="338709" y="164592"/>
                      <a:pt x="304165" y="157480"/>
                    </a:cubicBezTo>
                    <a:cubicBezTo>
                      <a:pt x="224536" y="141097"/>
                      <a:pt x="160147" y="115189"/>
                      <a:pt x="108077" y="84709"/>
                    </a:cubicBezTo>
                    <a:cubicBezTo>
                      <a:pt x="49784" y="52832"/>
                      <a:pt x="19050" y="21463"/>
                      <a:pt x="6731" y="6858"/>
                    </a:cubicBezTo>
                    <a:lnTo>
                      <a:pt x="2159" y="22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613" t="-1325" r="-1906" b="-1273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6720646" y="5486046"/>
              <a:ext cx="1167208" cy="1387123"/>
            </a:xfrm>
            <a:custGeom>
              <a:avLst/>
              <a:gdLst/>
              <a:ahLst/>
              <a:cxnLst/>
              <a:rect l="l" t="t" r="r" b="b"/>
              <a:pathLst>
                <a:path w="1167208" h="1387123">
                  <a:moveTo>
                    <a:pt x="0" y="0"/>
                  </a:moveTo>
                  <a:lnTo>
                    <a:pt x="1167208" y="0"/>
                  </a:lnTo>
                  <a:lnTo>
                    <a:pt x="1167208" y="1387122"/>
                  </a:lnTo>
                  <a:lnTo>
                    <a:pt x="0" y="1387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7931004" y="4872618"/>
              <a:ext cx="778847" cy="957694"/>
            </a:xfrm>
            <a:custGeom>
              <a:avLst/>
              <a:gdLst/>
              <a:ahLst/>
              <a:cxnLst/>
              <a:rect l="l" t="t" r="r" b="b"/>
              <a:pathLst>
                <a:path w="778847" h="957694">
                  <a:moveTo>
                    <a:pt x="0" y="0"/>
                  </a:moveTo>
                  <a:lnTo>
                    <a:pt x="778847" y="0"/>
                  </a:lnTo>
                  <a:lnTo>
                    <a:pt x="778847" y="957694"/>
                  </a:lnTo>
                  <a:lnTo>
                    <a:pt x="0" y="95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7213627" y="6769631"/>
              <a:ext cx="322054" cy="268422"/>
              <a:chOff x="0" y="0"/>
              <a:chExt cx="298488" cy="24878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98450" cy="248793"/>
              </a:xfrm>
              <a:custGeom>
                <a:avLst/>
                <a:gdLst/>
                <a:ahLst/>
                <a:cxnLst/>
                <a:rect l="l" t="t" r="r" b="b"/>
                <a:pathLst>
                  <a:path w="298450" h="248793">
                    <a:moveTo>
                      <a:pt x="298450" y="0"/>
                    </a:moveTo>
                    <a:lnTo>
                      <a:pt x="157099" y="125476"/>
                    </a:lnTo>
                    <a:lnTo>
                      <a:pt x="157734" y="124968"/>
                    </a:lnTo>
                    <a:lnTo>
                      <a:pt x="211963" y="79375"/>
                    </a:lnTo>
                    <a:lnTo>
                      <a:pt x="298450" y="0"/>
                    </a:lnTo>
                    <a:close/>
                    <a:moveTo>
                      <a:pt x="157099" y="125476"/>
                    </a:moveTo>
                    <a:lnTo>
                      <a:pt x="1143" y="247904"/>
                    </a:lnTo>
                    <a:cubicBezTo>
                      <a:pt x="1143" y="247904"/>
                      <a:pt x="1143" y="247904"/>
                      <a:pt x="54356" y="208661"/>
                    </a:cubicBezTo>
                    <a:lnTo>
                      <a:pt x="156972" y="125476"/>
                    </a:lnTo>
                    <a:close/>
                    <a:moveTo>
                      <a:pt x="1143" y="247904"/>
                    </a:moveTo>
                    <a:lnTo>
                      <a:pt x="0" y="248793"/>
                    </a:lnTo>
                    <a:lnTo>
                      <a:pt x="1143" y="247904"/>
                    </a:lnTo>
                    <a:close/>
                  </a:path>
                </a:pathLst>
              </a:custGeom>
              <a:blipFill>
                <a:blip r:embed="rId12"/>
                <a:stretch>
                  <a:fillRect l="-1527" t="-2424" r="-1961" b="-2118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6737815" y="6570038"/>
              <a:ext cx="797811" cy="467988"/>
              <a:chOff x="0" y="0"/>
              <a:chExt cx="739432" cy="43374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739394" cy="433705"/>
              </a:xfrm>
              <a:custGeom>
                <a:avLst/>
                <a:gdLst/>
                <a:ahLst/>
                <a:cxnLst/>
                <a:rect l="l" t="t" r="r" b="b"/>
                <a:pathLst>
                  <a:path w="739394" h="433705">
                    <a:moveTo>
                      <a:pt x="0" y="0"/>
                    </a:moveTo>
                    <a:cubicBezTo>
                      <a:pt x="0" y="386969"/>
                      <a:pt x="345186" y="418465"/>
                      <a:pt x="345186" y="418465"/>
                    </a:cubicBezTo>
                    <a:lnTo>
                      <a:pt x="424434" y="431673"/>
                    </a:lnTo>
                    <a:lnTo>
                      <a:pt x="440944" y="433705"/>
                    </a:lnTo>
                    <a:cubicBezTo>
                      <a:pt x="545465" y="356743"/>
                      <a:pt x="645160" y="273685"/>
                      <a:pt x="739394" y="184912"/>
                    </a:cubicBezTo>
                    <a:lnTo>
                      <a:pt x="294640" y="196215"/>
                    </a:lnTo>
                    <a:lnTo>
                      <a:pt x="304165" y="157099"/>
                    </a:lnTo>
                    <a:cubicBezTo>
                      <a:pt x="76200" y="108204"/>
                      <a:pt x="3048" y="4445"/>
                      <a:pt x="127" y="127"/>
                    </a:cubicBez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 l="-884" t="-1841" r="-798" b="-1232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7055745" y="6739677"/>
              <a:ext cx="494242" cy="42149"/>
              <a:chOff x="0" y="0"/>
              <a:chExt cx="458076" cy="3906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458089" cy="39116"/>
              </a:xfrm>
              <a:custGeom>
                <a:avLst/>
                <a:gdLst/>
                <a:ahLst/>
                <a:cxnLst/>
                <a:rect l="l" t="t" r="r" b="b"/>
                <a:pathLst>
                  <a:path w="458089" h="39116">
                    <a:moveTo>
                      <a:pt x="9525" y="0"/>
                    </a:moveTo>
                    <a:lnTo>
                      <a:pt x="0" y="39116"/>
                    </a:lnTo>
                    <a:lnTo>
                      <a:pt x="448183" y="24638"/>
                    </a:lnTo>
                    <a:lnTo>
                      <a:pt x="454787" y="18415"/>
                    </a:lnTo>
                    <a:lnTo>
                      <a:pt x="458089" y="15240"/>
                    </a:lnTo>
                    <a:cubicBezTo>
                      <a:pt x="389636" y="22098"/>
                      <a:pt x="326898" y="25273"/>
                      <a:pt x="269494" y="25273"/>
                    </a:cubicBezTo>
                    <a:cubicBezTo>
                      <a:pt x="166243" y="25146"/>
                      <a:pt x="80391" y="15240"/>
                      <a:pt x="9525" y="0"/>
                    </a:cubicBezTo>
                    <a:close/>
                  </a:path>
                </a:pathLst>
              </a:custGeom>
              <a:blipFill>
                <a:blip r:embed="rId14"/>
                <a:stretch>
                  <a:fillRect l="-989" t="-17175" r="-1034" b="-17889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1963910" y="1255219"/>
              <a:ext cx="999227" cy="1109040"/>
            </a:xfrm>
            <a:custGeom>
              <a:avLst/>
              <a:gdLst/>
              <a:ahLst/>
              <a:cxnLst/>
              <a:rect l="l" t="t" r="r" b="b"/>
              <a:pathLst>
                <a:path w="999227" h="1109040">
                  <a:moveTo>
                    <a:pt x="0" y="0"/>
                  </a:moveTo>
                  <a:lnTo>
                    <a:pt x="999227" y="0"/>
                  </a:lnTo>
                  <a:lnTo>
                    <a:pt x="999227" y="1109040"/>
                  </a:lnTo>
                  <a:lnTo>
                    <a:pt x="0" y="1109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3304772" y="3554063"/>
              <a:ext cx="961051" cy="1280776"/>
            </a:xfrm>
            <a:custGeom>
              <a:avLst/>
              <a:gdLst/>
              <a:ahLst/>
              <a:cxnLst/>
              <a:rect l="l" t="t" r="r" b="b"/>
              <a:pathLst>
                <a:path w="961051" h="1280776">
                  <a:moveTo>
                    <a:pt x="0" y="0"/>
                  </a:moveTo>
                  <a:lnTo>
                    <a:pt x="961052" y="0"/>
                  </a:lnTo>
                  <a:lnTo>
                    <a:pt x="961052" y="1280776"/>
                  </a:lnTo>
                  <a:lnTo>
                    <a:pt x="0" y="1280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4496221" y="1396000"/>
              <a:ext cx="961065" cy="1312923"/>
            </a:xfrm>
            <a:custGeom>
              <a:avLst/>
              <a:gdLst/>
              <a:ahLst/>
              <a:cxnLst/>
              <a:rect l="l" t="t" r="r" b="b"/>
              <a:pathLst>
                <a:path w="961065" h="1312923">
                  <a:moveTo>
                    <a:pt x="0" y="0"/>
                  </a:moveTo>
                  <a:lnTo>
                    <a:pt x="961065" y="0"/>
                  </a:lnTo>
                  <a:lnTo>
                    <a:pt x="961065" y="1312923"/>
                  </a:lnTo>
                  <a:lnTo>
                    <a:pt x="0" y="1312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5481074" y="3085500"/>
              <a:ext cx="1151025" cy="1753944"/>
            </a:xfrm>
            <a:custGeom>
              <a:avLst/>
              <a:gdLst/>
              <a:ahLst/>
              <a:cxnLst/>
              <a:rect l="l" t="t" r="r" b="b"/>
              <a:pathLst>
                <a:path w="1151025" h="1753944">
                  <a:moveTo>
                    <a:pt x="0" y="0"/>
                  </a:moveTo>
                  <a:lnTo>
                    <a:pt x="1151025" y="0"/>
                  </a:lnTo>
                  <a:lnTo>
                    <a:pt x="1151025" y="1753943"/>
                  </a:lnTo>
                  <a:lnTo>
                    <a:pt x="0" y="1753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626056" y="4912533"/>
              <a:ext cx="5024322" cy="2886703"/>
            </a:xfrm>
            <a:custGeom>
              <a:avLst/>
              <a:gdLst/>
              <a:ahLst/>
              <a:cxnLst/>
              <a:rect l="l" t="t" r="r" b="b"/>
              <a:pathLst>
                <a:path w="5024322" h="2886703">
                  <a:moveTo>
                    <a:pt x="0" y="0"/>
                  </a:moveTo>
                  <a:lnTo>
                    <a:pt x="5024322" y="0"/>
                  </a:lnTo>
                  <a:lnTo>
                    <a:pt x="5024322" y="2886704"/>
                  </a:lnTo>
                  <a:lnTo>
                    <a:pt x="0" y="2886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8360569" y="5709070"/>
              <a:ext cx="257926" cy="1996769"/>
            </a:xfrm>
            <a:custGeom>
              <a:avLst/>
              <a:gdLst/>
              <a:ahLst/>
              <a:cxnLst/>
              <a:rect l="l" t="t" r="r" b="b"/>
              <a:pathLst>
                <a:path w="257926" h="1996769">
                  <a:moveTo>
                    <a:pt x="0" y="0"/>
                  </a:moveTo>
                  <a:lnTo>
                    <a:pt x="257926" y="0"/>
                  </a:lnTo>
                  <a:lnTo>
                    <a:pt x="257926" y="1996769"/>
                  </a:lnTo>
                  <a:lnTo>
                    <a:pt x="0" y="1996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2287019" y="6113505"/>
              <a:ext cx="34956" cy="11606"/>
            </a:xfrm>
            <a:custGeom>
              <a:avLst/>
              <a:gdLst/>
              <a:ahLst/>
              <a:cxnLst/>
              <a:rect l="l" t="t" r="r" b="b"/>
              <a:pathLst>
                <a:path w="34956" h="11606">
                  <a:moveTo>
                    <a:pt x="0" y="0"/>
                  </a:moveTo>
                  <a:lnTo>
                    <a:pt x="34956" y="0"/>
                  </a:lnTo>
                  <a:lnTo>
                    <a:pt x="34956" y="11606"/>
                  </a:lnTo>
                  <a:lnTo>
                    <a:pt x="0" y="11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2402738" y="5964297"/>
              <a:ext cx="105853" cy="106867"/>
              <a:chOff x="0" y="0"/>
              <a:chExt cx="98108" cy="99047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98171" cy="99060"/>
              </a:xfrm>
              <a:custGeom>
                <a:avLst/>
                <a:gdLst/>
                <a:ahLst/>
                <a:cxnLst/>
                <a:rect l="l" t="t" r="r" b="b"/>
                <a:pathLst>
                  <a:path w="98171" h="99060">
                    <a:moveTo>
                      <a:pt x="98171" y="0"/>
                    </a:moveTo>
                    <a:cubicBezTo>
                      <a:pt x="72009" y="39116"/>
                      <a:pt x="38608" y="72771"/>
                      <a:pt x="0" y="99060"/>
                    </a:cubicBezTo>
                    <a:cubicBezTo>
                      <a:pt x="39878" y="71882"/>
                      <a:pt x="72771" y="38100"/>
                      <a:pt x="98171" y="0"/>
                    </a:cubicBezTo>
                    <a:close/>
                  </a:path>
                </a:pathLst>
              </a:custGeom>
              <a:blipFill>
                <a:blip r:embed="rId26"/>
                <a:stretch>
                  <a:fillRect l="-4967" t="-3269" r="-2664" b="-3397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2387460" y="5410516"/>
              <a:ext cx="108416" cy="99002"/>
              <a:chOff x="0" y="0"/>
              <a:chExt cx="100482" cy="91758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00457" cy="91821"/>
              </a:xfrm>
              <a:custGeom>
                <a:avLst/>
                <a:gdLst/>
                <a:ahLst/>
                <a:cxnLst/>
                <a:rect l="l" t="t" r="r" b="b"/>
                <a:pathLst>
                  <a:path w="100457" h="91821">
                    <a:moveTo>
                      <a:pt x="0" y="0"/>
                    </a:moveTo>
                    <a:cubicBezTo>
                      <a:pt x="39116" y="24130"/>
                      <a:pt x="73152" y="55372"/>
                      <a:pt x="100457" y="91821"/>
                    </a:cubicBezTo>
                    <a:cubicBezTo>
                      <a:pt x="72390" y="54229"/>
                      <a:pt x="38100" y="23495"/>
                      <a:pt x="0" y="0"/>
                    </a:cubicBezTo>
                    <a:close/>
                  </a:path>
                </a:pathLst>
              </a:custGeom>
              <a:blipFill>
                <a:blip r:embed="rId27"/>
                <a:stretch>
                  <a:fillRect l="-2907" t="-2240" r="-2275" b="-3983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2145361" y="5352116"/>
              <a:ext cx="79215" cy="2453"/>
              <a:chOff x="0" y="0"/>
              <a:chExt cx="73419" cy="227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3406" cy="2286"/>
              </a:xfrm>
              <a:custGeom>
                <a:avLst/>
                <a:gdLst/>
                <a:ahLst/>
                <a:cxnLst/>
                <a:rect l="l" t="t" r="r" b="b"/>
                <a:pathLst>
                  <a:path w="73406" h="2286">
                    <a:moveTo>
                      <a:pt x="31496" y="0"/>
                    </a:moveTo>
                    <a:lnTo>
                      <a:pt x="29210" y="0"/>
                    </a:lnTo>
                    <a:lnTo>
                      <a:pt x="33020" y="0"/>
                    </a:lnTo>
                    <a:lnTo>
                      <a:pt x="31496" y="0"/>
                    </a:lnTo>
                    <a:close/>
                    <a:moveTo>
                      <a:pt x="21590" y="0"/>
                    </a:moveTo>
                    <a:lnTo>
                      <a:pt x="16383" y="381"/>
                    </a:lnTo>
                    <a:lnTo>
                      <a:pt x="20701" y="127"/>
                    </a:lnTo>
                    <a:lnTo>
                      <a:pt x="29210" y="0"/>
                    </a:lnTo>
                    <a:close/>
                    <a:moveTo>
                      <a:pt x="16383" y="381"/>
                    </a:moveTo>
                    <a:lnTo>
                      <a:pt x="10922" y="635"/>
                    </a:lnTo>
                    <a:lnTo>
                      <a:pt x="0" y="1397"/>
                    </a:lnTo>
                    <a:lnTo>
                      <a:pt x="16383" y="381"/>
                    </a:lnTo>
                    <a:close/>
                    <a:moveTo>
                      <a:pt x="33020" y="0"/>
                    </a:moveTo>
                    <a:lnTo>
                      <a:pt x="73406" y="2286"/>
                    </a:lnTo>
                    <a:lnTo>
                      <a:pt x="69215" y="1778"/>
                    </a:lnTo>
                    <a:lnTo>
                      <a:pt x="51308" y="381"/>
                    </a:lnTo>
                    <a:lnTo>
                      <a:pt x="33020" y="0"/>
                    </a:lnTo>
                    <a:close/>
                  </a:path>
                </a:pathLst>
              </a:custGeom>
              <a:blipFill>
                <a:blip r:embed="rId28"/>
                <a:stretch>
                  <a:fillRect l="-2802" t="-210555" r="-7923" b="-222777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1937628" y="5352129"/>
              <a:ext cx="637024" cy="774791"/>
              <a:chOff x="0" y="0"/>
              <a:chExt cx="590410" cy="718096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590423" cy="718058"/>
              </a:xfrm>
              <a:custGeom>
                <a:avLst/>
                <a:gdLst/>
                <a:ahLst/>
                <a:cxnLst/>
                <a:rect l="l" t="t" r="r" b="b"/>
                <a:pathLst>
                  <a:path w="590423" h="718058">
                    <a:moveTo>
                      <a:pt x="225171" y="0"/>
                    </a:moveTo>
                    <a:lnTo>
                      <a:pt x="192532" y="1397"/>
                    </a:lnTo>
                    <a:cubicBezTo>
                      <a:pt x="137541" y="6477"/>
                      <a:pt x="82677" y="24003"/>
                      <a:pt x="32512" y="55245"/>
                    </a:cubicBezTo>
                    <a:lnTo>
                      <a:pt x="1524" y="76835"/>
                    </a:lnTo>
                    <a:lnTo>
                      <a:pt x="0" y="77978"/>
                    </a:lnTo>
                    <a:cubicBezTo>
                      <a:pt x="60325" y="244475"/>
                      <a:pt x="134239" y="404622"/>
                      <a:pt x="220218" y="556895"/>
                    </a:cubicBezTo>
                    <a:lnTo>
                      <a:pt x="220853" y="558038"/>
                    </a:lnTo>
                    <a:lnTo>
                      <a:pt x="221107" y="558546"/>
                    </a:lnTo>
                    <a:lnTo>
                      <a:pt x="222377" y="560832"/>
                    </a:lnTo>
                    <a:lnTo>
                      <a:pt x="223012" y="561975"/>
                    </a:lnTo>
                    <a:lnTo>
                      <a:pt x="223901" y="563626"/>
                    </a:lnTo>
                    <a:lnTo>
                      <a:pt x="224409" y="564515"/>
                    </a:lnTo>
                    <a:lnTo>
                      <a:pt x="225298" y="566166"/>
                    </a:lnTo>
                    <a:lnTo>
                      <a:pt x="225806" y="566928"/>
                    </a:lnTo>
                    <a:lnTo>
                      <a:pt x="317500" y="718058"/>
                    </a:lnTo>
                    <a:cubicBezTo>
                      <a:pt x="319659" y="717550"/>
                      <a:pt x="321691" y="716915"/>
                      <a:pt x="323723" y="716407"/>
                    </a:cubicBezTo>
                    <a:lnTo>
                      <a:pt x="356108" y="705612"/>
                    </a:lnTo>
                    <a:cubicBezTo>
                      <a:pt x="377444" y="697484"/>
                      <a:pt x="398145" y="687070"/>
                      <a:pt x="418338" y="674624"/>
                    </a:cubicBezTo>
                    <a:lnTo>
                      <a:pt x="426847" y="669163"/>
                    </a:lnTo>
                    <a:lnTo>
                      <a:pt x="431038" y="666369"/>
                    </a:lnTo>
                    <a:cubicBezTo>
                      <a:pt x="469646" y="640080"/>
                      <a:pt x="503047" y="606425"/>
                      <a:pt x="529209" y="567309"/>
                    </a:cubicBezTo>
                    <a:cubicBezTo>
                      <a:pt x="568960" y="507492"/>
                      <a:pt x="590169" y="437388"/>
                      <a:pt x="590423" y="366141"/>
                    </a:cubicBezTo>
                    <a:lnTo>
                      <a:pt x="590423" y="362712"/>
                    </a:lnTo>
                    <a:cubicBezTo>
                      <a:pt x="590169" y="297307"/>
                      <a:pt x="572262" y="231267"/>
                      <a:pt x="535178" y="171831"/>
                    </a:cubicBezTo>
                    <a:lnTo>
                      <a:pt x="523621" y="154178"/>
                    </a:lnTo>
                    <a:lnTo>
                      <a:pt x="517398" y="145796"/>
                    </a:lnTo>
                    <a:cubicBezTo>
                      <a:pt x="490093" y="109347"/>
                      <a:pt x="456057" y="78105"/>
                      <a:pt x="416941" y="53975"/>
                    </a:cubicBezTo>
                    <a:cubicBezTo>
                      <a:pt x="370840" y="25781"/>
                      <a:pt x="319151" y="8255"/>
                      <a:pt x="265938" y="2286"/>
                    </a:cubicBezTo>
                    <a:lnTo>
                      <a:pt x="257429" y="1397"/>
                    </a:lnTo>
                    <a:lnTo>
                      <a:pt x="253111" y="1016"/>
                    </a:lnTo>
                    <a:lnTo>
                      <a:pt x="234442" y="0"/>
                    </a:lnTo>
                    <a:close/>
                  </a:path>
                </a:pathLst>
              </a:custGeom>
              <a:blipFill>
                <a:blip r:embed="rId29"/>
                <a:stretch>
                  <a:fillRect l="-778" t="-673" r="-404" b="-634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2555441" y="6304110"/>
              <a:ext cx="396542" cy="396542"/>
            </a:xfrm>
            <a:custGeom>
              <a:avLst/>
              <a:gdLst/>
              <a:ahLst/>
              <a:cxnLst/>
              <a:rect l="l" t="t" r="r" b="b"/>
              <a:pathLst>
                <a:path w="396542" h="396542">
                  <a:moveTo>
                    <a:pt x="0" y="0"/>
                  </a:moveTo>
                  <a:lnTo>
                    <a:pt x="396542" y="0"/>
                  </a:lnTo>
                  <a:lnTo>
                    <a:pt x="396542" y="396542"/>
                  </a:lnTo>
                  <a:lnTo>
                    <a:pt x="0" y="396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4721739" y="1062669"/>
              <a:ext cx="524306" cy="524319"/>
            </a:xfrm>
            <a:custGeom>
              <a:avLst/>
              <a:gdLst/>
              <a:ahLst/>
              <a:cxnLst/>
              <a:rect l="l" t="t" r="r" b="b"/>
              <a:pathLst>
                <a:path w="524306" h="524319">
                  <a:moveTo>
                    <a:pt x="0" y="0"/>
                  </a:moveTo>
                  <a:lnTo>
                    <a:pt x="524306" y="0"/>
                  </a:lnTo>
                  <a:lnTo>
                    <a:pt x="524306" y="524319"/>
                  </a:lnTo>
                  <a:lnTo>
                    <a:pt x="0" y="524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6010915" y="5369285"/>
              <a:ext cx="2393407" cy="2101074"/>
            </a:xfrm>
            <a:custGeom>
              <a:avLst/>
              <a:gdLst/>
              <a:ahLst/>
              <a:cxnLst/>
              <a:rect l="l" t="t" r="r" b="b"/>
              <a:pathLst>
                <a:path w="2393407" h="2101074">
                  <a:moveTo>
                    <a:pt x="0" y="0"/>
                  </a:moveTo>
                  <a:lnTo>
                    <a:pt x="2393407" y="0"/>
                  </a:lnTo>
                  <a:lnTo>
                    <a:pt x="2393407" y="2101074"/>
                  </a:lnTo>
                  <a:lnTo>
                    <a:pt x="0" y="2101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7729095" y="3343193"/>
              <a:ext cx="980742" cy="1597294"/>
            </a:xfrm>
            <a:custGeom>
              <a:avLst/>
              <a:gdLst/>
              <a:ahLst/>
              <a:cxnLst/>
              <a:rect l="l" t="t" r="r" b="b"/>
              <a:pathLst>
                <a:path w="980742" h="1597294">
                  <a:moveTo>
                    <a:pt x="0" y="0"/>
                  </a:moveTo>
                  <a:lnTo>
                    <a:pt x="980742" y="0"/>
                  </a:lnTo>
                  <a:lnTo>
                    <a:pt x="980742" y="1597294"/>
                  </a:lnTo>
                  <a:lnTo>
                    <a:pt x="0" y="1597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4946957" y="1491604"/>
              <a:ext cx="24459" cy="3563"/>
            </a:xfrm>
            <a:custGeom>
              <a:avLst/>
              <a:gdLst/>
              <a:ahLst/>
              <a:cxnLst/>
              <a:rect l="l" t="t" r="r" b="b"/>
              <a:pathLst>
                <a:path w="24459" h="3563">
                  <a:moveTo>
                    <a:pt x="0" y="0"/>
                  </a:moveTo>
                  <a:lnTo>
                    <a:pt x="24459" y="0"/>
                  </a:lnTo>
                  <a:lnTo>
                    <a:pt x="24459" y="3562"/>
                  </a:lnTo>
                  <a:lnTo>
                    <a:pt x="0" y="3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42" name="Group 42"/>
            <p:cNvGrpSpPr/>
            <p:nvPr/>
          </p:nvGrpSpPr>
          <p:grpSpPr>
            <a:xfrm>
              <a:off x="4813081" y="1160752"/>
              <a:ext cx="341622" cy="318766"/>
              <a:chOff x="0" y="0"/>
              <a:chExt cx="316624" cy="29544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316611" cy="295529"/>
              </a:xfrm>
              <a:custGeom>
                <a:avLst/>
                <a:gdLst/>
                <a:ahLst/>
                <a:cxnLst/>
                <a:rect l="l" t="t" r="r" b="b"/>
                <a:pathLst>
                  <a:path w="316611" h="295529">
                    <a:moveTo>
                      <a:pt x="202438" y="0"/>
                    </a:moveTo>
                    <a:lnTo>
                      <a:pt x="206502" y="1270"/>
                    </a:lnTo>
                    <a:lnTo>
                      <a:pt x="204724" y="635"/>
                    </a:lnTo>
                    <a:lnTo>
                      <a:pt x="202438" y="0"/>
                    </a:lnTo>
                    <a:close/>
                    <a:moveTo>
                      <a:pt x="206502" y="1270"/>
                    </a:moveTo>
                    <a:lnTo>
                      <a:pt x="209296" y="2159"/>
                    </a:lnTo>
                    <a:lnTo>
                      <a:pt x="207010" y="1397"/>
                    </a:lnTo>
                    <a:lnTo>
                      <a:pt x="206502" y="1270"/>
                    </a:lnTo>
                    <a:close/>
                    <a:moveTo>
                      <a:pt x="209296" y="2159"/>
                    </a:moveTo>
                    <a:lnTo>
                      <a:pt x="209169" y="2159"/>
                    </a:lnTo>
                    <a:close/>
                    <a:moveTo>
                      <a:pt x="209296" y="2159"/>
                    </a:moveTo>
                    <a:lnTo>
                      <a:pt x="209423" y="2159"/>
                    </a:lnTo>
                    <a:lnTo>
                      <a:pt x="209296" y="2159"/>
                    </a:lnTo>
                    <a:close/>
                    <a:moveTo>
                      <a:pt x="57531" y="29972"/>
                    </a:moveTo>
                    <a:lnTo>
                      <a:pt x="56261" y="30988"/>
                    </a:lnTo>
                    <a:lnTo>
                      <a:pt x="56007" y="31242"/>
                    </a:lnTo>
                    <a:lnTo>
                      <a:pt x="57531" y="29972"/>
                    </a:lnTo>
                    <a:close/>
                    <a:moveTo>
                      <a:pt x="56007" y="31242"/>
                    </a:moveTo>
                    <a:lnTo>
                      <a:pt x="54991" y="32131"/>
                    </a:lnTo>
                    <a:lnTo>
                      <a:pt x="53721" y="33274"/>
                    </a:lnTo>
                    <a:lnTo>
                      <a:pt x="56007" y="31369"/>
                    </a:lnTo>
                    <a:close/>
                    <a:moveTo>
                      <a:pt x="53721" y="33401"/>
                    </a:moveTo>
                    <a:lnTo>
                      <a:pt x="53467" y="33655"/>
                    </a:lnTo>
                    <a:lnTo>
                      <a:pt x="53721" y="33401"/>
                    </a:lnTo>
                    <a:close/>
                    <a:moveTo>
                      <a:pt x="53467" y="33655"/>
                    </a:moveTo>
                    <a:lnTo>
                      <a:pt x="53213" y="33782"/>
                    </a:lnTo>
                    <a:lnTo>
                      <a:pt x="52959" y="34036"/>
                    </a:lnTo>
                    <a:lnTo>
                      <a:pt x="53340" y="33655"/>
                    </a:lnTo>
                    <a:close/>
                    <a:moveTo>
                      <a:pt x="52959" y="34036"/>
                    </a:moveTo>
                    <a:lnTo>
                      <a:pt x="52197" y="34798"/>
                    </a:lnTo>
                    <a:lnTo>
                      <a:pt x="51562" y="35433"/>
                    </a:lnTo>
                    <a:lnTo>
                      <a:pt x="52959" y="34163"/>
                    </a:lnTo>
                    <a:close/>
                    <a:moveTo>
                      <a:pt x="255016" y="26670"/>
                    </a:moveTo>
                    <a:lnTo>
                      <a:pt x="265176" y="35306"/>
                    </a:lnTo>
                    <a:lnTo>
                      <a:pt x="261874" y="32258"/>
                    </a:lnTo>
                    <a:lnTo>
                      <a:pt x="254889" y="26670"/>
                    </a:lnTo>
                    <a:close/>
                    <a:moveTo>
                      <a:pt x="51562" y="35179"/>
                    </a:moveTo>
                    <a:lnTo>
                      <a:pt x="50546" y="36068"/>
                    </a:lnTo>
                    <a:lnTo>
                      <a:pt x="51435" y="35179"/>
                    </a:lnTo>
                    <a:close/>
                    <a:moveTo>
                      <a:pt x="50419" y="36068"/>
                    </a:moveTo>
                    <a:lnTo>
                      <a:pt x="50165" y="36195"/>
                    </a:lnTo>
                    <a:lnTo>
                      <a:pt x="49784" y="36576"/>
                    </a:lnTo>
                    <a:lnTo>
                      <a:pt x="49911" y="36449"/>
                    </a:lnTo>
                    <a:lnTo>
                      <a:pt x="50292" y="36068"/>
                    </a:lnTo>
                    <a:close/>
                    <a:moveTo>
                      <a:pt x="264922" y="35179"/>
                    </a:moveTo>
                    <a:lnTo>
                      <a:pt x="267208" y="37211"/>
                    </a:lnTo>
                    <a:lnTo>
                      <a:pt x="271653" y="41529"/>
                    </a:lnTo>
                    <a:lnTo>
                      <a:pt x="268097" y="37592"/>
                    </a:lnTo>
                    <a:lnTo>
                      <a:pt x="265049" y="35052"/>
                    </a:lnTo>
                    <a:close/>
                    <a:moveTo>
                      <a:pt x="271653" y="41529"/>
                    </a:moveTo>
                    <a:lnTo>
                      <a:pt x="274066" y="44196"/>
                    </a:lnTo>
                    <a:cubicBezTo>
                      <a:pt x="291211" y="62738"/>
                      <a:pt x="303149" y="84201"/>
                      <a:pt x="309880" y="106934"/>
                    </a:cubicBezTo>
                    <a:cubicBezTo>
                      <a:pt x="302514" y="81788"/>
                      <a:pt x="289179" y="59563"/>
                      <a:pt x="271653" y="41529"/>
                    </a:cubicBezTo>
                    <a:close/>
                    <a:moveTo>
                      <a:pt x="309880" y="106934"/>
                    </a:moveTo>
                    <a:lnTo>
                      <a:pt x="310007" y="107315"/>
                    </a:lnTo>
                    <a:lnTo>
                      <a:pt x="310261" y="108077"/>
                    </a:lnTo>
                    <a:lnTo>
                      <a:pt x="310134" y="107696"/>
                    </a:lnTo>
                    <a:lnTo>
                      <a:pt x="309880" y="106934"/>
                    </a:lnTo>
                    <a:close/>
                    <a:moveTo>
                      <a:pt x="9017" y="99187"/>
                    </a:moveTo>
                    <a:lnTo>
                      <a:pt x="0" y="150622"/>
                    </a:lnTo>
                    <a:lnTo>
                      <a:pt x="9017" y="99187"/>
                    </a:lnTo>
                    <a:close/>
                    <a:moveTo>
                      <a:pt x="0" y="150622"/>
                    </a:moveTo>
                    <a:lnTo>
                      <a:pt x="0" y="150749"/>
                    </a:lnTo>
                    <a:lnTo>
                      <a:pt x="0" y="152908"/>
                    </a:lnTo>
                    <a:lnTo>
                      <a:pt x="127" y="158369"/>
                    </a:lnTo>
                    <a:lnTo>
                      <a:pt x="0" y="150622"/>
                    </a:lnTo>
                    <a:close/>
                    <a:moveTo>
                      <a:pt x="127" y="158369"/>
                    </a:moveTo>
                    <a:lnTo>
                      <a:pt x="127" y="159258"/>
                    </a:lnTo>
                    <a:lnTo>
                      <a:pt x="127" y="159385"/>
                    </a:lnTo>
                    <a:lnTo>
                      <a:pt x="127" y="158369"/>
                    </a:lnTo>
                    <a:close/>
                    <a:moveTo>
                      <a:pt x="127" y="159385"/>
                    </a:moveTo>
                    <a:lnTo>
                      <a:pt x="127" y="160020"/>
                    </a:lnTo>
                    <a:lnTo>
                      <a:pt x="381" y="163576"/>
                    </a:lnTo>
                    <a:lnTo>
                      <a:pt x="127" y="159385"/>
                    </a:lnTo>
                    <a:close/>
                    <a:moveTo>
                      <a:pt x="316611" y="153543"/>
                    </a:moveTo>
                    <a:lnTo>
                      <a:pt x="309499" y="199009"/>
                    </a:lnTo>
                    <a:lnTo>
                      <a:pt x="314071" y="184277"/>
                    </a:lnTo>
                    <a:lnTo>
                      <a:pt x="316611" y="153543"/>
                    </a:lnTo>
                    <a:close/>
                    <a:moveTo>
                      <a:pt x="281432" y="251587"/>
                    </a:moveTo>
                    <a:lnTo>
                      <a:pt x="271653" y="262890"/>
                    </a:lnTo>
                    <a:lnTo>
                      <a:pt x="266065" y="268097"/>
                    </a:lnTo>
                    <a:lnTo>
                      <a:pt x="225552" y="295529"/>
                    </a:lnTo>
                    <a:lnTo>
                      <a:pt x="266573" y="270129"/>
                    </a:lnTo>
                    <a:lnTo>
                      <a:pt x="281432" y="251714"/>
                    </a:lnTo>
                    <a:close/>
                  </a:path>
                </a:pathLst>
              </a:custGeom>
              <a:blipFill>
                <a:blip r:embed="rId38"/>
                <a:stretch>
                  <a:fillRect l="-2190" t="-1667" r="-1780" b="-1469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4813109" y="1160766"/>
              <a:ext cx="341594" cy="334839"/>
              <a:chOff x="0" y="0"/>
              <a:chExt cx="316598" cy="310337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-1143" y="0"/>
                <a:ext cx="317627" cy="310388"/>
              </a:xfrm>
              <a:custGeom>
                <a:avLst/>
                <a:gdLst/>
                <a:ahLst/>
                <a:cxnLst/>
                <a:rect l="l" t="t" r="r" b="b"/>
                <a:pathLst>
                  <a:path w="317627" h="310388">
                    <a:moveTo>
                      <a:pt x="115443" y="0"/>
                    </a:moveTo>
                    <a:cubicBezTo>
                      <a:pt x="94234" y="6096"/>
                      <a:pt x="74930" y="16510"/>
                      <a:pt x="58547" y="29972"/>
                    </a:cubicBezTo>
                    <a:lnTo>
                      <a:pt x="53848" y="33909"/>
                    </a:lnTo>
                    <a:lnTo>
                      <a:pt x="51562" y="36068"/>
                    </a:lnTo>
                    <a:lnTo>
                      <a:pt x="51054" y="36449"/>
                    </a:lnTo>
                    <a:lnTo>
                      <a:pt x="50800" y="36703"/>
                    </a:lnTo>
                    <a:cubicBezTo>
                      <a:pt x="32766" y="53848"/>
                      <a:pt x="18669" y="75311"/>
                      <a:pt x="10160" y="99187"/>
                    </a:cubicBezTo>
                    <a:cubicBezTo>
                      <a:pt x="2921" y="119888"/>
                      <a:pt x="0" y="141859"/>
                      <a:pt x="1524" y="163576"/>
                    </a:cubicBezTo>
                    <a:lnTo>
                      <a:pt x="1905" y="168021"/>
                    </a:lnTo>
                    <a:lnTo>
                      <a:pt x="2159" y="170307"/>
                    </a:lnTo>
                    <a:cubicBezTo>
                      <a:pt x="10160" y="239141"/>
                      <a:pt x="61214" y="292481"/>
                      <a:pt x="125222" y="306705"/>
                    </a:cubicBezTo>
                    <a:lnTo>
                      <a:pt x="140335" y="309499"/>
                    </a:lnTo>
                    <a:lnTo>
                      <a:pt x="147828" y="310007"/>
                    </a:lnTo>
                    <a:lnTo>
                      <a:pt x="155067" y="310388"/>
                    </a:lnTo>
                    <a:lnTo>
                      <a:pt x="159512" y="310388"/>
                    </a:lnTo>
                    <a:lnTo>
                      <a:pt x="171577" y="310007"/>
                    </a:lnTo>
                    <a:lnTo>
                      <a:pt x="177673" y="309245"/>
                    </a:lnTo>
                    <a:cubicBezTo>
                      <a:pt x="195072" y="307213"/>
                      <a:pt x="211455" y="302514"/>
                      <a:pt x="226568" y="295402"/>
                    </a:cubicBezTo>
                    <a:lnTo>
                      <a:pt x="267081" y="267970"/>
                    </a:lnTo>
                    <a:cubicBezTo>
                      <a:pt x="272669" y="262763"/>
                      <a:pt x="277876" y="257302"/>
                      <a:pt x="282448" y="251587"/>
                    </a:cubicBezTo>
                    <a:lnTo>
                      <a:pt x="310515" y="199136"/>
                    </a:lnTo>
                    <a:lnTo>
                      <a:pt x="317627" y="153543"/>
                    </a:lnTo>
                    <a:lnTo>
                      <a:pt x="317627" y="150368"/>
                    </a:lnTo>
                    <a:lnTo>
                      <a:pt x="317246" y="139319"/>
                    </a:lnTo>
                    <a:lnTo>
                      <a:pt x="316611" y="133731"/>
                    </a:lnTo>
                    <a:lnTo>
                      <a:pt x="313944" y="116459"/>
                    </a:lnTo>
                    <a:lnTo>
                      <a:pt x="311531" y="108204"/>
                    </a:lnTo>
                    <a:cubicBezTo>
                      <a:pt x="304927" y="85090"/>
                      <a:pt x="292862" y="63119"/>
                      <a:pt x="275336" y="44323"/>
                    </a:cubicBezTo>
                    <a:lnTo>
                      <a:pt x="262763" y="31877"/>
                    </a:lnTo>
                    <a:lnTo>
                      <a:pt x="255905" y="26670"/>
                    </a:lnTo>
                    <a:lnTo>
                      <a:pt x="210566" y="2159"/>
                    </a:lnTo>
                    <a:lnTo>
                      <a:pt x="210439" y="2159"/>
                    </a:lnTo>
                    <a:lnTo>
                      <a:pt x="210312" y="2159"/>
                    </a:lnTo>
                    <a:lnTo>
                      <a:pt x="205740" y="635"/>
                    </a:lnTo>
                    <a:lnTo>
                      <a:pt x="203581" y="0"/>
                    </a:lnTo>
                    <a:lnTo>
                      <a:pt x="183642" y="6604"/>
                    </a:lnTo>
                    <a:lnTo>
                      <a:pt x="172847" y="7874"/>
                    </a:lnTo>
                    <a:lnTo>
                      <a:pt x="164465" y="8636"/>
                    </a:lnTo>
                    <a:lnTo>
                      <a:pt x="159385" y="8636"/>
                    </a:lnTo>
                    <a:lnTo>
                      <a:pt x="158496" y="8636"/>
                    </a:lnTo>
                    <a:lnTo>
                      <a:pt x="119761" y="1651"/>
                    </a:lnTo>
                    <a:lnTo>
                      <a:pt x="115443" y="0"/>
                    </a:lnTo>
                    <a:close/>
                  </a:path>
                </a:pathLst>
              </a:custGeom>
              <a:blipFill>
                <a:blip r:embed="rId39"/>
                <a:stretch>
                  <a:fillRect l="-2195" t="-1591" r="-1813" b="-1845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4767150" y="827955"/>
              <a:ext cx="433498" cy="440761"/>
            </a:xfrm>
            <a:custGeom>
              <a:avLst/>
              <a:gdLst/>
              <a:ahLst/>
              <a:cxnLst/>
              <a:rect l="l" t="t" r="r" b="b"/>
              <a:pathLst>
                <a:path w="433498" h="440761">
                  <a:moveTo>
                    <a:pt x="0" y="0"/>
                  </a:moveTo>
                  <a:lnTo>
                    <a:pt x="433498" y="0"/>
                  </a:lnTo>
                  <a:lnTo>
                    <a:pt x="433498" y="440761"/>
                  </a:lnTo>
                  <a:lnTo>
                    <a:pt x="0" y="440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5031447" y="1129250"/>
              <a:ext cx="45041" cy="31502"/>
            </a:xfrm>
            <a:custGeom>
              <a:avLst/>
              <a:gdLst/>
              <a:ahLst/>
              <a:cxnLst/>
              <a:rect l="l" t="t" r="r" b="b"/>
              <a:pathLst>
                <a:path w="45041" h="31502">
                  <a:moveTo>
                    <a:pt x="0" y="0"/>
                  </a:moveTo>
                  <a:lnTo>
                    <a:pt x="45041" y="0"/>
                  </a:lnTo>
                  <a:lnTo>
                    <a:pt x="45041" y="31502"/>
                  </a:lnTo>
                  <a:lnTo>
                    <a:pt x="0" y="31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48" name="Group 48"/>
            <p:cNvGrpSpPr/>
            <p:nvPr/>
          </p:nvGrpSpPr>
          <p:grpSpPr>
            <a:xfrm>
              <a:off x="4943380" y="1160752"/>
              <a:ext cx="88040" cy="9359"/>
              <a:chOff x="0" y="0"/>
              <a:chExt cx="81598" cy="8674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81661" cy="8636"/>
              </a:xfrm>
              <a:custGeom>
                <a:avLst/>
                <a:gdLst/>
                <a:ahLst/>
                <a:cxnLst/>
                <a:rect l="l" t="t" r="r" b="b"/>
                <a:pathLst>
                  <a:path w="81661" h="8636">
                    <a:moveTo>
                      <a:pt x="81661" y="0"/>
                    </a:moveTo>
                    <a:lnTo>
                      <a:pt x="51054" y="7874"/>
                    </a:lnTo>
                    <a:lnTo>
                      <a:pt x="46736" y="8382"/>
                    </a:lnTo>
                    <a:lnTo>
                      <a:pt x="39370" y="8636"/>
                    </a:lnTo>
                    <a:lnTo>
                      <a:pt x="52451" y="8636"/>
                    </a:lnTo>
                    <a:lnTo>
                      <a:pt x="81661" y="0"/>
                    </a:lnTo>
                    <a:close/>
                    <a:moveTo>
                      <a:pt x="0" y="2413"/>
                    </a:moveTo>
                    <a:lnTo>
                      <a:pt x="23876" y="8509"/>
                    </a:lnTo>
                    <a:lnTo>
                      <a:pt x="38481" y="8636"/>
                    </a:lnTo>
                    <a:lnTo>
                      <a:pt x="39497" y="8636"/>
                    </a:lnTo>
                    <a:lnTo>
                      <a:pt x="37592" y="8636"/>
                    </a:lnTo>
                    <a:lnTo>
                      <a:pt x="0" y="2413"/>
                    </a:lnTo>
                    <a:close/>
                  </a:path>
                </a:pathLst>
              </a:custGeom>
              <a:blipFill>
                <a:blip r:embed="rId43"/>
                <a:stretch>
                  <a:fillRect l="-7076" t="-57058" r="-7387" b="-31176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4858492" y="919434"/>
              <a:ext cx="250252" cy="152264"/>
              <a:chOff x="0" y="0"/>
              <a:chExt cx="231940" cy="141122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231902" cy="141224"/>
              </a:xfrm>
              <a:custGeom>
                <a:avLst/>
                <a:gdLst/>
                <a:ahLst/>
                <a:cxnLst/>
                <a:rect l="l" t="t" r="r" b="b"/>
                <a:pathLst>
                  <a:path w="231902" h="141224">
                    <a:moveTo>
                      <a:pt x="121666" y="0"/>
                    </a:moveTo>
                    <a:lnTo>
                      <a:pt x="121920" y="0"/>
                    </a:lnTo>
                    <a:lnTo>
                      <a:pt x="122047" y="0"/>
                    </a:lnTo>
                    <a:lnTo>
                      <a:pt x="121793" y="0"/>
                    </a:lnTo>
                    <a:close/>
                    <a:moveTo>
                      <a:pt x="122174" y="0"/>
                    </a:moveTo>
                    <a:lnTo>
                      <a:pt x="136779" y="1651"/>
                    </a:lnTo>
                    <a:lnTo>
                      <a:pt x="131953" y="508"/>
                    </a:lnTo>
                    <a:lnTo>
                      <a:pt x="122047" y="0"/>
                    </a:lnTo>
                    <a:close/>
                    <a:moveTo>
                      <a:pt x="136652" y="1651"/>
                    </a:moveTo>
                    <a:lnTo>
                      <a:pt x="150622" y="5080"/>
                    </a:lnTo>
                    <a:lnTo>
                      <a:pt x="141351" y="2159"/>
                    </a:lnTo>
                    <a:lnTo>
                      <a:pt x="136652" y="1651"/>
                    </a:lnTo>
                    <a:close/>
                    <a:moveTo>
                      <a:pt x="48895" y="21336"/>
                    </a:moveTo>
                    <a:lnTo>
                      <a:pt x="48768" y="21336"/>
                    </a:lnTo>
                    <a:close/>
                    <a:moveTo>
                      <a:pt x="48387" y="21590"/>
                    </a:moveTo>
                    <a:lnTo>
                      <a:pt x="47879" y="21971"/>
                    </a:lnTo>
                    <a:lnTo>
                      <a:pt x="47625" y="22225"/>
                    </a:lnTo>
                    <a:lnTo>
                      <a:pt x="48387" y="21590"/>
                    </a:lnTo>
                    <a:close/>
                    <a:moveTo>
                      <a:pt x="47625" y="22225"/>
                    </a:moveTo>
                    <a:lnTo>
                      <a:pt x="47371" y="22352"/>
                    </a:lnTo>
                    <a:lnTo>
                      <a:pt x="47244" y="22479"/>
                    </a:lnTo>
                    <a:lnTo>
                      <a:pt x="47625" y="22225"/>
                    </a:lnTo>
                    <a:close/>
                    <a:moveTo>
                      <a:pt x="47244" y="22479"/>
                    </a:moveTo>
                    <a:lnTo>
                      <a:pt x="46990" y="22606"/>
                    </a:lnTo>
                    <a:lnTo>
                      <a:pt x="47244" y="22352"/>
                    </a:lnTo>
                    <a:close/>
                    <a:moveTo>
                      <a:pt x="46990" y="22606"/>
                    </a:moveTo>
                    <a:lnTo>
                      <a:pt x="43561" y="25146"/>
                    </a:lnTo>
                    <a:lnTo>
                      <a:pt x="41021" y="27432"/>
                    </a:lnTo>
                    <a:lnTo>
                      <a:pt x="46990" y="22606"/>
                    </a:lnTo>
                    <a:close/>
                    <a:moveTo>
                      <a:pt x="41021" y="27432"/>
                    </a:moveTo>
                    <a:lnTo>
                      <a:pt x="37719" y="30099"/>
                    </a:lnTo>
                    <a:lnTo>
                      <a:pt x="33528" y="34290"/>
                    </a:lnTo>
                    <a:lnTo>
                      <a:pt x="35941" y="31877"/>
                    </a:lnTo>
                    <a:lnTo>
                      <a:pt x="37211" y="30734"/>
                    </a:lnTo>
                    <a:lnTo>
                      <a:pt x="41021" y="27305"/>
                    </a:lnTo>
                    <a:close/>
                    <a:moveTo>
                      <a:pt x="33528" y="34163"/>
                    </a:moveTo>
                    <a:lnTo>
                      <a:pt x="32893" y="34798"/>
                    </a:lnTo>
                    <a:lnTo>
                      <a:pt x="33147" y="34544"/>
                    </a:lnTo>
                    <a:lnTo>
                      <a:pt x="33528" y="34163"/>
                    </a:lnTo>
                    <a:close/>
                    <a:moveTo>
                      <a:pt x="199263" y="34544"/>
                    </a:moveTo>
                    <a:lnTo>
                      <a:pt x="199517" y="34798"/>
                    </a:lnTo>
                    <a:lnTo>
                      <a:pt x="200025" y="35306"/>
                    </a:lnTo>
                    <a:lnTo>
                      <a:pt x="199771" y="35052"/>
                    </a:lnTo>
                    <a:lnTo>
                      <a:pt x="199263" y="34544"/>
                    </a:lnTo>
                    <a:close/>
                    <a:moveTo>
                      <a:pt x="200025" y="35433"/>
                    </a:moveTo>
                    <a:lnTo>
                      <a:pt x="203327" y="38989"/>
                    </a:lnTo>
                    <a:lnTo>
                      <a:pt x="202819" y="38354"/>
                    </a:lnTo>
                    <a:lnTo>
                      <a:pt x="201295" y="36703"/>
                    </a:lnTo>
                    <a:lnTo>
                      <a:pt x="200406" y="35814"/>
                    </a:lnTo>
                    <a:lnTo>
                      <a:pt x="200025" y="35433"/>
                    </a:lnTo>
                    <a:close/>
                    <a:moveTo>
                      <a:pt x="203327" y="38989"/>
                    </a:moveTo>
                    <a:lnTo>
                      <a:pt x="205613" y="41656"/>
                    </a:lnTo>
                    <a:lnTo>
                      <a:pt x="203835" y="39497"/>
                    </a:lnTo>
                    <a:lnTo>
                      <a:pt x="203327" y="38989"/>
                    </a:lnTo>
                    <a:close/>
                    <a:moveTo>
                      <a:pt x="205613" y="41656"/>
                    </a:moveTo>
                    <a:lnTo>
                      <a:pt x="205740" y="41783"/>
                    </a:lnTo>
                    <a:lnTo>
                      <a:pt x="205613" y="41656"/>
                    </a:lnTo>
                    <a:close/>
                    <a:moveTo>
                      <a:pt x="205740" y="41783"/>
                    </a:moveTo>
                    <a:lnTo>
                      <a:pt x="205994" y="42037"/>
                    </a:lnTo>
                    <a:lnTo>
                      <a:pt x="205740" y="41783"/>
                    </a:lnTo>
                    <a:close/>
                    <a:moveTo>
                      <a:pt x="205994" y="42037"/>
                    </a:moveTo>
                    <a:lnTo>
                      <a:pt x="206375" y="42418"/>
                    </a:lnTo>
                    <a:lnTo>
                      <a:pt x="206248" y="42164"/>
                    </a:lnTo>
                    <a:lnTo>
                      <a:pt x="206121" y="42037"/>
                    </a:lnTo>
                    <a:close/>
                    <a:moveTo>
                      <a:pt x="206502" y="42418"/>
                    </a:moveTo>
                    <a:lnTo>
                      <a:pt x="206629" y="42545"/>
                    </a:lnTo>
                    <a:lnTo>
                      <a:pt x="206756" y="42672"/>
                    </a:lnTo>
                    <a:lnTo>
                      <a:pt x="206502" y="42418"/>
                    </a:lnTo>
                    <a:close/>
                    <a:moveTo>
                      <a:pt x="206756" y="42672"/>
                    </a:moveTo>
                    <a:lnTo>
                      <a:pt x="207137" y="43053"/>
                    </a:lnTo>
                    <a:lnTo>
                      <a:pt x="207264" y="43307"/>
                    </a:lnTo>
                    <a:lnTo>
                      <a:pt x="206883" y="42926"/>
                    </a:lnTo>
                    <a:lnTo>
                      <a:pt x="206756" y="42672"/>
                    </a:lnTo>
                    <a:close/>
                    <a:moveTo>
                      <a:pt x="207645" y="43815"/>
                    </a:moveTo>
                    <a:lnTo>
                      <a:pt x="207772" y="44069"/>
                    </a:lnTo>
                    <a:lnTo>
                      <a:pt x="207899" y="44196"/>
                    </a:lnTo>
                    <a:lnTo>
                      <a:pt x="207518" y="43815"/>
                    </a:lnTo>
                    <a:close/>
                    <a:moveTo>
                      <a:pt x="207899" y="44196"/>
                    </a:moveTo>
                    <a:lnTo>
                      <a:pt x="208026" y="44450"/>
                    </a:lnTo>
                    <a:lnTo>
                      <a:pt x="208407" y="44958"/>
                    </a:lnTo>
                    <a:lnTo>
                      <a:pt x="208280" y="44704"/>
                    </a:lnTo>
                    <a:lnTo>
                      <a:pt x="207899" y="44196"/>
                    </a:lnTo>
                    <a:close/>
                    <a:moveTo>
                      <a:pt x="208407" y="44958"/>
                    </a:moveTo>
                    <a:lnTo>
                      <a:pt x="208534" y="45085"/>
                    </a:lnTo>
                    <a:lnTo>
                      <a:pt x="208407" y="44958"/>
                    </a:lnTo>
                    <a:close/>
                    <a:moveTo>
                      <a:pt x="208534" y="45085"/>
                    </a:moveTo>
                    <a:lnTo>
                      <a:pt x="208661" y="45212"/>
                    </a:lnTo>
                    <a:lnTo>
                      <a:pt x="208788" y="45339"/>
                    </a:lnTo>
                    <a:lnTo>
                      <a:pt x="208661" y="45085"/>
                    </a:lnTo>
                    <a:close/>
                    <a:moveTo>
                      <a:pt x="208788" y="45339"/>
                    </a:moveTo>
                    <a:lnTo>
                      <a:pt x="208915" y="45466"/>
                    </a:lnTo>
                    <a:lnTo>
                      <a:pt x="208788" y="45212"/>
                    </a:lnTo>
                    <a:close/>
                    <a:moveTo>
                      <a:pt x="208915" y="45466"/>
                    </a:moveTo>
                    <a:lnTo>
                      <a:pt x="209042" y="45593"/>
                    </a:lnTo>
                    <a:lnTo>
                      <a:pt x="209169" y="45720"/>
                    </a:lnTo>
                    <a:lnTo>
                      <a:pt x="208915" y="45466"/>
                    </a:lnTo>
                    <a:close/>
                    <a:moveTo>
                      <a:pt x="209169" y="45720"/>
                    </a:moveTo>
                    <a:lnTo>
                      <a:pt x="209296" y="45847"/>
                    </a:lnTo>
                    <a:lnTo>
                      <a:pt x="209423" y="46101"/>
                    </a:lnTo>
                    <a:lnTo>
                      <a:pt x="209296" y="45974"/>
                    </a:lnTo>
                    <a:lnTo>
                      <a:pt x="209169" y="45720"/>
                    </a:lnTo>
                    <a:close/>
                    <a:moveTo>
                      <a:pt x="209423" y="46101"/>
                    </a:moveTo>
                    <a:lnTo>
                      <a:pt x="209677" y="46482"/>
                    </a:lnTo>
                    <a:lnTo>
                      <a:pt x="209804" y="46609"/>
                    </a:lnTo>
                    <a:lnTo>
                      <a:pt x="209550" y="46228"/>
                    </a:lnTo>
                    <a:lnTo>
                      <a:pt x="209423" y="46101"/>
                    </a:lnTo>
                    <a:close/>
                    <a:moveTo>
                      <a:pt x="209804" y="46609"/>
                    </a:moveTo>
                    <a:lnTo>
                      <a:pt x="209931" y="46736"/>
                    </a:lnTo>
                    <a:lnTo>
                      <a:pt x="209804" y="46609"/>
                    </a:lnTo>
                    <a:close/>
                    <a:moveTo>
                      <a:pt x="209931" y="46736"/>
                    </a:moveTo>
                    <a:lnTo>
                      <a:pt x="210058" y="46863"/>
                    </a:lnTo>
                    <a:lnTo>
                      <a:pt x="210185" y="46990"/>
                    </a:lnTo>
                    <a:lnTo>
                      <a:pt x="210058" y="46736"/>
                    </a:lnTo>
                    <a:close/>
                    <a:moveTo>
                      <a:pt x="210312" y="47117"/>
                    </a:moveTo>
                    <a:lnTo>
                      <a:pt x="210439" y="47244"/>
                    </a:lnTo>
                    <a:lnTo>
                      <a:pt x="210566" y="47371"/>
                    </a:lnTo>
                    <a:lnTo>
                      <a:pt x="210312" y="46990"/>
                    </a:lnTo>
                    <a:close/>
                    <a:moveTo>
                      <a:pt x="210566" y="47371"/>
                    </a:moveTo>
                    <a:lnTo>
                      <a:pt x="210693" y="47498"/>
                    </a:lnTo>
                    <a:lnTo>
                      <a:pt x="210947" y="47752"/>
                    </a:lnTo>
                    <a:lnTo>
                      <a:pt x="210820" y="47625"/>
                    </a:lnTo>
                    <a:lnTo>
                      <a:pt x="210566" y="47371"/>
                    </a:lnTo>
                    <a:close/>
                    <a:moveTo>
                      <a:pt x="210820" y="47752"/>
                    </a:moveTo>
                    <a:lnTo>
                      <a:pt x="210947" y="47879"/>
                    </a:lnTo>
                    <a:lnTo>
                      <a:pt x="211201" y="48133"/>
                    </a:lnTo>
                    <a:lnTo>
                      <a:pt x="211074" y="48006"/>
                    </a:lnTo>
                    <a:lnTo>
                      <a:pt x="210820" y="47752"/>
                    </a:lnTo>
                    <a:close/>
                    <a:moveTo>
                      <a:pt x="211201" y="48260"/>
                    </a:moveTo>
                    <a:lnTo>
                      <a:pt x="211455" y="48514"/>
                    </a:lnTo>
                    <a:lnTo>
                      <a:pt x="211836" y="49149"/>
                    </a:lnTo>
                    <a:lnTo>
                      <a:pt x="211582" y="48895"/>
                    </a:lnTo>
                    <a:lnTo>
                      <a:pt x="211201" y="48260"/>
                    </a:lnTo>
                    <a:close/>
                    <a:moveTo>
                      <a:pt x="211836" y="49149"/>
                    </a:moveTo>
                    <a:lnTo>
                      <a:pt x="211963" y="49276"/>
                    </a:lnTo>
                    <a:lnTo>
                      <a:pt x="212217" y="49530"/>
                    </a:lnTo>
                    <a:lnTo>
                      <a:pt x="212090" y="49403"/>
                    </a:lnTo>
                    <a:lnTo>
                      <a:pt x="211836" y="49149"/>
                    </a:lnTo>
                    <a:close/>
                    <a:moveTo>
                      <a:pt x="212344" y="49784"/>
                    </a:moveTo>
                    <a:lnTo>
                      <a:pt x="212344" y="49911"/>
                    </a:lnTo>
                    <a:lnTo>
                      <a:pt x="212217" y="49784"/>
                    </a:lnTo>
                    <a:close/>
                    <a:moveTo>
                      <a:pt x="5842" y="79756"/>
                    </a:moveTo>
                    <a:lnTo>
                      <a:pt x="127" y="102997"/>
                    </a:lnTo>
                    <a:lnTo>
                      <a:pt x="0" y="115316"/>
                    </a:lnTo>
                    <a:lnTo>
                      <a:pt x="5842" y="79756"/>
                    </a:lnTo>
                    <a:close/>
                    <a:moveTo>
                      <a:pt x="231902" y="126873"/>
                    </a:moveTo>
                    <a:lnTo>
                      <a:pt x="231902" y="127000"/>
                    </a:lnTo>
                    <a:lnTo>
                      <a:pt x="231902" y="126873"/>
                    </a:lnTo>
                    <a:close/>
                    <a:moveTo>
                      <a:pt x="231902" y="127508"/>
                    </a:moveTo>
                    <a:lnTo>
                      <a:pt x="231902" y="128016"/>
                    </a:lnTo>
                    <a:lnTo>
                      <a:pt x="231902" y="127889"/>
                    </a:lnTo>
                    <a:lnTo>
                      <a:pt x="231902" y="127508"/>
                    </a:lnTo>
                    <a:close/>
                    <a:moveTo>
                      <a:pt x="231775" y="128143"/>
                    </a:moveTo>
                    <a:lnTo>
                      <a:pt x="231521" y="130937"/>
                    </a:lnTo>
                    <a:lnTo>
                      <a:pt x="231648" y="129921"/>
                    </a:lnTo>
                    <a:lnTo>
                      <a:pt x="231775" y="128143"/>
                    </a:lnTo>
                    <a:close/>
                    <a:moveTo>
                      <a:pt x="231521" y="130937"/>
                    </a:moveTo>
                    <a:lnTo>
                      <a:pt x="231140" y="133350"/>
                    </a:lnTo>
                    <a:lnTo>
                      <a:pt x="231394" y="131572"/>
                    </a:lnTo>
                    <a:lnTo>
                      <a:pt x="231521" y="130937"/>
                    </a:lnTo>
                    <a:close/>
                    <a:moveTo>
                      <a:pt x="231140" y="133350"/>
                    </a:moveTo>
                    <a:lnTo>
                      <a:pt x="230505" y="137414"/>
                    </a:lnTo>
                    <a:lnTo>
                      <a:pt x="230759" y="136017"/>
                    </a:lnTo>
                    <a:lnTo>
                      <a:pt x="231140" y="133350"/>
                    </a:lnTo>
                    <a:close/>
                    <a:moveTo>
                      <a:pt x="230505" y="137414"/>
                    </a:moveTo>
                    <a:lnTo>
                      <a:pt x="229743" y="141224"/>
                    </a:lnTo>
                    <a:lnTo>
                      <a:pt x="230378" y="138557"/>
                    </a:lnTo>
                    <a:lnTo>
                      <a:pt x="230632" y="137414"/>
                    </a:lnTo>
                    <a:close/>
                  </a:path>
                </a:pathLst>
              </a:custGeom>
              <a:blipFill>
                <a:blip r:embed="rId44"/>
                <a:stretch>
                  <a:fillRect l="-1840" t="-3093" r="-1555" b="-3381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4858492" y="919311"/>
              <a:ext cx="250773" cy="250759"/>
              <a:chOff x="0" y="0"/>
              <a:chExt cx="232423" cy="23241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232410" cy="232410"/>
              </a:xfrm>
              <a:custGeom>
                <a:avLst/>
                <a:gdLst/>
                <a:ahLst/>
                <a:cxnLst/>
                <a:rect l="l" t="t" r="r" b="b"/>
                <a:pathLst>
                  <a:path w="232410" h="232410">
                    <a:moveTo>
                      <a:pt x="116459" y="0"/>
                    </a:moveTo>
                    <a:lnTo>
                      <a:pt x="107442" y="254"/>
                    </a:lnTo>
                    <a:lnTo>
                      <a:pt x="102870" y="762"/>
                    </a:lnTo>
                    <a:cubicBezTo>
                      <a:pt x="82677" y="3175"/>
                      <a:pt x="64389" y="10541"/>
                      <a:pt x="48895" y="21463"/>
                    </a:cubicBezTo>
                    <a:lnTo>
                      <a:pt x="48768" y="21590"/>
                    </a:lnTo>
                    <a:lnTo>
                      <a:pt x="48641" y="21717"/>
                    </a:lnTo>
                    <a:lnTo>
                      <a:pt x="40894" y="27686"/>
                    </a:lnTo>
                    <a:lnTo>
                      <a:pt x="37211" y="31115"/>
                    </a:lnTo>
                    <a:lnTo>
                      <a:pt x="34290" y="33782"/>
                    </a:lnTo>
                    <a:lnTo>
                      <a:pt x="32893" y="35179"/>
                    </a:lnTo>
                    <a:cubicBezTo>
                      <a:pt x="20701" y="47752"/>
                      <a:pt x="11303" y="63119"/>
                      <a:pt x="5842" y="79883"/>
                    </a:cubicBezTo>
                    <a:lnTo>
                      <a:pt x="0" y="115443"/>
                    </a:lnTo>
                    <a:lnTo>
                      <a:pt x="0" y="116332"/>
                    </a:lnTo>
                    <a:lnTo>
                      <a:pt x="254" y="125095"/>
                    </a:lnTo>
                    <a:lnTo>
                      <a:pt x="762" y="129540"/>
                    </a:lnTo>
                    <a:cubicBezTo>
                      <a:pt x="6096" y="175514"/>
                      <a:pt x="37592" y="212090"/>
                      <a:pt x="78613" y="226187"/>
                    </a:cubicBezTo>
                    <a:lnTo>
                      <a:pt x="116205" y="232410"/>
                    </a:lnTo>
                    <a:cubicBezTo>
                      <a:pt x="131191" y="232410"/>
                      <a:pt x="146177" y="229489"/>
                      <a:pt x="160274" y="223774"/>
                    </a:cubicBezTo>
                    <a:lnTo>
                      <a:pt x="197612" y="199136"/>
                    </a:lnTo>
                    <a:lnTo>
                      <a:pt x="202057" y="194564"/>
                    </a:lnTo>
                    <a:cubicBezTo>
                      <a:pt x="215646" y="179705"/>
                      <a:pt x="225298" y="161290"/>
                      <a:pt x="229743" y="141224"/>
                    </a:cubicBezTo>
                    <a:lnTo>
                      <a:pt x="231394" y="132588"/>
                    </a:lnTo>
                    <a:lnTo>
                      <a:pt x="231902" y="127254"/>
                    </a:lnTo>
                    <a:lnTo>
                      <a:pt x="232410" y="120015"/>
                    </a:lnTo>
                    <a:lnTo>
                      <a:pt x="232410" y="115951"/>
                    </a:lnTo>
                    <a:lnTo>
                      <a:pt x="232156" y="107188"/>
                    </a:lnTo>
                    <a:lnTo>
                      <a:pt x="231648" y="102743"/>
                    </a:lnTo>
                    <a:cubicBezTo>
                      <a:pt x="229362" y="83312"/>
                      <a:pt x="222504" y="65659"/>
                      <a:pt x="212217" y="50673"/>
                    </a:cubicBezTo>
                    <a:lnTo>
                      <a:pt x="212090" y="50546"/>
                    </a:lnTo>
                    <a:lnTo>
                      <a:pt x="211963" y="50292"/>
                    </a:lnTo>
                    <a:lnTo>
                      <a:pt x="211963" y="50165"/>
                    </a:lnTo>
                    <a:lnTo>
                      <a:pt x="211709" y="49911"/>
                    </a:lnTo>
                    <a:lnTo>
                      <a:pt x="205105" y="41148"/>
                    </a:lnTo>
                    <a:lnTo>
                      <a:pt x="201422" y="37084"/>
                    </a:lnTo>
                    <a:lnTo>
                      <a:pt x="200025" y="35560"/>
                    </a:lnTo>
                    <a:lnTo>
                      <a:pt x="199390" y="34798"/>
                    </a:lnTo>
                    <a:cubicBezTo>
                      <a:pt x="185928" y="21209"/>
                      <a:pt x="169164" y="10922"/>
                      <a:pt x="150622" y="5207"/>
                    </a:cubicBezTo>
                    <a:lnTo>
                      <a:pt x="131699" y="635"/>
                    </a:lnTo>
                    <a:lnTo>
                      <a:pt x="121666" y="127"/>
                    </a:lnTo>
                    <a:lnTo>
                      <a:pt x="118110" y="0"/>
                    </a:lnTo>
                    <a:close/>
                  </a:path>
                </a:pathLst>
              </a:custGeom>
              <a:blipFill>
                <a:blip r:embed="rId45"/>
                <a:stretch>
                  <a:fillRect l="-1836" t="-1830" r="-1333" b="-1338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54" name="Freeform 54"/>
            <p:cNvSpPr/>
            <p:nvPr/>
          </p:nvSpPr>
          <p:spPr>
            <a:xfrm>
              <a:off x="6849355" y="1150516"/>
              <a:ext cx="965971" cy="1159521"/>
            </a:xfrm>
            <a:custGeom>
              <a:avLst/>
              <a:gdLst/>
              <a:ahLst/>
              <a:cxnLst/>
              <a:rect l="l" t="t" r="r" b="b"/>
              <a:pathLst>
                <a:path w="965971" h="1159521">
                  <a:moveTo>
                    <a:pt x="0" y="0"/>
                  </a:moveTo>
                  <a:lnTo>
                    <a:pt x="965971" y="0"/>
                  </a:lnTo>
                  <a:lnTo>
                    <a:pt x="965971" y="1159522"/>
                  </a:lnTo>
                  <a:lnTo>
                    <a:pt x="0" y="1159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6">
                <a:extLst>
                  <a:ext uri="{96DAC541-7B7A-43D3-8B79-37D633B846F1}">
                    <asvg:svgBlip xmlns:asvg="http://schemas.microsoft.com/office/drawing/2016/SVG/main" r:embed="rId4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55" name="Group 55"/>
            <p:cNvGrpSpPr/>
            <p:nvPr/>
          </p:nvGrpSpPr>
          <p:grpSpPr>
            <a:xfrm>
              <a:off x="6849355" y="1268962"/>
              <a:ext cx="925794" cy="1041075"/>
              <a:chOff x="0" y="0"/>
              <a:chExt cx="858050" cy="964895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858012" cy="964946"/>
              </a:xfrm>
              <a:custGeom>
                <a:avLst/>
                <a:gdLst/>
                <a:ahLst/>
                <a:cxnLst/>
                <a:rect l="l" t="t" r="r" b="b"/>
                <a:pathLst>
                  <a:path w="858012" h="964946">
                    <a:moveTo>
                      <a:pt x="25527" y="0"/>
                    </a:moveTo>
                    <a:cubicBezTo>
                      <a:pt x="13716" y="58928"/>
                      <a:pt x="0" y="130556"/>
                      <a:pt x="0" y="195072"/>
                    </a:cubicBezTo>
                    <a:lnTo>
                      <a:pt x="6477" y="263144"/>
                    </a:lnTo>
                    <a:cubicBezTo>
                      <a:pt x="31623" y="378079"/>
                      <a:pt x="136525" y="406654"/>
                      <a:pt x="234696" y="406654"/>
                    </a:cubicBezTo>
                    <a:cubicBezTo>
                      <a:pt x="332105" y="406654"/>
                      <a:pt x="422783" y="378587"/>
                      <a:pt x="422783" y="378587"/>
                    </a:cubicBezTo>
                    <a:cubicBezTo>
                      <a:pt x="443738" y="479933"/>
                      <a:pt x="519557" y="498602"/>
                      <a:pt x="572643" y="498602"/>
                    </a:cubicBezTo>
                    <a:cubicBezTo>
                      <a:pt x="603631" y="498602"/>
                      <a:pt x="626745" y="492252"/>
                      <a:pt x="626745" y="492252"/>
                    </a:cubicBezTo>
                    <a:cubicBezTo>
                      <a:pt x="650748" y="497205"/>
                      <a:pt x="659384" y="509905"/>
                      <a:pt x="659384" y="525526"/>
                    </a:cubicBezTo>
                    <a:cubicBezTo>
                      <a:pt x="659384" y="565404"/>
                      <a:pt x="602996" y="624459"/>
                      <a:pt x="602996" y="624459"/>
                    </a:cubicBezTo>
                    <a:lnTo>
                      <a:pt x="634619" y="964946"/>
                    </a:lnTo>
                    <a:cubicBezTo>
                      <a:pt x="634619" y="964946"/>
                      <a:pt x="786003" y="883412"/>
                      <a:pt x="858012" y="682625"/>
                    </a:cubicBezTo>
                    <a:cubicBezTo>
                      <a:pt x="621919" y="410718"/>
                      <a:pt x="340487" y="179324"/>
                      <a:pt x="25527" y="0"/>
                    </a:cubicBezTo>
                    <a:close/>
                  </a:path>
                </a:pathLst>
              </a:custGeom>
              <a:blipFill>
                <a:blip r:embed="rId48"/>
                <a:stretch>
                  <a:fillRect l="-333" t="-483" r="-555" b="-596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E"/>
              </a:p>
            </p:txBody>
          </p:sp>
        </p:grpSp>
        <p:sp>
          <p:nvSpPr>
            <p:cNvPr id="57" name="Freeform 57"/>
            <p:cNvSpPr/>
            <p:nvPr/>
          </p:nvSpPr>
          <p:spPr>
            <a:xfrm>
              <a:off x="1641143" y="3338890"/>
              <a:ext cx="511905" cy="1496662"/>
            </a:xfrm>
            <a:custGeom>
              <a:avLst/>
              <a:gdLst/>
              <a:ahLst/>
              <a:cxnLst/>
              <a:rect l="l" t="t" r="r" b="b"/>
              <a:pathLst>
                <a:path w="511905" h="1496662">
                  <a:moveTo>
                    <a:pt x="0" y="0"/>
                  </a:moveTo>
                  <a:lnTo>
                    <a:pt x="511905" y="0"/>
                  </a:lnTo>
                  <a:lnTo>
                    <a:pt x="511905" y="1496662"/>
                  </a:lnTo>
                  <a:lnTo>
                    <a:pt x="0" y="1496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9">
                <a:extLst>
                  <a:ext uri="{96DAC541-7B7A-43D3-8B79-37D633B846F1}">
                    <asvg:svgBlip xmlns:asvg="http://schemas.microsoft.com/office/drawing/2016/SVG/main" r:embed="rId5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8" name="Freeform 58"/>
            <p:cNvSpPr/>
            <p:nvPr/>
          </p:nvSpPr>
          <p:spPr>
            <a:xfrm>
              <a:off x="3029800" y="3397633"/>
              <a:ext cx="1420763" cy="1906674"/>
            </a:xfrm>
            <a:custGeom>
              <a:avLst/>
              <a:gdLst/>
              <a:ahLst/>
              <a:cxnLst/>
              <a:rect l="l" t="t" r="r" b="b"/>
              <a:pathLst>
                <a:path w="1420763" h="1906674">
                  <a:moveTo>
                    <a:pt x="0" y="0"/>
                  </a:moveTo>
                  <a:lnTo>
                    <a:pt x="1420763" y="0"/>
                  </a:lnTo>
                  <a:lnTo>
                    <a:pt x="1420763" y="1906674"/>
                  </a:lnTo>
                  <a:lnTo>
                    <a:pt x="0" y="1906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>
                <a:extLst>
                  <a:ext uri="{96DAC541-7B7A-43D3-8B79-37D633B846F1}">
                    <asvg:svgBlip xmlns:asvg="http://schemas.microsoft.com/office/drawing/2016/SVG/main" r:embed="rId52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9" name="Freeform 59"/>
            <p:cNvSpPr/>
            <p:nvPr/>
          </p:nvSpPr>
          <p:spPr>
            <a:xfrm>
              <a:off x="4269701" y="5443184"/>
              <a:ext cx="1332737" cy="1264922"/>
            </a:xfrm>
            <a:custGeom>
              <a:avLst/>
              <a:gdLst/>
              <a:ahLst/>
              <a:cxnLst/>
              <a:rect l="l" t="t" r="r" b="b"/>
              <a:pathLst>
                <a:path w="1332737" h="1264922">
                  <a:moveTo>
                    <a:pt x="0" y="0"/>
                  </a:moveTo>
                  <a:lnTo>
                    <a:pt x="1332737" y="0"/>
                  </a:lnTo>
                  <a:lnTo>
                    <a:pt x="1332737" y="1264922"/>
                  </a:lnTo>
                  <a:lnTo>
                    <a:pt x="0" y="1264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3">
                <a:extLst>
                  <a:ext uri="{96DAC541-7B7A-43D3-8B79-37D633B846F1}">
                    <asvg:svgBlip xmlns:asvg="http://schemas.microsoft.com/office/drawing/2016/SVG/main" r:embed="rId5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60" name="Freeform 60"/>
            <p:cNvSpPr/>
            <p:nvPr/>
          </p:nvSpPr>
          <p:spPr>
            <a:xfrm>
              <a:off x="4476475" y="1365854"/>
              <a:ext cx="1002557" cy="966368"/>
            </a:xfrm>
            <a:custGeom>
              <a:avLst/>
              <a:gdLst/>
              <a:ahLst/>
              <a:cxnLst/>
              <a:rect l="l" t="t" r="r" b="b"/>
              <a:pathLst>
                <a:path w="1002557" h="966368">
                  <a:moveTo>
                    <a:pt x="0" y="0"/>
                  </a:moveTo>
                  <a:lnTo>
                    <a:pt x="1002557" y="0"/>
                  </a:lnTo>
                  <a:lnTo>
                    <a:pt x="1002557" y="966368"/>
                  </a:lnTo>
                  <a:lnTo>
                    <a:pt x="0" y="966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5">
                <a:extLst>
                  <a:ext uri="{96DAC541-7B7A-43D3-8B79-37D633B846F1}">
                    <asvg:svgBlip xmlns:asvg="http://schemas.microsoft.com/office/drawing/2016/SVG/main" r:embed="rId5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367667" y="-10271"/>
              <a:ext cx="9756755" cy="747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258"/>
                </a:lnSpc>
                <a:spcBef>
                  <a:spcPct val="0"/>
                </a:spcBef>
              </a:pPr>
              <a:r>
                <a:rPr lang="en-US" sz="2800" b="1" spc="190">
                  <a:solidFill>
                    <a:srgbClr val="192A54"/>
                  </a:solidFill>
                  <a:latin typeface="Canva Sans 1 Bold"/>
                  <a:ea typeface="Canva Sans 1 Bold"/>
                  <a:cs typeface="Canva Sans 1 Bold"/>
                  <a:sym typeface="Canva Sans 1 Bold"/>
                </a:rPr>
                <a:t> MAP MY WAY SESSIONS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-2199773" y="-396326"/>
            <a:ext cx="24360304" cy="2080482"/>
            <a:chOff x="0" y="0"/>
            <a:chExt cx="2006084" cy="171329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2006084" cy="171329"/>
            </a:xfrm>
            <a:custGeom>
              <a:avLst/>
              <a:gdLst/>
              <a:ahLst/>
              <a:cxnLst/>
              <a:rect l="l" t="t" r="r" b="b"/>
              <a:pathLst>
                <a:path w="2006084" h="171329">
                  <a:moveTo>
                    <a:pt x="1802884" y="0"/>
                  </a:moveTo>
                  <a:cubicBezTo>
                    <a:pt x="1915108" y="0"/>
                    <a:pt x="2006084" y="38353"/>
                    <a:pt x="2006084" y="85664"/>
                  </a:cubicBezTo>
                  <a:cubicBezTo>
                    <a:pt x="2006084" y="132976"/>
                    <a:pt x="1915108" y="171329"/>
                    <a:pt x="1802884" y="171329"/>
                  </a:cubicBezTo>
                  <a:lnTo>
                    <a:pt x="203200" y="171329"/>
                  </a:lnTo>
                  <a:cubicBezTo>
                    <a:pt x="90976" y="171329"/>
                    <a:pt x="0" y="132976"/>
                    <a:pt x="0" y="85664"/>
                  </a:cubicBezTo>
                  <a:cubicBezTo>
                    <a:pt x="0" y="3835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D92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47625"/>
              <a:ext cx="2006084" cy="218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43"/>
                </a:lnSpc>
              </a:pPr>
              <a:endParaRPr/>
            </a:p>
          </p:txBody>
        </p:sp>
      </p:grpSp>
      <p:sp>
        <p:nvSpPr>
          <p:cNvPr id="65" name="TextBox 65"/>
          <p:cNvSpPr txBox="1"/>
          <p:nvPr/>
        </p:nvSpPr>
        <p:spPr>
          <a:xfrm>
            <a:off x="4065553" y="70416"/>
            <a:ext cx="10156895" cy="1385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369"/>
              </a:lnSpc>
              <a:spcBef>
                <a:spcPct val="0"/>
              </a:spcBef>
            </a:pPr>
            <a:r>
              <a:rPr lang="en-US" sz="8239" b="1" spc="411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SOCIAL</a:t>
            </a:r>
          </a:p>
        </p:txBody>
      </p:sp>
      <p:sp>
        <p:nvSpPr>
          <p:cNvPr id="66" name="Freeform 66"/>
          <p:cNvSpPr/>
          <p:nvPr/>
        </p:nvSpPr>
        <p:spPr>
          <a:xfrm rot="5400000">
            <a:off x="7770382" y="-9982862"/>
            <a:ext cx="2747236" cy="20586799"/>
          </a:xfrm>
          <a:custGeom>
            <a:avLst/>
            <a:gdLst/>
            <a:ahLst/>
            <a:cxnLst/>
            <a:rect l="l" t="t" r="r" b="b"/>
            <a:pathLst>
              <a:path w="2747236" h="20586799">
                <a:moveTo>
                  <a:pt x="0" y="0"/>
                </a:moveTo>
                <a:lnTo>
                  <a:pt x="2747236" y="0"/>
                </a:lnTo>
                <a:lnTo>
                  <a:pt x="2747236" y="20586799"/>
                </a:lnTo>
                <a:lnTo>
                  <a:pt x="0" y="20586799"/>
                </a:lnTo>
                <a:lnTo>
                  <a:pt x="0" y="0"/>
                </a:lnTo>
                <a:close/>
              </a:path>
            </a:pathLst>
          </a:custGeom>
          <a:blipFill>
            <a:blip r:embed="rId57"/>
            <a:stretch>
              <a:fillRect l="-458898" t="-439" r="-16839"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67" name="Group 67"/>
          <p:cNvGrpSpPr/>
          <p:nvPr/>
        </p:nvGrpSpPr>
        <p:grpSpPr>
          <a:xfrm>
            <a:off x="6924254" y="5652094"/>
            <a:ext cx="10758107" cy="3112253"/>
            <a:chOff x="0" y="0"/>
            <a:chExt cx="2684017" cy="776469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2684017" cy="776469"/>
            </a:xfrm>
            <a:custGeom>
              <a:avLst/>
              <a:gdLst/>
              <a:ahLst/>
              <a:cxnLst/>
              <a:rect l="l" t="t" r="r" b="b"/>
              <a:pathLst>
                <a:path w="2684017" h="776469">
                  <a:moveTo>
                    <a:pt x="36701" y="0"/>
                  </a:moveTo>
                  <a:lnTo>
                    <a:pt x="2647315" y="0"/>
                  </a:lnTo>
                  <a:cubicBezTo>
                    <a:pt x="2657049" y="0"/>
                    <a:pt x="2666384" y="3867"/>
                    <a:pt x="2673267" y="10750"/>
                  </a:cubicBezTo>
                  <a:cubicBezTo>
                    <a:pt x="2680150" y="17632"/>
                    <a:pt x="2684017" y="26968"/>
                    <a:pt x="2684017" y="36701"/>
                  </a:cubicBezTo>
                  <a:lnTo>
                    <a:pt x="2684017" y="739768"/>
                  </a:lnTo>
                  <a:cubicBezTo>
                    <a:pt x="2684017" y="760037"/>
                    <a:pt x="2667585" y="776469"/>
                    <a:pt x="2647315" y="776469"/>
                  </a:cubicBezTo>
                  <a:lnTo>
                    <a:pt x="36701" y="776469"/>
                  </a:lnTo>
                  <a:cubicBezTo>
                    <a:pt x="16432" y="776469"/>
                    <a:pt x="0" y="760037"/>
                    <a:pt x="0" y="739768"/>
                  </a:cubicBezTo>
                  <a:lnTo>
                    <a:pt x="0" y="36701"/>
                  </a:lnTo>
                  <a:cubicBezTo>
                    <a:pt x="0" y="16432"/>
                    <a:pt x="16432" y="0"/>
                    <a:pt x="36701" y="0"/>
                  </a:cubicBezTo>
                  <a:close/>
                </a:path>
              </a:pathLst>
            </a:custGeom>
            <a:solidFill>
              <a:srgbClr val="8DD8F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0" y="-38100"/>
              <a:ext cx="2684017" cy="814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83"/>
                </a:lnSpc>
              </a:pPr>
              <a:endParaRPr/>
            </a:p>
          </p:txBody>
        </p:sp>
      </p:grpSp>
      <p:sp>
        <p:nvSpPr>
          <p:cNvPr id="70" name="TextBox 70"/>
          <p:cNvSpPr txBox="1"/>
          <p:nvPr/>
        </p:nvSpPr>
        <p:spPr>
          <a:xfrm>
            <a:off x="7423239" y="2747121"/>
            <a:ext cx="9637735" cy="257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4"/>
              </a:lnSpc>
            </a:pPr>
            <a:r>
              <a:rPr lang="en-US" sz="3699" b="1" spc="184">
                <a:solidFill>
                  <a:srgbClr val="FFFFFF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MAP runs an extended orientation for first years that helps students build social connections and settle into college </a:t>
            </a:r>
          </a:p>
        </p:txBody>
      </p:sp>
      <p:grpSp>
        <p:nvGrpSpPr>
          <p:cNvPr id="71" name="Group 71"/>
          <p:cNvGrpSpPr/>
          <p:nvPr/>
        </p:nvGrpSpPr>
        <p:grpSpPr>
          <a:xfrm>
            <a:off x="7203517" y="5822361"/>
            <a:ext cx="10478844" cy="2517642"/>
            <a:chOff x="0" y="-76200"/>
            <a:chExt cx="13971792" cy="3356857"/>
          </a:xfrm>
        </p:grpSpPr>
        <p:sp>
          <p:nvSpPr>
            <p:cNvPr id="72" name="TextBox 72"/>
            <p:cNvSpPr txBox="1"/>
            <p:nvPr/>
          </p:nvSpPr>
          <p:spPr>
            <a:xfrm>
              <a:off x="0" y="1372949"/>
              <a:ext cx="6891249" cy="605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06"/>
                </a:lnSpc>
              </a:pPr>
              <a:r>
                <a:rPr lang="en-US" sz="3340" b="1" u="none" strike="noStrike">
                  <a:solidFill>
                    <a:srgbClr val="192A54"/>
                  </a:solidFill>
                  <a:latin typeface="Arialle Bold"/>
                  <a:ea typeface="Arialle Bold"/>
                  <a:cs typeface="Arialle Bold"/>
                  <a:sym typeface="Arialle Bold"/>
                </a:rPr>
                <a:t>Mental Health Supports</a:t>
              </a:r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0" y="-76200"/>
              <a:ext cx="4737498" cy="747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677"/>
                </a:lnSpc>
                <a:spcBef>
                  <a:spcPct val="0"/>
                </a:spcBef>
              </a:pPr>
              <a:r>
                <a:rPr lang="en-US" sz="3340" b="1" u="none" strike="noStrike">
                  <a:solidFill>
                    <a:srgbClr val="192A54"/>
                  </a:solidFill>
                  <a:latin typeface="Arialle Bold"/>
                  <a:ea typeface="Arialle Bold"/>
                  <a:cs typeface="Arialle Bold"/>
                  <a:sym typeface="Arialle Bold"/>
                </a:rPr>
                <a:t>Intro to Milo</a:t>
              </a:r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0" y="2532681"/>
              <a:ext cx="4217403" cy="747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77"/>
                </a:lnSpc>
              </a:pPr>
              <a:r>
                <a:rPr lang="en-US" sz="3340" b="1">
                  <a:solidFill>
                    <a:srgbClr val="192A54"/>
                  </a:solidFill>
                  <a:latin typeface="Arialle Bold"/>
                  <a:ea typeface="Arialle Bold"/>
                  <a:cs typeface="Arialle Bold"/>
                  <a:sym typeface="Arialle Bold"/>
                </a:rPr>
                <a:t>Money Matters</a:t>
              </a:r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7758924" y="1372949"/>
              <a:ext cx="6212868" cy="605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06"/>
                </a:lnSpc>
              </a:pPr>
              <a:r>
                <a:rPr lang="en-US" sz="3340" b="1">
                  <a:solidFill>
                    <a:srgbClr val="192A54"/>
                  </a:solidFill>
                  <a:latin typeface="Arialle Bold"/>
                  <a:ea typeface="Arialle Bold"/>
                  <a:cs typeface="Arialle Bold"/>
                  <a:sym typeface="Arialle Bold"/>
                </a:rPr>
                <a:t>Wednesday 9 October</a:t>
              </a:r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7758924" y="-76200"/>
              <a:ext cx="6212868" cy="747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677"/>
                </a:lnSpc>
                <a:spcBef>
                  <a:spcPct val="0"/>
                </a:spcBef>
              </a:pPr>
              <a:r>
                <a:rPr lang="en-US" sz="3340" b="1">
                  <a:solidFill>
                    <a:srgbClr val="192A54"/>
                  </a:solidFill>
                  <a:latin typeface="Arialle Bold"/>
                  <a:ea typeface="Arialle Bold"/>
                  <a:cs typeface="Arialle Bold"/>
                  <a:sym typeface="Arialle Bold"/>
                </a:rPr>
                <a:t>Thursday 3 October</a:t>
              </a:r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7758924" y="2532681"/>
              <a:ext cx="6212868" cy="747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77"/>
                </a:lnSpc>
              </a:pPr>
              <a:r>
                <a:rPr lang="en-US" sz="3340" b="1">
                  <a:solidFill>
                    <a:srgbClr val="192A54"/>
                  </a:solidFill>
                  <a:latin typeface="Arialle Bold"/>
                  <a:ea typeface="Arialle Bold"/>
                  <a:cs typeface="Arialle Bold"/>
                  <a:sym typeface="Arialle Bold"/>
                </a:rPr>
                <a:t>Thursday 7 November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4B6D66CD905248BC92FB35AD6F705F" ma:contentTypeVersion="18" ma:contentTypeDescription="Create a new document." ma:contentTypeScope="" ma:versionID="f934cb9e421b3e9f5b81f512d5d1059b">
  <xsd:schema xmlns:xsd="http://www.w3.org/2001/XMLSchema" xmlns:xs="http://www.w3.org/2001/XMLSchema" xmlns:p="http://schemas.microsoft.com/office/2006/metadata/properties" xmlns:ns2="dc8ec18f-0520-441e-b3c6-0563448fbbb5" xmlns:ns3="95b6fe47-a443-4630-828a-d40f8d95886f" targetNamespace="http://schemas.microsoft.com/office/2006/metadata/properties" ma:root="true" ma:fieldsID="872e234ab963dd5eddd6fbbfa8ce81d2" ns2:_="" ns3:_="">
    <xsd:import namespace="dc8ec18f-0520-441e-b3c6-0563448fbbb5"/>
    <xsd:import namespace="95b6fe47-a443-4630-828a-d40f8d9588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8ec18f-0520-441e-b3c6-0563448fbb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ee92b2f-d444-4214-abdd-12644e6e9e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b6fe47-a443-4630-828a-d40f8d9588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0079445-267a-4524-a128-13d4f3ba4dcd}" ma:internalName="TaxCatchAll" ma:showField="CatchAllData" ma:web="95b6fe47-a443-4630-828a-d40f8d9588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5b6fe47-a443-4630-828a-d40f8d95886f" xsi:nil="true"/>
    <lcf76f155ced4ddcb4097134ff3c332f xmlns="dc8ec18f-0520-441e-b3c6-0563448fbbb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BFA8F86-40B7-42F4-A364-645DC64C1457}"/>
</file>

<file path=customXml/itemProps2.xml><?xml version="1.0" encoding="utf-8"?>
<ds:datastoreItem xmlns:ds="http://schemas.openxmlformats.org/officeDocument/2006/customXml" ds:itemID="{E632E12B-5581-4F2C-AED6-9BCA31331B5A}"/>
</file>

<file path=customXml/itemProps3.xml><?xml version="1.0" encoding="utf-8"?>
<ds:datastoreItem xmlns:ds="http://schemas.openxmlformats.org/officeDocument/2006/customXml" ds:itemID="{29B821BF-CE9F-4813-8E22-A319B93AA3E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300</Words>
  <Application>Microsoft Office PowerPoint</Application>
  <PresentationFormat>Custom</PresentationFormat>
  <Paragraphs>115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Poppins</vt:lpstr>
      <vt:lpstr>IBM Plex Sans</vt:lpstr>
      <vt:lpstr>Arial</vt:lpstr>
      <vt:lpstr>Poppins Bold</vt:lpstr>
      <vt:lpstr>Open Sans Bold</vt:lpstr>
      <vt:lpstr>Open Sans</vt:lpstr>
      <vt:lpstr>Poppins Ultra-Bold</vt:lpstr>
      <vt:lpstr>Canva Sans 1 Bold</vt:lpstr>
      <vt:lpstr>Calibri</vt:lpstr>
      <vt:lpstr>Arialle</vt:lpstr>
      <vt:lpstr>Arialle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Week 24/25- General Talks</dc:title>
  <dc:creator>David Swaine</dc:creator>
  <cp:lastModifiedBy>David Swaine</cp:lastModifiedBy>
  <cp:revision>2</cp:revision>
  <dcterms:created xsi:type="dcterms:W3CDTF">2006-08-16T00:00:00Z</dcterms:created>
  <dcterms:modified xsi:type="dcterms:W3CDTF">2024-09-13T13:52:20Z</dcterms:modified>
  <dc:identifier>DAGCAxG5xXU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0x0101009E4B6D66CD905248BC92FB35AD6F705F</vt:lpwstr>
  </property>
</Properties>
</file>