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diagrams/data1.xml" ContentType="application/vnd.openxmlformats-officedocument.drawingml.diagramData+xml"/>
  <Override PartName="/ppt/diagrams/data2.xml" ContentType="application/vnd.openxmlformats-officedocument.drawingml.diagramData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Layouts/slideLayout4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1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quickStyle1.xml" ContentType="application/vnd.openxmlformats-officedocument.drawingml.diagramStyle+xml"/>
  <Override PartName="/ppt/diagrams/layout1.xml" ContentType="application/vnd.openxmlformats-officedocument.drawingml.diagramLayout+xml"/>
  <Override PartName="/ppt/diagrams/drawing1.xml" ContentType="application/vnd.ms-office.drawingml.diagramDrawing+xml"/>
  <Override PartName="/ppt/diagrams/layout2.xml" ContentType="application/vnd.openxmlformats-officedocument.drawingml.diagramLayout+xml"/>
  <Override PartName="/ppt/diagrams/colors1.xml" ContentType="application/vnd.openxmlformats-officedocument.drawingml.diagramColors+xml"/>
  <Override PartName="/ppt/theme/theme1.xml" ContentType="application/vnd.openxmlformats-officedocument.theme+xml"/>
  <Override PartName="/ppt/diagrams/quickStyle2.xml" ContentType="application/vnd.openxmlformats-officedocument.drawingml.diagramStyl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3"/>
  </p:sldMasterIdLst>
  <p:sldIdLst>
    <p:sldId id="256" r:id="rId4"/>
    <p:sldId id="257" r:id="rId5"/>
    <p:sldId id="260" r:id="rId6"/>
    <p:sldId id="261" r:id="rId7"/>
    <p:sldId id="259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7" d="100"/>
          <a:sy n="117" d="100"/>
        </p:scale>
        <p:origin x="35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customXml" Target="../customXml/item3.xml"/><Relationship Id="rId3" Type="http://schemas.openxmlformats.org/officeDocument/2006/relationships/slideMaster" Target="slideMasters/slideMaster1.xml"/><Relationship Id="rId7" Type="http://schemas.openxmlformats.org/officeDocument/2006/relationships/slide" Target="slides/slide4.xml"/><Relationship Id="rId12" Type="http://schemas.openxmlformats.org/officeDocument/2006/relationships/tableStyles" Target="tableStyle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theme" Target="theme/theme1.xml"/><Relationship Id="rId5" Type="http://schemas.openxmlformats.org/officeDocument/2006/relationships/slide" Target="slides/slide2.xml"/><Relationship Id="rId10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E8FACE9-FB1D-43F9-A280-4D9F50105E73}" type="doc">
      <dgm:prSet loTypeId="urn:microsoft.com/office/officeart/2005/8/layout/cycle5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CA39D80-3108-4F68-BDF1-3960DACB4464}">
      <dgm:prSet phldrT="[Text]" phldr="0"/>
      <dgm:spPr/>
      <dgm:t>
        <a:bodyPr/>
        <a:lstStyle/>
        <a:p>
          <a:pPr rtl="0"/>
          <a:r>
            <a:rPr lang="en-US" dirty="0">
              <a:latin typeface="Calibri Light" panose="020F0302020204030204"/>
            </a:rPr>
            <a:t>One-stop-shop for all your questions. Two on campus and one virtual desk. </a:t>
          </a:r>
          <a:endParaRPr lang="en-US" dirty="0"/>
        </a:p>
      </dgm:t>
    </dgm:pt>
    <dgm:pt modelId="{C6FDD122-B68B-488C-A692-B432C5CDC751}" type="parTrans" cxnId="{49A25122-CAFC-45EF-AA94-12FD5D42FC1E}">
      <dgm:prSet/>
      <dgm:spPr/>
      <dgm:t>
        <a:bodyPr/>
        <a:lstStyle/>
        <a:p>
          <a:endParaRPr lang="en-US"/>
        </a:p>
      </dgm:t>
    </dgm:pt>
    <dgm:pt modelId="{00F8195D-8062-4667-BE04-4A0CBD0F38DF}" type="sibTrans" cxnId="{49A25122-CAFC-45EF-AA94-12FD5D42FC1E}">
      <dgm:prSet/>
      <dgm:spPr/>
      <dgm:t>
        <a:bodyPr/>
        <a:lstStyle/>
        <a:p>
          <a:endParaRPr lang="en-US"/>
        </a:p>
      </dgm:t>
    </dgm:pt>
    <dgm:pt modelId="{8C6D03DC-B241-4822-AB6E-A43588C6E186}">
      <dgm:prSet phldrT="[Text]" phldr="0"/>
      <dgm:spPr/>
      <dgm:t>
        <a:bodyPr/>
        <a:lstStyle/>
        <a:p>
          <a:pPr rtl="0"/>
          <a:r>
            <a:rPr lang="en-US" dirty="0">
              <a:latin typeface="Calibri Light" panose="020F0302020204030204"/>
            </a:rPr>
            <a:t>Doctor, nurse and mental health nurse advisor led-clinics, open to all students during office hours. </a:t>
          </a:r>
          <a:endParaRPr lang="en-US" dirty="0"/>
        </a:p>
      </dgm:t>
    </dgm:pt>
    <dgm:pt modelId="{1AC34B03-C3FF-461D-9E8E-90ED6AD70E52}" type="parTrans" cxnId="{3EBCAABA-B975-46B9-A406-BE7E9262486A}">
      <dgm:prSet/>
      <dgm:spPr/>
      <dgm:t>
        <a:bodyPr/>
        <a:lstStyle/>
        <a:p>
          <a:endParaRPr lang="en-US"/>
        </a:p>
      </dgm:t>
    </dgm:pt>
    <dgm:pt modelId="{A806FBF8-3A71-4E23-B908-509ED28D36DB}" type="sibTrans" cxnId="{3EBCAABA-B975-46B9-A406-BE7E9262486A}">
      <dgm:prSet/>
      <dgm:spPr/>
      <dgm:t>
        <a:bodyPr/>
        <a:lstStyle/>
        <a:p>
          <a:endParaRPr lang="en-US"/>
        </a:p>
      </dgm:t>
    </dgm:pt>
    <dgm:pt modelId="{9999B53A-94A2-4F5C-BEE8-E343F1BEBA63}">
      <dgm:prSet phldrT="[Text]" phldr="0"/>
      <dgm:spPr/>
      <dgm:t>
        <a:bodyPr/>
        <a:lstStyle/>
        <a:p>
          <a:pPr rtl="0"/>
          <a:r>
            <a:rPr lang="en-US" dirty="0">
              <a:latin typeface="Calibri Light" panose="020F0302020204030204"/>
            </a:rPr>
            <a:t>Creating an environment and culture that enhances the health and wellbeing of the campus community.</a:t>
          </a:r>
          <a:endParaRPr lang="en-US" dirty="0"/>
        </a:p>
      </dgm:t>
    </dgm:pt>
    <dgm:pt modelId="{33A2D331-D80A-4F27-9C8C-BCA815C54C19}" type="parTrans" cxnId="{4EF17C1A-A631-4AEB-B301-3A80E9AA5FBC}">
      <dgm:prSet/>
      <dgm:spPr/>
      <dgm:t>
        <a:bodyPr/>
        <a:lstStyle/>
        <a:p>
          <a:endParaRPr lang="en-US"/>
        </a:p>
      </dgm:t>
    </dgm:pt>
    <dgm:pt modelId="{224B33E7-128C-4DBB-AB43-C66EA02AEE96}" type="sibTrans" cxnId="{4EF17C1A-A631-4AEB-B301-3A80E9AA5FBC}">
      <dgm:prSet/>
      <dgm:spPr/>
      <dgm:t>
        <a:bodyPr/>
        <a:lstStyle/>
        <a:p>
          <a:endParaRPr lang="en-US"/>
        </a:p>
      </dgm:t>
    </dgm:pt>
    <dgm:pt modelId="{A00678B5-ECFE-4CFA-B838-AB0EC066C32F}">
      <dgm:prSet phldrT="[Text]" phldr="0"/>
      <dgm:spPr/>
      <dgm:t>
        <a:bodyPr/>
        <a:lstStyle/>
        <a:p>
          <a:pPr rtl="0"/>
          <a:r>
            <a:rPr lang="en-US" dirty="0">
              <a:latin typeface="Calibri Light" panose="020F0302020204030204"/>
            </a:rPr>
            <a:t>Purpose build childcare facility catering for children from 1 year to school going age. </a:t>
          </a:r>
          <a:endParaRPr lang="en-US" dirty="0"/>
        </a:p>
      </dgm:t>
    </dgm:pt>
    <dgm:pt modelId="{C5F0C658-7EF5-40CD-AC34-5B0306F3188A}" type="parTrans" cxnId="{D5CD998F-C825-4A3E-8C51-AC08FB1F3615}">
      <dgm:prSet/>
      <dgm:spPr/>
      <dgm:t>
        <a:bodyPr/>
        <a:lstStyle/>
        <a:p>
          <a:endParaRPr lang="en-US"/>
        </a:p>
      </dgm:t>
    </dgm:pt>
    <dgm:pt modelId="{AAADCB1C-E5ED-4F03-AC53-54752153881E}" type="sibTrans" cxnId="{D5CD998F-C825-4A3E-8C51-AC08FB1F3615}">
      <dgm:prSet/>
      <dgm:spPr/>
      <dgm:t>
        <a:bodyPr/>
        <a:lstStyle/>
        <a:p>
          <a:endParaRPr lang="en-US"/>
        </a:p>
      </dgm:t>
    </dgm:pt>
    <dgm:pt modelId="{F328E40B-EBD1-4580-9ADD-E85C900F672A}">
      <dgm:prSet phldr="0"/>
      <dgm:spPr/>
      <dgm:t>
        <a:bodyPr/>
        <a:lstStyle/>
        <a:p>
          <a:pPr rtl="0"/>
          <a:r>
            <a:rPr lang="en-US" dirty="0">
              <a:latin typeface="Calibri Light" panose="020F0302020204030204"/>
            </a:rPr>
            <a:t>Provides one-to-one support, wellbeing workshops, self help resources. </a:t>
          </a:r>
        </a:p>
      </dgm:t>
    </dgm:pt>
    <dgm:pt modelId="{111C17BE-8C1D-4E96-9028-8D7775B4E9D6}" type="parTrans" cxnId="{4715C3D6-8410-49DB-94A3-BF36C0677CA6}">
      <dgm:prSet/>
      <dgm:spPr/>
      <dgm:t>
        <a:bodyPr/>
        <a:lstStyle/>
        <a:p>
          <a:endParaRPr lang="en-IE"/>
        </a:p>
      </dgm:t>
    </dgm:pt>
    <dgm:pt modelId="{BDAEF1C0-F608-4426-81FB-2ADFA25DA0DB}" type="sibTrans" cxnId="{4715C3D6-8410-49DB-94A3-BF36C0677CA6}">
      <dgm:prSet/>
      <dgm:spPr/>
      <dgm:t>
        <a:bodyPr/>
        <a:lstStyle/>
        <a:p>
          <a:endParaRPr lang="en-IE"/>
        </a:p>
      </dgm:t>
    </dgm:pt>
    <dgm:pt modelId="{53ED798D-188C-4A66-88EB-94C7C6278AE1}">
      <dgm:prSet phldr="0"/>
      <dgm:spPr/>
      <dgm:t>
        <a:bodyPr/>
        <a:lstStyle/>
        <a:p>
          <a:pPr rtl="0"/>
          <a:r>
            <a:rPr lang="en-US" dirty="0">
              <a:latin typeface="Calibri Light" panose="020F0302020204030204"/>
            </a:rPr>
            <a:t>Student Advisory services including Budgeting, practical guidance and support and off-campus accommodation information. </a:t>
          </a:r>
        </a:p>
      </dgm:t>
    </dgm:pt>
    <dgm:pt modelId="{6D804A48-CCBA-4D32-B720-AF59CC1643CC}" type="parTrans" cxnId="{355844EB-85D2-4291-9E50-800B49E2DB3F}">
      <dgm:prSet/>
      <dgm:spPr/>
      <dgm:t>
        <a:bodyPr/>
        <a:lstStyle/>
        <a:p>
          <a:endParaRPr lang="en-IE"/>
        </a:p>
      </dgm:t>
    </dgm:pt>
    <dgm:pt modelId="{452D5924-23DE-4CF8-934B-0EA5ACECE998}" type="sibTrans" cxnId="{355844EB-85D2-4291-9E50-800B49E2DB3F}">
      <dgm:prSet/>
      <dgm:spPr/>
      <dgm:t>
        <a:bodyPr/>
        <a:lstStyle/>
        <a:p>
          <a:endParaRPr lang="en-IE"/>
        </a:p>
      </dgm:t>
    </dgm:pt>
    <dgm:pt modelId="{97A91BE9-43ED-40EB-929B-4029AC6A5D7D}" type="pres">
      <dgm:prSet presAssocID="{5E8FACE9-FB1D-43F9-A280-4D9F50105E73}" presName="cycle" presStyleCnt="0">
        <dgm:presLayoutVars>
          <dgm:dir/>
          <dgm:resizeHandles val="exact"/>
        </dgm:presLayoutVars>
      </dgm:prSet>
      <dgm:spPr/>
    </dgm:pt>
    <dgm:pt modelId="{312DE9C2-3EA1-4562-A89E-C3D3A1194FDC}" type="pres">
      <dgm:prSet presAssocID="{ACA39D80-3108-4F68-BDF1-3960DACB4464}" presName="node" presStyleLbl="node1" presStyleIdx="0" presStyleCnt="6">
        <dgm:presLayoutVars>
          <dgm:bulletEnabled val="1"/>
        </dgm:presLayoutVars>
      </dgm:prSet>
      <dgm:spPr/>
    </dgm:pt>
    <dgm:pt modelId="{08568A35-B17F-499A-B059-087B59594DA7}" type="pres">
      <dgm:prSet presAssocID="{ACA39D80-3108-4F68-BDF1-3960DACB4464}" presName="spNode" presStyleCnt="0"/>
      <dgm:spPr/>
    </dgm:pt>
    <dgm:pt modelId="{B3AAA4F5-DFDD-4ED7-9D16-6E24F6AD55AB}" type="pres">
      <dgm:prSet presAssocID="{00F8195D-8062-4667-BE04-4A0CBD0F38DF}" presName="sibTrans" presStyleLbl="sibTrans1D1" presStyleIdx="0" presStyleCnt="6"/>
      <dgm:spPr/>
    </dgm:pt>
    <dgm:pt modelId="{8BBE88A2-4425-4925-A059-42C7B8CE6565}" type="pres">
      <dgm:prSet presAssocID="{8C6D03DC-B241-4822-AB6E-A43588C6E186}" presName="node" presStyleLbl="node1" presStyleIdx="1" presStyleCnt="6">
        <dgm:presLayoutVars>
          <dgm:bulletEnabled val="1"/>
        </dgm:presLayoutVars>
      </dgm:prSet>
      <dgm:spPr/>
    </dgm:pt>
    <dgm:pt modelId="{1783F11A-0E00-4BF6-A9EF-FBD1A29B19CD}" type="pres">
      <dgm:prSet presAssocID="{8C6D03DC-B241-4822-AB6E-A43588C6E186}" presName="spNode" presStyleCnt="0"/>
      <dgm:spPr/>
    </dgm:pt>
    <dgm:pt modelId="{342A1E19-43AC-494F-A0F7-973E87DD8079}" type="pres">
      <dgm:prSet presAssocID="{A806FBF8-3A71-4E23-B908-509ED28D36DB}" presName="sibTrans" presStyleLbl="sibTrans1D1" presStyleIdx="1" presStyleCnt="6"/>
      <dgm:spPr/>
    </dgm:pt>
    <dgm:pt modelId="{73E4308A-49D2-4AF6-B8BE-56A5AA712EDF}" type="pres">
      <dgm:prSet presAssocID="{9999B53A-94A2-4F5C-BEE8-E343F1BEBA63}" presName="node" presStyleLbl="node1" presStyleIdx="2" presStyleCnt="6">
        <dgm:presLayoutVars>
          <dgm:bulletEnabled val="1"/>
        </dgm:presLayoutVars>
      </dgm:prSet>
      <dgm:spPr/>
    </dgm:pt>
    <dgm:pt modelId="{01CD0743-39D7-424A-8325-899BC2932A7D}" type="pres">
      <dgm:prSet presAssocID="{9999B53A-94A2-4F5C-BEE8-E343F1BEBA63}" presName="spNode" presStyleCnt="0"/>
      <dgm:spPr/>
    </dgm:pt>
    <dgm:pt modelId="{023B1929-C9F3-49B8-A139-9A554116E17C}" type="pres">
      <dgm:prSet presAssocID="{224B33E7-128C-4DBB-AB43-C66EA02AEE96}" presName="sibTrans" presStyleLbl="sibTrans1D1" presStyleIdx="2" presStyleCnt="6"/>
      <dgm:spPr/>
    </dgm:pt>
    <dgm:pt modelId="{B9B4815A-362D-4EC7-B063-CDA3BEFB3C2A}" type="pres">
      <dgm:prSet presAssocID="{F328E40B-EBD1-4580-9ADD-E85C900F672A}" presName="node" presStyleLbl="node1" presStyleIdx="3" presStyleCnt="6">
        <dgm:presLayoutVars>
          <dgm:bulletEnabled val="1"/>
        </dgm:presLayoutVars>
      </dgm:prSet>
      <dgm:spPr/>
    </dgm:pt>
    <dgm:pt modelId="{F6C5E284-3B14-4DAB-886A-9FEA8440FC4B}" type="pres">
      <dgm:prSet presAssocID="{F328E40B-EBD1-4580-9ADD-E85C900F672A}" presName="spNode" presStyleCnt="0"/>
      <dgm:spPr/>
    </dgm:pt>
    <dgm:pt modelId="{97B487A3-58EB-4785-8DF6-0C6ADD55563D}" type="pres">
      <dgm:prSet presAssocID="{BDAEF1C0-F608-4426-81FB-2ADFA25DA0DB}" presName="sibTrans" presStyleLbl="sibTrans1D1" presStyleIdx="3" presStyleCnt="6"/>
      <dgm:spPr/>
    </dgm:pt>
    <dgm:pt modelId="{021A661F-EC62-4DEE-9CAD-83175BBFD458}" type="pres">
      <dgm:prSet presAssocID="{A00678B5-ECFE-4CFA-B838-AB0EC066C32F}" presName="node" presStyleLbl="node1" presStyleIdx="4" presStyleCnt="6">
        <dgm:presLayoutVars>
          <dgm:bulletEnabled val="1"/>
        </dgm:presLayoutVars>
      </dgm:prSet>
      <dgm:spPr/>
    </dgm:pt>
    <dgm:pt modelId="{95485564-615A-4724-A7C2-4EC00A9C6C66}" type="pres">
      <dgm:prSet presAssocID="{A00678B5-ECFE-4CFA-B838-AB0EC066C32F}" presName="spNode" presStyleCnt="0"/>
      <dgm:spPr/>
    </dgm:pt>
    <dgm:pt modelId="{BBBDAAEF-1A84-45A1-9D74-2ED5CF9C41C4}" type="pres">
      <dgm:prSet presAssocID="{AAADCB1C-E5ED-4F03-AC53-54752153881E}" presName="sibTrans" presStyleLbl="sibTrans1D1" presStyleIdx="4" presStyleCnt="6"/>
      <dgm:spPr/>
    </dgm:pt>
    <dgm:pt modelId="{1B38B1A1-9EA6-485C-876B-6AC0B61326AC}" type="pres">
      <dgm:prSet presAssocID="{53ED798D-188C-4A66-88EB-94C7C6278AE1}" presName="node" presStyleLbl="node1" presStyleIdx="5" presStyleCnt="6">
        <dgm:presLayoutVars>
          <dgm:bulletEnabled val="1"/>
        </dgm:presLayoutVars>
      </dgm:prSet>
      <dgm:spPr/>
    </dgm:pt>
    <dgm:pt modelId="{D93B880D-157B-4BC3-8BBD-93B2853599B2}" type="pres">
      <dgm:prSet presAssocID="{53ED798D-188C-4A66-88EB-94C7C6278AE1}" presName="spNode" presStyleCnt="0"/>
      <dgm:spPr/>
    </dgm:pt>
    <dgm:pt modelId="{2811696E-3E75-4CBB-985C-82D9DD6C9A88}" type="pres">
      <dgm:prSet presAssocID="{452D5924-23DE-4CF8-934B-0EA5ACECE998}" presName="sibTrans" presStyleLbl="sibTrans1D1" presStyleIdx="5" presStyleCnt="6"/>
      <dgm:spPr/>
    </dgm:pt>
  </dgm:ptLst>
  <dgm:cxnLst>
    <dgm:cxn modelId="{12261D03-8C5A-48B0-9E8E-313D5D0D9177}" type="presOf" srcId="{F328E40B-EBD1-4580-9ADD-E85C900F672A}" destId="{B9B4815A-362D-4EC7-B063-CDA3BEFB3C2A}" srcOrd="0" destOrd="0" presId="urn:microsoft.com/office/officeart/2005/8/layout/cycle5"/>
    <dgm:cxn modelId="{003D6503-2EB4-47B0-A13A-6B6B96A3EB40}" type="presOf" srcId="{452D5924-23DE-4CF8-934B-0EA5ACECE998}" destId="{2811696E-3E75-4CBB-985C-82D9DD6C9A88}" srcOrd="0" destOrd="0" presId="urn:microsoft.com/office/officeart/2005/8/layout/cycle5"/>
    <dgm:cxn modelId="{4EF17C1A-A631-4AEB-B301-3A80E9AA5FBC}" srcId="{5E8FACE9-FB1D-43F9-A280-4D9F50105E73}" destId="{9999B53A-94A2-4F5C-BEE8-E343F1BEBA63}" srcOrd="2" destOrd="0" parTransId="{33A2D331-D80A-4F27-9C8C-BCA815C54C19}" sibTransId="{224B33E7-128C-4DBB-AB43-C66EA02AEE96}"/>
    <dgm:cxn modelId="{4AF98C1C-7DD2-43FC-A18B-45B1B803C992}" type="presOf" srcId="{BDAEF1C0-F608-4426-81FB-2ADFA25DA0DB}" destId="{97B487A3-58EB-4785-8DF6-0C6ADD55563D}" srcOrd="0" destOrd="0" presId="urn:microsoft.com/office/officeart/2005/8/layout/cycle5"/>
    <dgm:cxn modelId="{49A25122-CAFC-45EF-AA94-12FD5D42FC1E}" srcId="{5E8FACE9-FB1D-43F9-A280-4D9F50105E73}" destId="{ACA39D80-3108-4F68-BDF1-3960DACB4464}" srcOrd="0" destOrd="0" parTransId="{C6FDD122-B68B-488C-A692-B432C5CDC751}" sibTransId="{00F8195D-8062-4667-BE04-4A0CBD0F38DF}"/>
    <dgm:cxn modelId="{6B72073E-66AE-468C-AC9C-9748ED187D96}" type="presOf" srcId="{AAADCB1C-E5ED-4F03-AC53-54752153881E}" destId="{BBBDAAEF-1A84-45A1-9D74-2ED5CF9C41C4}" srcOrd="0" destOrd="0" presId="urn:microsoft.com/office/officeart/2005/8/layout/cycle5"/>
    <dgm:cxn modelId="{C16CC362-265C-42BC-B762-D77CE97913B8}" type="presOf" srcId="{A806FBF8-3A71-4E23-B908-509ED28D36DB}" destId="{342A1E19-43AC-494F-A0F7-973E87DD8079}" srcOrd="0" destOrd="0" presId="urn:microsoft.com/office/officeart/2005/8/layout/cycle5"/>
    <dgm:cxn modelId="{3E52BC48-1627-4072-BD07-ACD4A529D2E0}" type="presOf" srcId="{9999B53A-94A2-4F5C-BEE8-E343F1BEBA63}" destId="{73E4308A-49D2-4AF6-B8BE-56A5AA712EDF}" srcOrd="0" destOrd="0" presId="urn:microsoft.com/office/officeart/2005/8/layout/cycle5"/>
    <dgm:cxn modelId="{4577036B-1013-4D6D-88DC-E9506ABBA09C}" type="presOf" srcId="{ACA39D80-3108-4F68-BDF1-3960DACB4464}" destId="{312DE9C2-3EA1-4562-A89E-C3D3A1194FDC}" srcOrd="0" destOrd="0" presId="urn:microsoft.com/office/officeart/2005/8/layout/cycle5"/>
    <dgm:cxn modelId="{D5CD998F-C825-4A3E-8C51-AC08FB1F3615}" srcId="{5E8FACE9-FB1D-43F9-A280-4D9F50105E73}" destId="{A00678B5-ECFE-4CFA-B838-AB0EC066C32F}" srcOrd="4" destOrd="0" parTransId="{C5F0C658-7EF5-40CD-AC34-5B0306F3188A}" sibTransId="{AAADCB1C-E5ED-4F03-AC53-54752153881E}"/>
    <dgm:cxn modelId="{FF477691-3FAB-4B04-AF15-6743315D7AB6}" type="presOf" srcId="{8C6D03DC-B241-4822-AB6E-A43588C6E186}" destId="{8BBE88A2-4425-4925-A059-42C7B8CE6565}" srcOrd="0" destOrd="0" presId="urn:microsoft.com/office/officeart/2005/8/layout/cycle5"/>
    <dgm:cxn modelId="{7BD7EA97-60A8-4E9F-9176-D9DB125DB81D}" type="presOf" srcId="{224B33E7-128C-4DBB-AB43-C66EA02AEE96}" destId="{023B1929-C9F3-49B8-A139-9A554116E17C}" srcOrd="0" destOrd="0" presId="urn:microsoft.com/office/officeart/2005/8/layout/cycle5"/>
    <dgm:cxn modelId="{0D4EA0A2-4F5D-4957-AD19-9FAEB5BEB905}" type="presOf" srcId="{5E8FACE9-FB1D-43F9-A280-4D9F50105E73}" destId="{97A91BE9-43ED-40EB-929B-4029AC6A5D7D}" srcOrd="0" destOrd="0" presId="urn:microsoft.com/office/officeart/2005/8/layout/cycle5"/>
    <dgm:cxn modelId="{3EBCAABA-B975-46B9-A406-BE7E9262486A}" srcId="{5E8FACE9-FB1D-43F9-A280-4D9F50105E73}" destId="{8C6D03DC-B241-4822-AB6E-A43588C6E186}" srcOrd="1" destOrd="0" parTransId="{1AC34B03-C3FF-461D-9E8E-90ED6AD70E52}" sibTransId="{A806FBF8-3A71-4E23-B908-509ED28D36DB}"/>
    <dgm:cxn modelId="{66BF48C6-7C83-4B03-8B99-F42ACA05CCFE}" type="presOf" srcId="{00F8195D-8062-4667-BE04-4A0CBD0F38DF}" destId="{B3AAA4F5-DFDD-4ED7-9D16-6E24F6AD55AB}" srcOrd="0" destOrd="0" presId="urn:microsoft.com/office/officeart/2005/8/layout/cycle5"/>
    <dgm:cxn modelId="{4715C3D6-8410-49DB-94A3-BF36C0677CA6}" srcId="{5E8FACE9-FB1D-43F9-A280-4D9F50105E73}" destId="{F328E40B-EBD1-4580-9ADD-E85C900F672A}" srcOrd="3" destOrd="0" parTransId="{111C17BE-8C1D-4E96-9028-8D7775B4E9D6}" sibTransId="{BDAEF1C0-F608-4426-81FB-2ADFA25DA0DB}"/>
    <dgm:cxn modelId="{B97421E7-32A8-4425-A8B5-08F8D7394181}" type="presOf" srcId="{53ED798D-188C-4A66-88EB-94C7C6278AE1}" destId="{1B38B1A1-9EA6-485C-876B-6AC0B61326AC}" srcOrd="0" destOrd="0" presId="urn:microsoft.com/office/officeart/2005/8/layout/cycle5"/>
    <dgm:cxn modelId="{355844EB-85D2-4291-9E50-800B49E2DB3F}" srcId="{5E8FACE9-FB1D-43F9-A280-4D9F50105E73}" destId="{53ED798D-188C-4A66-88EB-94C7C6278AE1}" srcOrd="5" destOrd="0" parTransId="{6D804A48-CCBA-4D32-B720-AF59CC1643CC}" sibTransId="{452D5924-23DE-4CF8-934B-0EA5ACECE998}"/>
    <dgm:cxn modelId="{277CAEFA-332B-4F3F-99E9-8761A9263157}" type="presOf" srcId="{A00678B5-ECFE-4CFA-B838-AB0EC066C32F}" destId="{021A661F-EC62-4DEE-9CAD-83175BBFD458}" srcOrd="0" destOrd="0" presId="urn:microsoft.com/office/officeart/2005/8/layout/cycle5"/>
    <dgm:cxn modelId="{185DF08B-0156-4F8F-BCFC-F439B762AF68}" type="presParOf" srcId="{97A91BE9-43ED-40EB-929B-4029AC6A5D7D}" destId="{312DE9C2-3EA1-4562-A89E-C3D3A1194FDC}" srcOrd="0" destOrd="0" presId="urn:microsoft.com/office/officeart/2005/8/layout/cycle5"/>
    <dgm:cxn modelId="{F78D834C-5BAE-4793-9301-0F0E9EA5BCB9}" type="presParOf" srcId="{97A91BE9-43ED-40EB-929B-4029AC6A5D7D}" destId="{08568A35-B17F-499A-B059-087B59594DA7}" srcOrd="1" destOrd="0" presId="urn:microsoft.com/office/officeart/2005/8/layout/cycle5"/>
    <dgm:cxn modelId="{C50A8C33-38C5-4D70-9B69-9AE95EDC90DD}" type="presParOf" srcId="{97A91BE9-43ED-40EB-929B-4029AC6A5D7D}" destId="{B3AAA4F5-DFDD-4ED7-9D16-6E24F6AD55AB}" srcOrd="2" destOrd="0" presId="urn:microsoft.com/office/officeart/2005/8/layout/cycle5"/>
    <dgm:cxn modelId="{6AE102A0-4CBA-4A1E-985F-3069E9613FB1}" type="presParOf" srcId="{97A91BE9-43ED-40EB-929B-4029AC6A5D7D}" destId="{8BBE88A2-4425-4925-A059-42C7B8CE6565}" srcOrd="3" destOrd="0" presId="urn:microsoft.com/office/officeart/2005/8/layout/cycle5"/>
    <dgm:cxn modelId="{E0305F58-FBA1-4619-A89C-81CFB2EDC4B9}" type="presParOf" srcId="{97A91BE9-43ED-40EB-929B-4029AC6A5D7D}" destId="{1783F11A-0E00-4BF6-A9EF-FBD1A29B19CD}" srcOrd="4" destOrd="0" presId="urn:microsoft.com/office/officeart/2005/8/layout/cycle5"/>
    <dgm:cxn modelId="{77ED80C7-32CF-4CE7-874B-F3060F820CCD}" type="presParOf" srcId="{97A91BE9-43ED-40EB-929B-4029AC6A5D7D}" destId="{342A1E19-43AC-494F-A0F7-973E87DD8079}" srcOrd="5" destOrd="0" presId="urn:microsoft.com/office/officeart/2005/8/layout/cycle5"/>
    <dgm:cxn modelId="{84DC55A1-7F39-4AF6-A3F7-9A48ABAFAF47}" type="presParOf" srcId="{97A91BE9-43ED-40EB-929B-4029AC6A5D7D}" destId="{73E4308A-49D2-4AF6-B8BE-56A5AA712EDF}" srcOrd="6" destOrd="0" presId="urn:microsoft.com/office/officeart/2005/8/layout/cycle5"/>
    <dgm:cxn modelId="{820C1528-19A3-4C40-AEC0-372DFF56D7F2}" type="presParOf" srcId="{97A91BE9-43ED-40EB-929B-4029AC6A5D7D}" destId="{01CD0743-39D7-424A-8325-899BC2932A7D}" srcOrd="7" destOrd="0" presId="urn:microsoft.com/office/officeart/2005/8/layout/cycle5"/>
    <dgm:cxn modelId="{FD145AD0-3971-463D-8463-EDABFB570242}" type="presParOf" srcId="{97A91BE9-43ED-40EB-929B-4029AC6A5D7D}" destId="{023B1929-C9F3-49B8-A139-9A554116E17C}" srcOrd="8" destOrd="0" presId="urn:microsoft.com/office/officeart/2005/8/layout/cycle5"/>
    <dgm:cxn modelId="{272F0D7F-D06C-45CE-ABDB-882BE6BDC642}" type="presParOf" srcId="{97A91BE9-43ED-40EB-929B-4029AC6A5D7D}" destId="{B9B4815A-362D-4EC7-B063-CDA3BEFB3C2A}" srcOrd="9" destOrd="0" presId="urn:microsoft.com/office/officeart/2005/8/layout/cycle5"/>
    <dgm:cxn modelId="{576F43AD-7ACA-4747-B53B-02194C6E6D09}" type="presParOf" srcId="{97A91BE9-43ED-40EB-929B-4029AC6A5D7D}" destId="{F6C5E284-3B14-4DAB-886A-9FEA8440FC4B}" srcOrd="10" destOrd="0" presId="urn:microsoft.com/office/officeart/2005/8/layout/cycle5"/>
    <dgm:cxn modelId="{84F03459-6C2A-430C-88CA-3912C6A85467}" type="presParOf" srcId="{97A91BE9-43ED-40EB-929B-4029AC6A5D7D}" destId="{97B487A3-58EB-4785-8DF6-0C6ADD55563D}" srcOrd="11" destOrd="0" presId="urn:microsoft.com/office/officeart/2005/8/layout/cycle5"/>
    <dgm:cxn modelId="{34319C8F-CFFC-4EB9-B1AA-048ED5DE3EDA}" type="presParOf" srcId="{97A91BE9-43ED-40EB-929B-4029AC6A5D7D}" destId="{021A661F-EC62-4DEE-9CAD-83175BBFD458}" srcOrd="12" destOrd="0" presId="urn:microsoft.com/office/officeart/2005/8/layout/cycle5"/>
    <dgm:cxn modelId="{ED56BF0E-8293-4CD1-856B-B243F7DD51F6}" type="presParOf" srcId="{97A91BE9-43ED-40EB-929B-4029AC6A5D7D}" destId="{95485564-615A-4724-A7C2-4EC00A9C6C66}" srcOrd="13" destOrd="0" presId="urn:microsoft.com/office/officeart/2005/8/layout/cycle5"/>
    <dgm:cxn modelId="{CC6883B4-8830-45E4-BA1D-ACEAB6417137}" type="presParOf" srcId="{97A91BE9-43ED-40EB-929B-4029AC6A5D7D}" destId="{BBBDAAEF-1A84-45A1-9D74-2ED5CF9C41C4}" srcOrd="14" destOrd="0" presId="urn:microsoft.com/office/officeart/2005/8/layout/cycle5"/>
    <dgm:cxn modelId="{491595CE-35A7-4C75-B3D5-7C5B146C8FE8}" type="presParOf" srcId="{97A91BE9-43ED-40EB-929B-4029AC6A5D7D}" destId="{1B38B1A1-9EA6-485C-876B-6AC0B61326AC}" srcOrd="15" destOrd="0" presId="urn:microsoft.com/office/officeart/2005/8/layout/cycle5"/>
    <dgm:cxn modelId="{037ADC5B-9CD3-40F5-87C4-F9AAADBCE317}" type="presParOf" srcId="{97A91BE9-43ED-40EB-929B-4029AC6A5D7D}" destId="{D93B880D-157B-4BC3-8BBD-93B2853599B2}" srcOrd="16" destOrd="0" presId="urn:microsoft.com/office/officeart/2005/8/layout/cycle5"/>
    <dgm:cxn modelId="{13C2E2F7-9CCB-4000-9638-9189B4EF4C68}" type="presParOf" srcId="{97A91BE9-43ED-40EB-929B-4029AC6A5D7D}" destId="{2811696E-3E75-4CBB-985C-82D9DD6C9A88}" srcOrd="17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F3A9273-B516-466D-B5CF-0175400891D6}" type="doc">
      <dgm:prSet loTypeId="urn:microsoft.com/office/officeart/2016/7/layout/RepeatingBendingProcessNew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2F88403E-5290-43DE-9FE6-4DC9FD377741}">
      <dgm:prSet custT="1"/>
      <dgm:spPr/>
      <dgm:t>
        <a:bodyPr/>
        <a:lstStyle/>
        <a:p>
          <a:r>
            <a:rPr lang="en-IE" sz="2000" dirty="0"/>
            <a:t>Appointments (in person &amp; virtual)</a:t>
          </a:r>
          <a:endParaRPr lang="en-US" sz="2000" dirty="0"/>
        </a:p>
      </dgm:t>
    </dgm:pt>
    <dgm:pt modelId="{D5FBCFEA-E9EA-4EF6-A188-29913A55900D}" type="parTrans" cxnId="{878038D3-BD3B-4188-A010-18A597B06955}">
      <dgm:prSet/>
      <dgm:spPr/>
      <dgm:t>
        <a:bodyPr/>
        <a:lstStyle/>
        <a:p>
          <a:endParaRPr lang="en-US"/>
        </a:p>
      </dgm:t>
    </dgm:pt>
    <dgm:pt modelId="{A3387913-1388-4DDC-8B2E-CC7408C88275}" type="sibTrans" cxnId="{878038D3-BD3B-4188-A010-18A597B06955}">
      <dgm:prSet/>
      <dgm:spPr/>
      <dgm:t>
        <a:bodyPr/>
        <a:lstStyle/>
        <a:p>
          <a:endParaRPr lang="en-US"/>
        </a:p>
      </dgm:t>
    </dgm:pt>
    <dgm:pt modelId="{CE5D9EF4-FD14-47B6-ADC3-CA8CEE9FD4F8}">
      <dgm:prSet custT="1"/>
      <dgm:spPr>
        <a:solidFill>
          <a:schemeClr val="accent1"/>
        </a:solidFill>
      </dgm:spPr>
      <dgm:t>
        <a:bodyPr/>
        <a:lstStyle/>
        <a:p>
          <a:r>
            <a:rPr lang="en-IE" sz="2000" dirty="0"/>
            <a:t>Drop in clinics</a:t>
          </a:r>
          <a:endParaRPr lang="en-US" sz="2000" dirty="0"/>
        </a:p>
      </dgm:t>
    </dgm:pt>
    <dgm:pt modelId="{AE2CE491-18A5-4D0D-A28E-B20412FA2704}" type="parTrans" cxnId="{BC53342B-1C4D-447D-BE48-503FABB52688}">
      <dgm:prSet/>
      <dgm:spPr/>
      <dgm:t>
        <a:bodyPr/>
        <a:lstStyle/>
        <a:p>
          <a:endParaRPr lang="en-US"/>
        </a:p>
      </dgm:t>
    </dgm:pt>
    <dgm:pt modelId="{23AE8F77-8654-4EC0-B526-BD48708EABA1}" type="sibTrans" cxnId="{BC53342B-1C4D-447D-BE48-503FABB52688}">
      <dgm:prSet/>
      <dgm:spPr/>
      <dgm:t>
        <a:bodyPr/>
        <a:lstStyle/>
        <a:p>
          <a:endParaRPr lang="en-US"/>
        </a:p>
      </dgm:t>
    </dgm:pt>
    <dgm:pt modelId="{26548145-21B5-4D28-8B80-C7D428F40231}">
      <dgm:prSet custT="1"/>
      <dgm:spPr>
        <a:solidFill>
          <a:schemeClr val="accent4"/>
        </a:solidFill>
      </dgm:spPr>
      <dgm:t>
        <a:bodyPr/>
        <a:lstStyle/>
        <a:p>
          <a:r>
            <a:rPr lang="en-IE" sz="2000" dirty="0"/>
            <a:t>Info sessions</a:t>
          </a:r>
          <a:endParaRPr lang="en-US" sz="2000" dirty="0"/>
        </a:p>
      </dgm:t>
    </dgm:pt>
    <dgm:pt modelId="{51257278-A342-4285-9D5D-86F7327DD78E}" type="parTrans" cxnId="{619CD7E8-93A0-475F-A0B7-9281A2535117}">
      <dgm:prSet/>
      <dgm:spPr/>
      <dgm:t>
        <a:bodyPr/>
        <a:lstStyle/>
        <a:p>
          <a:endParaRPr lang="en-US"/>
        </a:p>
      </dgm:t>
    </dgm:pt>
    <dgm:pt modelId="{F2197956-569C-4402-B614-6557E2D77114}" type="sibTrans" cxnId="{619CD7E8-93A0-475F-A0B7-9281A2535117}">
      <dgm:prSet/>
      <dgm:spPr/>
      <dgm:t>
        <a:bodyPr/>
        <a:lstStyle/>
        <a:p>
          <a:endParaRPr lang="en-US"/>
        </a:p>
      </dgm:t>
    </dgm:pt>
    <dgm:pt modelId="{F372929D-093B-46D3-B297-39794FD8F67E}">
      <dgm:prSet custT="1"/>
      <dgm:spPr>
        <a:solidFill>
          <a:schemeClr val="accent3"/>
        </a:solidFill>
      </dgm:spPr>
      <dgm:t>
        <a:bodyPr/>
        <a:lstStyle/>
        <a:p>
          <a:r>
            <a:rPr lang="en-IE" sz="2000" dirty="0"/>
            <a:t>Workshops</a:t>
          </a:r>
          <a:endParaRPr lang="en-US" sz="2000" dirty="0"/>
        </a:p>
      </dgm:t>
    </dgm:pt>
    <dgm:pt modelId="{A16D0960-A1A2-485E-B5A4-75FC77BC467F}" type="parTrans" cxnId="{777077FE-E9B9-4248-A40C-F8E1B3F7AF4D}">
      <dgm:prSet/>
      <dgm:spPr/>
      <dgm:t>
        <a:bodyPr/>
        <a:lstStyle/>
        <a:p>
          <a:endParaRPr lang="en-US"/>
        </a:p>
      </dgm:t>
    </dgm:pt>
    <dgm:pt modelId="{8E9A3B03-D64F-4E32-9E4C-6C2620DE3BE6}" type="sibTrans" cxnId="{777077FE-E9B9-4248-A40C-F8E1B3F7AF4D}">
      <dgm:prSet/>
      <dgm:spPr/>
      <dgm:t>
        <a:bodyPr/>
        <a:lstStyle/>
        <a:p>
          <a:endParaRPr lang="en-US"/>
        </a:p>
      </dgm:t>
    </dgm:pt>
    <dgm:pt modelId="{C38A7BCF-B89B-4139-949D-E9D8357A9DF1}">
      <dgm:prSet custT="1"/>
      <dgm:spPr>
        <a:solidFill>
          <a:schemeClr val="accent3"/>
        </a:solidFill>
      </dgm:spPr>
      <dgm:t>
        <a:bodyPr/>
        <a:lstStyle/>
        <a:p>
          <a:r>
            <a:rPr lang="en-IE" sz="1400" dirty="0"/>
            <a:t>Visit:</a:t>
          </a:r>
        </a:p>
        <a:p>
          <a:r>
            <a:rPr lang="en-IE" sz="1400" dirty="0"/>
            <a:t>maynoothuniversity.ie/student-services</a:t>
          </a:r>
          <a:endParaRPr lang="en-US" sz="1400" dirty="0"/>
        </a:p>
      </dgm:t>
    </dgm:pt>
    <dgm:pt modelId="{55522BFB-037C-4F2A-8A76-7810EFC40577}" type="parTrans" cxnId="{B27E0E42-B058-4247-A076-A9C20AA91C9C}">
      <dgm:prSet/>
      <dgm:spPr/>
      <dgm:t>
        <a:bodyPr/>
        <a:lstStyle/>
        <a:p>
          <a:endParaRPr lang="en-US"/>
        </a:p>
      </dgm:t>
    </dgm:pt>
    <dgm:pt modelId="{99B8B6BA-6211-4F3E-9961-CB84AEF7B431}" type="sibTrans" cxnId="{B27E0E42-B058-4247-A076-A9C20AA91C9C}">
      <dgm:prSet/>
      <dgm:spPr/>
      <dgm:t>
        <a:bodyPr/>
        <a:lstStyle/>
        <a:p>
          <a:endParaRPr lang="en-US"/>
        </a:p>
      </dgm:t>
    </dgm:pt>
    <dgm:pt modelId="{AAB1BE53-C1BF-42DE-9899-A5885BA01042}">
      <dgm:prSet custT="1"/>
      <dgm:spPr>
        <a:solidFill>
          <a:schemeClr val="accent4"/>
        </a:solidFill>
      </dgm:spPr>
      <dgm:t>
        <a:bodyPr/>
        <a:lstStyle/>
        <a:p>
          <a:pPr algn="ctr"/>
          <a:r>
            <a:rPr lang="en-IE" sz="1400" dirty="0"/>
            <a:t>Email:</a:t>
          </a:r>
        </a:p>
        <a:p>
          <a:pPr algn="l"/>
          <a:r>
            <a:rPr lang="en-IE" sz="1400" dirty="0"/>
            <a:t>    student.services@mu.ie</a:t>
          </a:r>
          <a:endParaRPr lang="en-US" sz="1400" dirty="0"/>
        </a:p>
      </dgm:t>
    </dgm:pt>
    <dgm:pt modelId="{DA61396E-A6DB-41B1-B1E6-69C2C913E8D6}" type="parTrans" cxnId="{B0CE6034-3C2A-4183-BC4A-9C96D3602B28}">
      <dgm:prSet/>
      <dgm:spPr/>
      <dgm:t>
        <a:bodyPr/>
        <a:lstStyle/>
        <a:p>
          <a:endParaRPr lang="en-US"/>
        </a:p>
      </dgm:t>
    </dgm:pt>
    <dgm:pt modelId="{8844DACA-23AD-491F-99E8-B52B8CF0F8F2}" type="sibTrans" cxnId="{B0CE6034-3C2A-4183-BC4A-9C96D3602B28}">
      <dgm:prSet/>
      <dgm:spPr/>
      <dgm:t>
        <a:bodyPr/>
        <a:lstStyle/>
        <a:p>
          <a:endParaRPr lang="en-US"/>
        </a:p>
      </dgm:t>
    </dgm:pt>
    <dgm:pt modelId="{F944CB5A-6D95-48F1-BD56-3CB76096F40A}">
      <dgm:prSet custT="1"/>
      <dgm:spPr>
        <a:solidFill>
          <a:schemeClr val="accent1"/>
        </a:solidFill>
      </dgm:spPr>
      <dgm:t>
        <a:bodyPr/>
        <a:lstStyle/>
        <a:p>
          <a:pPr algn="ctr"/>
          <a:r>
            <a:rPr lang="en-IE" sz="1400" dirty="0"/>
            <a:t>                 Phone:		</a:t>
          </a:r>
        </a:p>
        <a:p>
          <a:pPr algn="ctr"/>
          <a:r>
            <a:rPr lang="en-IE" sz="1400" dirty="0"/>
            <a:t>01 708 4729</a:t>
          </a:r>
          <a:endParaRPr lang="en-US" sz="1400" dirty="0"/>
        </a:p>
      </dgm:t>
    </dgm:pt>
    <dgm:pt modelId="{D6714C2C-056E-4C6B-9130-3C512DE5C63C}" type="parTrans" cxnId="{47DF2828-F28E-47C8-91DD-823CBD103CA8}">
      <dgm:prSet/>
      <dgm:spPr/>
      <dgm:t>
        <a:bodyPr/>
        <a:lstStyle/>
        <a:p>
          <a:endParaRPr lang="en-US"/>
        </a:p>
      </dgm:t>
    </dgm:pt>
    <dgm:pt modelId="{677CF934-4CD6-4C42-9F4A-4E120A473F4B}" type="sibTrans" cxnId="{47DF2828-F28E-47C8-91DD-823CBD103CA8}">
      <dgm:prSet/>
      <dgm:spPr/>
      <dgm:t>
        <a:bodyPr/>
        <a:lstStyle/>
        <a:p>
          <a:endParaRPr lang="en-US"/>
        </a:p>
      </dgm:t>
    </dgm:pt>
    <dgm:pt modelId="{E7340766-0B3A-43DC-BE26-37960C49A64E}">
      <dgm:prSet custT="1"/>
      <dgm:spPr>
        <a:solidFill>
          <a:srgbClr val="FFC000"/>
        </a:solidFill>
      </dgm:spPr>
      <dgm:t>
        <a:bodyPr/>
        <a:lstStyle/>
        <a:p>
          <a:r>
            <a:rPr lang="en-IE" sz="1400" dirty="0"/>
            <a:t>     Live Chat:	</a:t>
          </a:r>
        </a:p>
        <a:p>
          <a:r>
            <a:rPr lang="en-IE" sz="1400" dirty="0"/>
            <a:t>mu.ie/studenthelp </a:t>
          </a:r>
          <a:endParaRPr lang="en-US" sz="1400" dirty="0"/>
        </a:p>
      </dgm:t>
    </dgm:pt>
    <dgm:pt modelId="{B741410E-1755-4172-A24D-51664C17225D}" type="parTrans" cxnId="{395E78A1-EE02-48F7-A09C-6A39E8CFFDD3}">
      <dgm:prSet/>
      <dgm:spPr/>
      <dgm:t>
        <a:bodyPr/>
        <a:lstStyle/>
        <a:p>
          <a:endParaRPr lang="en-US"/>
        </a:p>
      </dgm:t>
    </dgm:pt>
    <dgm:pt modelId="{0AF4B85A-01B8-41CD-BBE3-933943E82022}" type="sibTrans" cxnId="{395E78A1-EE02-48F7-A09C-6A39E8CFFDD3}">
      <dgm:prSet/>
      <dgm:spPr/>
      <dgm:t>
        <a:bodyPr/>
        <a:lstStyle/>
        <a:p>
          <a:endParaRPr lang="en-US"/>
        </a:p>
      </dgm:t>
    </dgm:pt>
    <dgm:pt modelId="{10776B03-A652-446C-A4EF-2B029D58444F}" type="pres">
      <dgm:prSet presAssocID="{EF3A9273-B516-466D-B5CF-0175400891D6}" presName="Name0" presStyleCnt="0">
        <dgm:presLayoutVars>
          <dgm:dir/>
          <dgm:resizeHandles val="exact"/>
        </dgm:presLayoutVars>
      </dgm:prSet>
      <dgm:spPr/>
    </dgm:pt>
    <dgm:pt modelId="{4938955C-8DEE-41D7-8037-E04C6CFD9A52}" type="pres">
      <dgm:prSet presAssocID="{2F88403E-5290-43DE-9FE6-4DC9FD377741}" presName="node" presStyleLbl="node1" presStyleIdx="0" presStyleCnt="8">
        <dgm:presLayoutVars>
          <dgm:bulletEnabled val="1"/>
        </dgm:presLayoutVars>
      </dgm:prSet>
      <dgm:spPr/>
    </dgm:pt>
    <dgm:pt modelId="{9D274CC6-4C68-49E2-BB69-CC8D19ED6365}" type="pres">
      <dgm:prSet presAssocID="{A3387913-1388-4DDC-8B2E-CC7408C88275}" presName="sibTrans" presStyleLbl="sibTrans1D1" presStyleIdx="0" presStyleCnt="7"/>
      <dgm:spPr/>
    </dgm:pt>
    <dgm:pt modelId="{76BF7AAF-A92B-4FDB-813B-BC2190BB89C0}" type="pres">
      <dgm:prSet presAssocID="{A3387913-1388-4DDC-8B2E-CC7408C88275}" presName="connectorText" presStyleLbl="sibTrans1D1" presStyleIdx="0" presStyleCnt="7"/>
      <dgm:spPr/>
    </dgm:pt>
    <dgm:pt modelId="{6F5A9FB9-5545-4B69-BF13-0F666576B28A}" type="pres">
      <dgm:prSet presAssocID="{CE5D9EF4-FD14-47B6-ADC3-CA8CEE9FD4F8}" presName="node" presStyleLbl="node1" presStyleIdx="1" presStyleCnt="8">
        <dgm:presLayoutVars>
          <dgm:bulletEnabled val="1"/>
        </dgm:presLayoutVars>
      </dgm:prSet>
      <dgm:spPr/>
    </dgm:pt>
    <dgm:pt modelId="{D390C93E-DC20-4693-8FDC-B38FBBDB571A}" type="pres">
      <dgm:prSet presAssocID="{23AE8F77-8654-4EC0-B526-BD48708EABA1}" presName="sibTrans" presStyleLbl="sibTrans1D1" presStyleIdx="1" presStyleCnt="7"/>
      <dgm:spPr/>
    </dgm:pt>
    <dgm:pt modelId="{E4E07DE0-CACC-4317-BED9-43B17AE527DF}" type="pres">
      <dgm:prSet presAssocID="{23AE8F77-8654-4EC0-B526-BD48708EABA1}" presName="connectorText" presStyleLbl="sibTrans1D1" presStyleIdx="1" presStyleCnt="7"/>
      <dgm:spPr/>
    </dgm:pt>
    <dgm:pt modelId="{42529903-5602-40FF-B88D-C8BA484285AD}" type="pres">
      <dgm:prSet presAssocID="{26548145-21B5-4D28-8B80-C7D428F40231}" presName="node" presStyleLbl="node1" presStyleIdx="2" presStyleCnt="8">
        <dgm:presLayoutVars>
          <dgm:bulletEnabled val="1"/>
        </dgm:presLayoutVars>
      </dgm:prSet>
      <dgm:spPr/>
    </dgm:pt>
    <dgm:pt modelId="{43FB8157-FCC5-46DC-803A-B01F997C4E3C}" type="pres">
      <dgm:prSet presAssocID="{F2197956-569C-4402-B614-6557E2D77114}" presName="sibTrans" presStyleLbl="sibTrans1D1" presStyleIdx="2" presStyleCnt="7"/>
      <dgm:spPr/>
    </dgm:pt>
    <dgm:pt modelId="{2E043FF7-F46B-4DC2-854D-DA580E11597E}" type="pres">
      <dgm:prSet presAssocID="{F2197956-569C-4402-B614-6557E2D77114}" presName="connectorText" presStyleLbl="sibTrans1D1" presStyleIdx="2" presStyleCnt="7"/>
      <dgm:spPr/>
    </dgm:pt>
    <dgm:pt modelId="{0162B861-3272-41DB-8183-F9089D88BF1B}" type="pres">
      <dgm:prSet presAssocID="{F372929D-093B-46D3-B297-39794FD8F67E}" presName="node" presStyleLbl="node1" presStyleIdx="3" presStyleCnt="8">
        <dgm:presLayoutVars>
          <dgm:bulletEnabled val="1"/>
        </dgm:presLayoutVars>
      </dgm:prSet>
      <dgm:spPr/>
    </dgm:pt>
    <dgm:pt modelId="{AE18C01E-FD9E-4A29-A951-282AF7059A83}" type="pres">
      <dgm:prSet presAssocID="{8E9A3B03-D64F-4E32-9E4C-6C2620DE3BE6}" presName="sibTrans" presStyleLbl="sibTrans1D1" presStyleIdx="3" presStyleCnt="7"/>
      <dgm:spPr/>
    </dgm:pt>
    <dgm:pt modelId="{97402428-ECC6-4F0F-9D38-CF6FFC3C7E4B}" type="pres">
      <dgm:prSet presAssocID="{8E9A3B03-D64F-4E32-9E4C-6C2620DE3BE6}" presName="connectorText" presStyleLbl="sibTrans1D1" presStyleIdx="3" presStyleCnt="7"/>
      <dgm:spPr/>
    </dgm:pt>
    <dgm:pt modelId="{561E71B8-F2BD-4DC0-AC6E-45A3A5977B2C}" type="pres">
      <dgm:prSet presAssocID="{C38A7BCF-B89B-4139-949D-E9D8357A9DF1}" presName="node" presStyleLbl="node1" presStyleIdx="4" presStyleCnt="8">
        <dgm:presLayoutVars>
          <dgm:bulletEnabled val="1"/>
        </dgm:presLayoutVars>
      </dgm:prSet>
      <dgm:spPr/>
    </dgm:pt>
    <dgm:pt modelId="{7FDF5DC7-41B9-482E-AA3D-8FB32ADD26A1}" type="pres">
      <dgm:prSet presAssocID="{99B8B6BA-6211-4F3E-9961-CB84AEF7B431}" presName="sibTrans" presStyleLbl="sibTrans1D1" presStyleIdx="4" presStyleCnt="7"/>
      <dgm:spPr/>
    </dgm:pt>
    <dgm:pt modelId="{B7E9A9C0-F9B7-4901-A7DF-D72B3F2CE25E}" type="pres">
      <dgm:prSet presAssocID="{99B8B6BA-6211-4F3E-9961-CB84AEF7B431}" presName="connectorText" presStyleLbl="sibTrans1D1" presStyleIdx="4" presStyleCnt="7"/>
      <dgm:spPr/>
    </dgm:pt>
    <dgm:pt modelId="{498E934E-4592-412C-AC21-E68C75307A4A}" type="pres">
      <dgm:prSet presAssocID="{AAB1BE53-C1BF-42DE-9899-A5885BA01042}" presName="node" presStyleLbl="node1" presStyleIdx="5" presStyleCnt="8">
        <dgm:presLayoutVars>
          <dgm:bulletEnabled val="1"/>
        </dgm:presLayoutVars>
      </dgm:prSet>
      <dgm:spPr/>
    </dgm:pt>
    <dgm:pt modelId="{B5EAE339-4319-495A-A413-F4F060618975}" type="pres">
      <dgm:prSet presAssocID="{8844DACA-23AD-491F-99E8-B52B8CF0F8F2}" presName="sibTrans" presStyleLbl="sibTrans1D1" presStyleIdx="5" presStyleCnt="7"/>
      <dgm:spPr/>
    </dgm:pt>
    <dgm:pt modelId="{130C237A-A918-40C2-98DD-3716620480AC}" type="pres">
      <dgm:prSet presAssocID="{8844DACA-23AD-491F-99E8-B52B8CF0F8F2}" presName="connectorText" presStyleLbl="sibTrans1D1" presStyleIdx="5" presStyleCnt="7"/>
      <dgm:spPr/>
    </dgm:pt>
    <dgm:pt modelId="{9EE864BD-3A1F-41BD-AE9B-6541517C69F2}" type="pres">
      <dgm:prSet presAssocID="{F944CB5A-6D95-48F1-BD56-3CB76096F40A}" presName="node" presStyleLbl="node1" presStyleIdx="6" presStyleCnt="8">
        <dgm:presLayoutVars>
          <dgm:bulletEnabled val="1"/>
        </dgm:presLayoutVars>
      </dgm:prSet>
      <dgm:spPr/>
    </dgm:pt>
    <dgm:pt modelId="{A52647A2-FA20-4B0A-A605-448E0A6BC25F}" type="pres">
      <dgm:prSet presAssocID="{677CF934-4CD6-4C42-9F4A-4E120A473F4B}" presName="sibTrans" presStyleLbl="sibTrans1D1" presStyleIdx="6" presStyleCnt="7"/>
      <dgm:spPr/>
    </dgm:pt>
    <dgm:pt modelId="{B90396F5-B6BE-4BC1-ACDC-229A488EE87F}" type="pres">
      <dgm:prSet presAssocID="{677CF934-4CD6-4C42-9F4A-4E120A473F4B}" presName="connectorText" presStyleLbl="sibTrans1D1" presStyleIdx="6" presStyleCnt="7"/>
      <dgm:spPr/>
    </dgm:pt>
    <dgm:pt modelId="{B27F7DAA-097C-4AD3-A5E4-28E3DD9C8DB2}" type="pres">
      <dgm:prSet presAssocID="{E7340766-0B3A-43DC-BE26-37960C49A64E}" presName="node" presStyleLbl="node1" presStyleIdx="7" presStyleCnt="8">
        <dgm:presLayoutVars>
          <dgm:bulletEnabled val="1"/>
        </dgm:presLayoutVars>
      </dgm:prSet>
      <dgm:spPr/>
    </dgm:pt>
  </dgm:ptLst>
  <dgm:cxnLst>
    <dgm:cxn modelId="{46922900-C9A2-403C-913D-0B1832EE9FCA}" type="presOf" srcId="{677CF934-4CD6-4C42-9F4A-4E120A473F4B}" destId="{B90396F5-B6BE-4BC1-ACDC-229A488EE87F}" srcOrd="1" destOrd="0" presId="urn:microsoft.com/office/officeart/2016/7/layout/RepeatingBendingProcessNew"/>
    <dgm:cxn modelId="{1BA55205-0E44-46FB-9B25-77DC50A2A452}" type="presOf" srcId="{A3387913-1388-4DDC-8B2E-CC7408C88275}" destId="{9D274CC6-4C68-49E2-BB69-CC8D19ED6365}" srcOrd="0" destOrd="0" presId="urn:microsoft.com/office/officeart/2016/7/layout/RepeatingBendingProcessNew"/>
    <dgm:cxn modelId="{6D0E7E25-ED8D-48A0-918E-A0EFC7DF96AF}" type="presOf" srcId="{F372929D-093B-46D3-B297-39794FD8F67E}" destId="{0162B861-3272-41DB-8183-F9089D88BF1B}" srcOrd="0" destOrd="0" presId="urn:microsoft.com/office/officeart/2016/7/layout/RepeatingBendingProcessNew"/>
    <dgm:cxn modelId="{47DF2828-F28E-47C8-91DD-823CBD103CA8}" srcId="{EF3A9273-B516-466D-B5CF-0175400891D6}" destId="{F944CB5A-6D95-48F1-BD56-3CB76096F40A}" srcOrd="6" destOrd="0" parTransId="{D6714C2C-056E-4C6B-9130-3C512DE5C63C}" sibTransId="{677CF934-4CD6-4C42-9F4A-4E120A473F4B}"/>
    <dgm:cxn modelId="{BC53342B-1C4D-447D-BE48-503FABB52688}" srcId="{EF3A9273-B516-466D-B5CF-0175400891D6}" destId="{CE5D9EF4-FD14-47B6-ADC3-CA8CEE9FD4F8}" srcOrd="1" destOrd="0" parTransId="{AE2CE491-18A5-4D0D-A28E-B20412FA2704}" sibTransId="{23AE8F77-8654-4EC0-B526-BD48708EABA1}"/>
    <dgm:cxn modelId="{B0CE6034-3C2A-4183-BC4A-9C96D3602B28}" srcId="{EF3A9273-B516-466D-B5CF-0175400891D6}" destId="{AAB1BE53-C1BF-42DE-9899-A5885BA01042}" srcOrd="5" destOrd="0" parTransId="{DA61396E-A6DB-41B1-B1E6-69C2C913E8D6}" sibTransId="{8844DACA-23AD-491F-99E8-B52B8CF0F8F2}"/>
    <dgm:cxn modelId="{2DB06238-06DD-454D-8300-36E58645E99C}" type="presOf" srcId="{F2197956-569C-4402-B614-6557E2D77114}" destId="{43FB8157-FCC5-46DC-803A-B01F997C4E3C}" srcOrd="0" destOrd="0" presId="urn:microsoft.com/office/officeart/2016/7/layout/RepeatingBendingProcessNew"/>
    <dgm:cxn modelId="{B27E0E42-B058-4247-A076-A9C20AA91C9C}" srcId="{EF3A9273-B516-466D-B5CF-0175400891D6}" destId="{C38A7BCF-B89B-4139-949D-E9D8357A9DF1}" srcOrd="4" destOrd="0" parTransId="{55522BFB-037C-4F2A-8A76-7810EFC40577}" sibTransId="{99B8B6BA-6211-4F3E-9961-CB84AEF7B431}"/>
    <dgm:cxn modelId="{EB085642-4893-446F-A5A4-D3AB0ECD82E1}" type="presOf" srcId="{26548145-21B5-4D28-8B80-C7D428F40231}" destId="{42529903-5602-40FF-B88D-C8BA484285AD}" srcOrd="0" destOrd="0" presId="urn:microsoft.com/office/officeart/2016/7/layout/RepeatingBendingProcessNew"/>
    <dgm:cxn modelId="{7F5B5866-F73E-4647-8D7F-1BD877AB88CD}" type="presOf" srcId="{8E9A3B03-D64F-4E32-9E4C-6C2620DE3BE6}" destId="{97402428-ECC6-4F0F-9D38-CF6FFC3C7E4B}" srcOrd="1" destOrd="0" presId="urn:microsoft.com/office/officeart/2016/7/layout/RepeatingBendingProcessNew"/>
    <dgm:cxn modelId="{97952C6C-A44E-416C-B958-FE8F875876CF}" type="presOf" srcId="{677CF934-4CD6-4C42-9F4A-4E120A473F4B}" destId="{A52647A2-FA20-4B0A-A605-448E0A6BC25F}" srcOrd="0" destOrd="0" presId="urn:microsoft.com/office/officeart/2016/7/layout/RepeatingBendingProcessNew"/>
    <dgm:cxn modelId="{4019C54C-1989-460C-AF40-5C9DB16ECD6A}" type="presOf" srcId="{23AE8F77-8654-4EC0-B526-BD48708EABA1}" destId="{D390C93E-DC20-4693-8FDC-B38FBBDB571A}" srcOrd="0" destOrd="0" presId="urn:microsoft.com/office/officeart/2016/7/layout/RepeatingBendingProcessNew"/>
    <dgm:cxn modelId="{C73AB96E-9D2C-4A4C-95FF-EBF9DEB65A55}" type="presOf" srcId="{99B8B6BA-6211-4F3E-9961-CB84AEF7B431}" destId="{7FDF5DC7-41B9-482E-AA3D-8FB32ADD26A1}" srcOrd="0" destOrd="0" presId="urn:microsoft.com/office/officeart/2016/7/layout/RepeatingBendingProcessNew"/>
    <dgm:cxn modelId="{2F228655-D7BD-4263-B675-F16B7BE0CA55}" type="presOf" srcId="{23AE8F77-8654-4EC0-B526-BD48708EABA1}" destId="{E4E07DE0-CACC-4317-BED9-43B17AE527DF}" srcOrd="1" destOrd="0" presId="urn:microsoft.com/office/officeart/2016/7/layout/RepeatingBendingProcessNew"/>
    <dgm:cxn modelId="{C30CBE57-113C-414A-BF07-925F61D7D62C}" type="presOf" srcId="{8E9A3B03-D64F-4E32-9E4C-6C2620DE3BE6}" destId="{AE18C01E-FD9E-4A29-A951-282AF7059A83}" srcOrd="0" destOrd="0" presId="urn:microsoft.com/office/officeart/2016/7/layout/RepeatingBendingProcessNew"/>
    <dgm:cxn modelId="{65133558-281B-4417-A004-D8A7C66480AE}" type="presOf" srcId="{F2197956-569C-4402-B614-6557E2D77114}" destId="{2E043FF7-F46B-4DC2-854D-DA580E11597E}" srcOrd="1" destOrd="0" presId="urn:microsoft.com/office/officeart/2016/7/layout/RepeatingBendingProcessNew"/>
    <dgm:cxn modelId="{BF9AF27B-7256-49F8-A1ED-D2DF4BB4E16E}" type="presOf" srcId="{CE5D9EF4-FD14-47B6-ADC3-CA8CEE9FD4F8}" destId="{6F5A9FB9-5545-4B69-BF13-0F666576B28A}" srcOrd="0" destOrd="0" presId="urn:microsoft.com/office/officeart/2016/7/layout/RepeatingBendingProcessNew"/>
    <dgm:cxn modelId="{A85BE47D-5C47-4F03-A049-8B335B1D9EF1}" type="presOf" srcId="{EF3A9273-B516-466D-B5CF-0175400891D6}" destId="{10776B03-A652-446C-A4EF-2B029D58444F}" srcOrd="0" destOrd="0" presId="urn:microsoft.com/office/officeart/2016/7/layout/RepeatingBendingProcessNew"/>
    <dgm:cxn modelId="{70E61686-7738-476C-A849-75D452F9677A}" type="presOf" srcId="{F944CB5A-6D95-48F1-BD56-3CB76096F40A}" destId="{9EE864BD-3A1F-41BD-AE9B-6541517C69F2}" srcOrd="0" destOrd="0" presId="urn:microsoft.com/office/officeart/2016/7/layout/RepeatingBendingProcessNew"/>
    <dgm:cxn modelId="{FC24109C-F2E6-4AD1-9E61-8F3A0D47241E}" type="presOf" srcId="{8844DACA-23AD-491F-99E8-B52B8CF0F8F2}" destId="{B5EAE339-4319-495A-A413-F4F060618975}" srcOrd="0" destOrd="0" presId="urn:microsoft.com/office/officeart/2016/7/layout/RepeatingBendingProcessNew"/>
    <dgm:cxn modelId="{3DAF26A1-CBB1-48D3-84FF-C64E3A80C907}" type="presOf" srcId="{C38A7BCF-B89B-4139-949D-E9D8357A9DF1}" destId="{561E71B8-F2BD-4DC0-AC6E-45A3A5977B2C}" srcOrd="0" destOrd="0" presId="urn:microsoft.com/office/officeart/2016/7/layout/RepeatingBendingProcessNew"/>
    <dgm:cxn modelId="{395E78A1-EE02-48F7-A09C-6A39E8CFFDD3}" srcId="{EF3A9273-B516-466D-B5CF-0175400891D6}" destId="{E7340766-0B3A-43DC-BE26-37960C49A64E}" srcOrd="7" destOrd="0" parTransId="{B741410E-1755-4172-A24D-51664C17225D}" sibTransId="{0AF4B85A-01B8-41CD-BBE3-933943E82022}"/>
    <dgm:cxn modelId="{ABE48AA1-8980-4185-BD12-A29BD3A27777}" type="presOf" srcId="{2F88403E-5290-43DE-9FE6-4DC9FD377741}" destId="{4938955C-8DEE-41D7-8037-E04C6CFD9A52}" srcOrd="0" destOrd="0" presId="urn:microsoft.com/office/officeart/2016/7/layout/RepeatingBendingProcessNew"/>
    <dgm:cxn modelId="{23226FB7-DA90-46DE-A713-638AB631CFB8}" type="presOf" srcId="{A3387913-1388-4DDC-8B2E-CC7408C88275}" destId="{76BF7AAF-A92B-4FDB-813B-BC2190BB89C0}" srcOrd="1" destOrd="0" presId="urn:microsoft.com/office/officeart/2016/7/layout/RepeatingBendingProcessNew"/>
    <dgm:cxn modelId="{BACB0CBA-704E-421C-AD31-6CC69D1153A5}" type="presOf" srcId="{8844DACA-23AD-491F-99E8-B52B8CF0F8F2}" destId="{130C237A-A918-40C2-98DD-3716620480AC}" srcOrd="1" destOrd="0" presId="urn:microsoft.com/office/officeart/2016/7/layout/RepeatingBendingProcessNew"/>
    <dgm:cxn modelId="{878038D3-BD3B-4188-A010-18A597B06955}" srcId="{EF3A9273-B516-466D-B5CF-0175400891D6}" destId="{2F88403E-5290-43DE-9FE6-4DC9FD377741}" srcOrd="0" destOrd="0" parTransId="{D5FBCFEA-E9EA-4EF6-A188-29913A55900D}" sibTransId="{A3387913-1388-4DDC-8B2E-CC7408C88275}"/>
    <dgm:cxn modelId="{C71166E0-F654-48C3-BB29-FDD9D5ED299D}" type="presOf" srcId="{E7340766-0B3A-43DC-BE26-37960C49A64E}" destId="{B27F7DAA-097C-4AD3-A5E4-28E3DD9C8DB2}" srcOrd="0" destOrd="0" presId="urn:microsoft.com/office/officeart/2016/7/layout/RepeatingBendingProcessNew"/>
    <dgm:cxn modelId="{9BAEB1E0-482D-43F3-8A72-6E1821DD5518}" type="presOf" srcId="{AAB1BE53-C1BF-42DE-9899-A5885BA01042}" destId="{498E934E-4592-412C-AC21-E68C75307A4A}" srcOrd="0" destOrd="0" presId="urn:microsoft.com/office/officeart/2016/7/layout/RepeatingBendingProcessNew"/>
    <dgm:cxn modelId="{67D84EE5-B6CE-4432-A08E-771BEC80C84B}" type="presOf" srcId="{99B8B6BA-6211-4F3E-9961-CB84AEF7B431}" destId="{B7E9A9C0-F9B7-4901-A7DF-D72B3F2CE25E}" srcOrd="1" destOrd="0" presId="urn:microsoft.com/office/officeart/2016/7/layout/RepeatingBendingProcessNew"/>
    <dgm:cxn modelId="{619CD7E8-93A0-475F-A0B7-9281A2535117}" srcId="{EF3A9273-B516-466D-B5CF-0175400891D6}" destId="{26548145-21B5-4D28-8B80-C7D428F40231}" srcOrd="2" destOrd="0" parTransId="{51257278-A342-4285-9D5D-86F7327DD78E}" sibTransId="{F2197956-569C-4402-B614-6557E2D77114}"/>
    <dgm:cxn modelId="{777077FE-E9B9-4248-A40C-F8E1B3F7AF4D}" srcId="{EF3A9273-B516-466D-B5CF-0175400891D6}" destId="{F372929D-093B-46D3-B297-39794FD8F67E}" srcOrd="3" destOrd="0" parTransId="{A16D0960-A1A2-485E-B5A4-75FC77BC467F}" sibTransId="{8E9A3B03-D64F-4E32-9E4C-6C2620DE3BE6}"/>
    <dgm:cxn modelId="{027E9576-5B26-4431-A1F7-A6D8FAC98D02}" type="presParOf" srcId="{10776B03-A652-446C-A4EF-2B029D58444F}" destId="{4938955C-8DEE-41D7-8037-E04C6CFD9A52}" srcOrd="0" destOrd="0" presId="urn:microsoft.com/office/officeart/2016/7/layout/RepeatingBendingProcessNew"/>
    <dgm:cxn modelId="{618A3B16-D69B-45DC-A180-A194893AD94F}" type="presParOf" srcId="{10776B03-A652-446C-A4EF-2B029D58444F}" destId="{9D274CC6-4C68-49E2-BB69-CC8D19ED6365}" srcOrd="1" destOrd="0" presId="urn:microsoft.com/office/officeart/2016/7/layout/RepeatingBendingProcessNew"/>
    <dgm:cxn modelId="{FE69D2CA-D92A-4955-97DB-456B7626136D}" type="presParOf" srcId="{9D274CC6-4C68-49E2-BB69-CC8D19ED6365}" destId="{76BF7AAF-A92B-4FDB-813B-BC2190BB89C0}" srcOrd="0" destOrd="0" presId="urn:microsoft.com/office/officeart/2016/7/layout/RepeatingBendingProcessNew"/>
    <dgm:cxn modelId="{08BBEEAA-4451-43BB-BBC1-06D743AA39BA}" type="presParOf" srcId="{10776B03-A652-446C-A4EF-2B029D58444F}" destId="{6F5A9FB9-5545-4B69-BF13-0F666576B28A}" srcOrd="2" destOrd="0" presId="urn:microsoft.com/office/officeart/2016/7/layout/RepeatingBendingProcessNew"/>
    <dgm:cxn modelId="{B64D4B5B-9150-42EA-9ABF-89C68DBCD490}" type="presParOf" srcId="{10776B03-A652-446C-A4EF-2B029D58444F}" destId="{D390C93E-DC20-4693-8FDC-B38FBBDB571A}" srcOrd="3" destOrd="0" presId="urn:microsoft.com/office/officeart/2016/7/layout/RepeatingBendingProcessNew"/>
    <dgm:cxn modelId="{4B381F0C-587E-4C79-A71C-25D37F3D7C53}" type="presParOf" srcId="{D390C93E-DC20-4693-8FDC-B38FBBDB571A}" destId="{E4E07DE0-CACC-4317-BED9-43B17AE527DF}" srcOrd="0" destOrd="0" presId="urn:microsoft.com/office/officeart/2016/7/layout/RepeatingBendingProcessNew"/>
    <dgm:cxn modelId="{54F0E023-040B-4CEB-ADE8-7F1CEA83F6D7}" type="presParOf" srcId="{10776B03-A652-446C-A4EF-2B029D58444F}" destId="{42529903-5602-40FF-B88D-C8BA484285AD}" srcOrd="4" destOrd="0" presId="urn:microsoft.com/office/officeart/2016/7/layout/RepeatingBendingProcessNew"/>
    <dgm:cxn modelId="{8596E9CC-AFC5-4D84-85F0-42450DBFA2E1}" type="presParOf" srcId="{10776B03-A652-446C-A4EF-2B029D58444F}" destId="{43FB8157-FCC5-46DC-803A-B01F997C4E3C}" srcOrd="5" destOrd="0" presId="urn:microsoft.com/office/officeart/2016/7/layout/RepeatingBendingProcessNew"/>
    <dgm:cxn modelId="{579D4057-6FDD-425D-8DDD-B66096E9C78E}" type="presParOf" srcId="{43FB8157-FCC5-46DC-803A-B01F997C4E3C}" destId="{2E043FF7-F46B-4DC2-854D-DA580E11597E}" srcOrd="0" destOrd="0" presId="urn:microsoft.com/office/officeart/2016/7/layout/RepeatingBendingProcessNew"/>
    <dgm:cxn modelId="{F79C43F8-8B59-42F0-ADA8-09EFBDEBEA3E}" type="presParOf" srcId="{10776B03-A652-446C-A4EF-2B029D58444F}" destId="{0162B861-3272-41DB-8183-F9089D88BF1B}" srcOrd="6" destOrd="0" presId="urn:microsoft.com/office/officeart/2016/7/layout/RepeatingBendingProcessNew"/>
    <dgm:cxn modelId="{3C1A9A70-7F2E-40FD-BFDF-3AE124868190}" type="presParOf" srcId="{10776B03-A652-446C-A4EF-2B029D58444F}" destId="{AE18C01E-FD9E-4A29-A951-282AF7059A83}" srcOrd="7" destOrd="0" presId="urn:microsoft.com/office/officeart/2016/7/layout/RepeatingBendingProcessNew"/>
    <dgm:cxn modelId="{E414D2F6-737F-4999-9E72-97E330C5F529}" type="presParOf" srcId="{AE18C01E-FD9E-4A29-A951-282AF7059A83}" destId="{97402428-ECC6-4F0F-9D38-CF6FFC3C7E4B}" srcOrd="0" destOrd="0" presId="urn:microsoft.com/office/officeart/2016/7/layout/RepeatingBendingProcessNew"/>
    <dgm:cxn modelId="{88E139DD-D557-4DB4-BC38-024C65C80FFE}" type="presParOf" srcId="{10776B03-A652-446C-A4EF-2B029D58444F}" destId="{561E71B8-F2BD-4DC0-AC6E-45A3A5977B2C}" srcOrd="8" destOrd="0" presId="urn:microsoft.com/office/officeart/2016/7/layout/RepeatingBendingProcessNew"/>
    <dgm:cxn modelId="{E7DAE7AB-3C79-43C6-8FF9-D91716C3C9D7}" type="presParOf" srcId="{10776B03-A652-446C-A4EF-2B029D58444F}" destId="{7FDF5DC7-41B9-482E-AA3D-8FB32ADD26A1}" srcOrd="9" destOrd="0" presId="urn:microsoft.com/office/officeart/2016/7/layout/RepeatingBendingProcessNew"/>
    <dgm:cxn modelId="{FFE32CCC-E3B2-4F21-889D-12281D673ADE}" type="presParOf" srcId="{7FDF5DC7-41B9-482E-AA3D-8FB32ADD26A1}" destId="{B7E9A9C0-F9B7-4901-A7DF-D72B3F2CE25E}" srcOrd="0" destOrd="0" presId="urn:microsoft.com/office/officeart/2016/7/layout/RepeatingBendingProcessNew"/>
    <dgm:cxn modelId="{B4B8ADDF-7A06-47E2-BECD-BD7661559D47}" type="presParOf" srcId="{10776B03-A652-446C-A4EF-2B029D58444F}" destId="{498E934E-4592-412C-AC21-E68C75307A4A}" srcOrd="10" destOrd="0" presId="urn:microsoft.com/office/officeart/2016/7/layout/RepeatingBendingProcessNew"/>
    <dgm:cxn modelId="{E4EB44E1-B5F9-4C40-94AC-06C16D16E464}" type="presParOf" srcId="{10776B03-A652-446C-A4EF-2B029D58444F}" destId="{B5EAE339-4319-495A-A413-F4F060618975}" srcOrd="11" destOrd="0" presId="urn:microsoft.com/office/officeart/2016/7/layout/RepeatingBendingProcessNew"/>
    <dgm:cxn modelId="{54D94A5B-90D9-41BE-A83A-D5CDEE854DF7}" type="presParOf" srcId="{B5EAE339-4319-495A-A413-F4F060618975}" destId="{130C237A-A918-40C2-98DD-3716620480AC}" srcOrd="0" destOrd="0" presId="urn:microsoft.com/office/officeart/2016/7/layout/RepeatingBendingProcessNew"/>
    <dgm:cxn modelId="{3463FAD5-7A28-412D-BE95-861C69AE2AFF}" type="presParOf" srcId="{10776B03-A652-446C-A4EF-2B029D58444F}" destId="{9EE864BD-3A1F-41BD-AE9B-6541517C69F2}" srcOrd="12" destOrd="0" presId="urn:microsoft.com/office/officeart/2016/7/layout/RepeatingBendingProcessNew"/>
    <dgm:cxn modelId="{4ADFAC96-4F3A-4D31-8969-000F8AEE8F39}" type="presParOf" srcId="{10776B03-A652-446C-A4EF-2B029D58444F}" destId="{A52647A2-FA20-4B0A-A605-448E0A6BC25F}" srcOrd="13" destOrd="0" presId="urn:microsoft.com/office/officeart/2016/7/layout/RepeatingBendingProcessNew"/>
    <dgm:cxn modelId="{59ED111F-8DD6-4C44-A186-D490A1A6B015}" type="presParOf" srcId="{A52647A2-FA20-4B0A-A605-448E0A6BC25F}" destId="{B90396F5-B6BE-4BC1-ACDC-229A488EE87F}" srcOrd="0" destOrd="0" presId="urn:microsoft.com/office/officeart/2016/7/layout/RepeatingBendingProcessNew"/>
    <dgm:cxn modelId="{A64EDE5A-79C6-4ED1-B5A7-B5FCB91B3957}" type="presParOf" srcId="{10776B03-A652-446C-A4EF-2B029D58444F}" destId="{B27F7DAA-097C-4AD3-A5E4-28E3DD9C8DB2}" srcOrd="14" destOrd="0" presId="urn:microsoft.com/office/officeart/2016/7/layout/RepeatingBendingProcessNew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12DE9C2-3EA1-4562-A89E-C3D3A1194FDC}">
      <dsp:nvSpPr>
        <dsp:cNvPr id="0" name=""/>
        <dsp:cNvSpPr/>
      </dsp:nvSpPr>
      <dsp:spPr>
        <a:xfrm>
          <a:off x="3194349" y="2838"/>
          <a:ext cx="1672949" cy="108741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latin typeface="Calibri Light" panose="020F0302020204030204"/>
            </a:rPr>
            <a:t>One-stop-shop for all your questions. Two on campus and one virtual desk. </a:t>
          </a:r>
          <a:endParaRPr lang="en-US" sz="1000" kern="1200" dirty="0"/>
        </a:p>
      </dsp:txBody>
      <dsp:txXfrm>
        <a:off x="3247432" y="55921"/>
        <a:ext cx="1566783" cy="981251"/>
      </dsp:txXfrm>
    </dsp:sp>
    <dsp:sp modelId="{B3AAA4F5-DFDD-4ED7-9D16-6E24F6AD55AB}">
      <dsp:nvSpPr>
        <dsp:cNvPr id="0" name=""/>
        <dsp:cNvSpPr/>
      </dsp:nvSpPr>
      <dsp:spPr>
        <a:xfrm>
          <a:off x="1470947" y="546547"/>
          <a:ext cx="5119753" cy="5119753"/>
        </a:xfrm>
        <a:custGeom>
          <a:avLst/>
          <a:gdLst/>
          <a:ahLst/>
          <a:cxnLst/>
          <a:rect l="0" t="0" r="0" b="0"/>
          <a:pathLst>
            <a:path>
              <a:moveTo>
                <a:pt x="3606373" y="223680"/>
              </a:moveTo>
              <a:arcTo wR="2559876" hR="2559876" stAng="17647797" swAng="922940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BBE88A2-4425-4925-A059-42C7B8CE6565}">
      <dsp:nvSpPr>
        <dsp:cNvPr id="0" name=""/>
        <dsp:cNvSpPr/>
      </dsp:nvSpPr>
      <dsp:spPr>
        <a:xfrm>
          <a:off x="5411267" y="1282777"/>
          <a:ext cx="1672949" cy="108741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latin typeface="Calibri Light" panose="020F0302020204030204"/>
            </a:rPr>
            <a:t>Doctor, nurse and mental health nurse advisor led-clinics, open to all students during office hours. </a:t>
          </a:r>
          <a:endParaRPr lang="en-US" sz="1000" kern="1200" dirty="0"/>
        </a:p>
      </dsp:txBody>
      <dsp:txXfrm>
        <a:off x="5464350" y="1335860"/>
        <a:ext cx="1566783" cy="981251"/>
      </dsp:txXfrm>
    </dsp:sp>
    <dsp:sp modelId="{342A1E19-43AC-494F-A0F7-973E87DD8079}">
      <dsp:nvSpPr>
        <dsp:cNvPr id="0" name=""/>
        <dsp:cNvSpPr/>
      </dsp:nvSpPr>
      <dsp:spPr>
        <a:xfrm>
          <a:off x="1470947" y="546547"/>
          <a:ext cx="5119753" cy="5119753"/>
        </a:xfrm>
        <a:custGeom>
          <a:avLst/>
          <a:gdLst/>
          <a:ahLst/>
          <a:cxnLst/>
          <a:rect l="0" t="0" r="0" b="0"/>
          <a:pathLst>
            <a:path>
              <a:moveTo>
                <a:pt x="5079901" y="2109941"/>
              </a:moveTo>
              <a:arcTo wR="2559876" hR="2559876" stAng="20992611" swAng="1214778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3E4308A-49D2-4AF6-B8BE-56A5AA712EDF}">
      <dsp:nvSpPr>
        <dsp:cNvPr id="0" name=""/>
        <dsp:cNvSpPr/>
      </dsp:nvSpPr>
      <dsp:spPr>
        <a:xfrm>
          <a:off x="5411267" y="3842653"/>
          <a:ext cx="1672949" cy="108741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latin typeface="Calibri Light" panose="020F0302020204030204"/>
            </a:rPr>
            <a:t>Creating an environment and culture that enhances the health and wellbeing of the campus community.</a:t>
          </a:r>
          <a:endParaRPr lang="en-US" sz="1000" kern="1200" dirty="0"/>
        </a:p>
      </dsp:txBody>
      <dsp:txXfrm>
        <a:off x="5464350" y="3895736"/>
        <a:ext cx="1566783" cy="981251"/>
      </dsp:txXfrm>
    </dsp:sp>
    <dsp:sp modelId="{023B1929-C9F3-49B8-A139-9A554116E17C}">
      <dsp:nvSpPr>
        <dsp:cNvPr id="0" name=""/>
        <dsp:cNvSpPr/>
      </dsp:nvSpPr>
      <dsp:spPr>
        <a:xfrm>
          <a:off x="1470947" y="546547"/>
          <a:ext cx="5119753" cy="5119753"/>
        </a:xfrm>
        <a:custGeom>
          <a:avLst/>
          <a:gdLst/>
          <a:ahLst/>
          <a:cxnLst/>
          <a:rect l="0" t="0" r="0" b="0"/>
          <a:pathLst>
            <a:path>
              <a:moveTo>
                <a:pt x="4188581" y="4534791"/>
              </a:moveTo>
              <a:arcTo wR="2559876" hR="2559876" stAng="3029263" swAng="922940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9B4815A-362D-4EC7-B063-CDA3BEFB3C2A}">
      <dsp:nvSpPr>
        <dsp:cNvPr id="0" name=""/>
        <dsp:cNvSpPr/>
      </dsp:nvSpPr>
      <dsp:spPr>
        <a:xfrm>
          <a:off x="3194349" y="5122592"/>
          <a:ext cx="1672949" cy="108741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latin typeface="Calibri Light" panose="020F0302020204030204"/>
            </a:rPr>
            <a:t>Provides one-to-one support, wellbeing workshops, self help resources. </a:t>
          </a:r>
        </a:p>
      </dsp:txBody>
      <dsp:txXfrm>
        <a:off x="3247432" y="5175675"/>
        <a:ext cx="1566783" cy="981251"/>
      </dsp:txXfrm>
    </dsp:sp>
    <dsp:sp modelId="{97B487A3-58EB-4785-8DF6-0C6ADD55563D}">
      <dsp:nvSpPr>
        <dsp:cNvPr id="0" name=""/>
        <dsp:cNvSpPr/>
      </dsp:nvSpPr>
      <dsp:spPr>
        <a:xfrm>
          <a:off x="1470947" y="546547"/>
          <a:ext cx="5119753" cy="5119753"/>
        </a:xfrm>
        <a:custGeom>
          <a:avLst/>
          <a:gdLst/>
          <a:ahLst/>
          <a:cxnLst/>
          <a:rect l="0" t="0" r="0" b="0"/>
          <a:pathLst>
            <a:path>
              <a:moveTo>
                <a:pt x="1513379" y="4896072"/>
              </a:moveTo>
              <a:arcTo wR="2559876" hR="2559876" stAng="6847797" swAng="922940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21A661F-EC62-4DEE-9CAD-83175BBFD458}">
      <dsp:nvSpPr>
        <dsp:cNvPr id="0" name=""/>
        <dsp:cNvSpPr/>
      </dsp:nvSpPr>
      <dsp:spPr>
        <a:xfrm>
          <a:off x="977431" y="3842653"/>
          <a:ext cx="1672949" cy="108741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latin typeface="Calibri Light" panose="020F0302020204030204"/>
            </a:rPr>
            <a:t>Purpose build childcare facility catering for children from 1 year to school going age. </a:t>
          </a:r>
          <a:endParaRPr lang="en-US" sz="1000" kern="1200" dirty="0"/>
        </a:p>
      </dsp:txBody>
      <dsp:txXfrm>
        <a:off x="1030514" y="3895736"/>
        <a:ext cx="1566783" cy="981251"/>
      </dsp:txXfrm>
    </dsp:sp>
    <dsp:sp modelId="{BBBDAAEF-1A84-45A1-9D74-2ED5CF9C41C4}">
      <dsp:nvSpPr>
        <dsp:cNvPr id="0" name=""/>
        <dsp:cNvSpPr/>
      </dsp:nvSpPr>
      <dsp:spPr>
        <a:xfrm>
          <a:off x="1470947" y="546547"/>
          <a:ext cx="5119753" cy="5119753"/>
        </a:xfrm>
        <a:custGeom>
          <a:avLst/>
          <a:gdLst/>
          <a:ahLst/>
          <a:cxnLst/>
          <a:rect l="0" t="0" r="0" b="0"/>
          <a:pathLst>
            <a:path>
              <a:moveTo>
                <a:pt x="39851" y="3009812"/>
              </a:moveTo>
              <a:arcTo wR="2559876" hR="2559876" stAng="10192611" swAng="1214778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B38B1A1-9EA6-485C-876B-6AC0B61326AC}">
      <dsp:nvSpPr>
        <dsp:cNvPr id="0" name=""/>
        <dsp:cNvSpPr/>
      </dsp:nvSpPr>
      <dsp:spPr>
        <a:xfrm>
          <a:off x="977431" y="1282777"/>
          <a:ext cx="1672949" cy="108741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latin typeface="Calibri Light" panose="020F0302020204030204"/>
            </a:rPr>
            <a:t>Student Advisory services including Budgeting, practical guidance and support and off-campus accommodation information. </a:t>
          </a:r>
        </a:p>
      </dsp:txBody>
      <dsp:txXfrm>
        <a:off x="1030514" y="1335860"/>
        <a:ext cx="1566783" cy="981251"/>
      </dsp:txXfrm>
    </dsp:sp>
    <dsp:sp modelId="{2811696E-3E75-4CBB-985C-82D9DD6C9A88}">
      <dsp:nvSpPr>
        <dsp:cNvPr id="0" name=""/>
        <dsp:cNvSpPr/>
      </dsp:nvSpPr>
      <dsp:spPr>
        <a:xfrm>
          <a:off x="1470947" y="546547"/>
          <a:ext cx="5119753" cy="5119753"/>
        </a:xfrm>
        <a:custGeom>
          <a:avLst/>
          <a:gdLst/>
          <a:ahLst/>
          <a:cxnLst/>
          <a:rect l="0" t="0" r="0" b="0"/>
          <a:pathLst>
            <a:path>
              <a:moveTo>
                <a:pt x="931171" y="584962"/>
              </a:moveTo>
              <a:arcTo wR="2559876" hR="2559876" stAng="13829263" swAng="922940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D274CC6-4C68-49E2-BB69-CC8D19ED6365}">
      <dsp:nvSpPr>
        <dsp:cNvPr id="0" name=""/>
        <dsp:cNvSpPr/>
      </dsp:nvSpPr>
      <dsp:spPr>
        <a:xfrm>
          <a:off x="2244476" y="1200742"/>
          <a:ext cx="48438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84381" y="45720"/>
              </a:lnTo>
            </a:path>
          </a:pathLst>
        </a:cu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473792" y="1243885"/>
        <a:ext cx="25749" cy="5154"/>
      </dsp:txXfrm>
    </dsp:sp>
    <dsp:sp modelId="{4938955C-8DEE-41D7-8037-E04C6CFD9A52}">
      <dsp:nvSpPr>
        <dsp:cNvPr id="0" name=""/>
        <dsp:cNvSpPr/>
      </dsp:nvSpPr>
      <dsp:spPr>
        <a:xfrm>
          <a:off x="7224" y="574747"/>
          <a:ext cx="2239051" cy="134343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9715" tIns="115166" rIns="109715" bIns="115166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2000" kern="1200" dirty="0"/>
            <a:t>Appointments (in person &amp; virtual)</a:t>
          </a:r>
          <a:endParaRPr lang="en-US" sz="2000" kern="1200" dirty="0"/>
        </a:p>
      </dsp:txBody>
      <dsp:txXfrm>
        <a:off x="7224" y="574747"/>
        <a:ext cx="2239051" cy="1343430"/>
      </dsp:txXfrm>
    </dsp:sp>
    <dsp:sp modelId="{D390C93E-DC20-4693-8FDC-B38FBBDB571A}">
      <dsp:nvSpPr>
        <dsp:cNvPr id="0" name=""/>
        <dsp:cNvSpPr/>
      </dsp:nvSpPr>
      <dsp:spPr>
        <a:xfrm>
          <a:off x="4998509" y="1200742"/>
          <a:ext cx="48438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84381" y="45720"/>
              </a:lnTo>
            </a:path>
          </a:pathLst>
        </a:custGeom>
        <a:noFill/>
        <a:ln w="6350" cap="flat" cmpd="sng" algn="ctr">
          <a:solidFill>
            <a:schemeClr val="accent2">
              <a:hueOff val="3147247"/>
              <a:satOff val="-7071"/>
              <a:lumOff val="-2451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227825" y="1243885"/>
        <a:ext cx="25749" cy="5154"/>
      </dsp:txXfrm>
    </dsp:sp>
    <dsp:sp modelId="{6F5A9FB9-5545-4B69-BF13-0F666576B28A}">
      <dsp:nvSpPr>
        <dsp:cNvPr id="0" name=""/>
        <dsp:cNvSpPr/>
      </dsp:nvSpPr>
      <dsp:spPr>
        <a:xfrm>
          <a:off x="2761257" y="574747"/>
          <a:ext cx="2239051" cy="1343430"/>
        </a:xfrm>
        <a:prstGeom prst="rect">
          <a:avLst/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9715" tIns="115166" rIns="109715" bIns="115166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2000" kern="1200" dirty="0"/>
            <a:t>Drop in clinics</a:t>
          </a:r>
          <a:endParaRPr lang="en-US" sz="2000" kern="1200" dirty="0"/>
        </a:p>
      </dsp:txBody>
      <dsp:txXfrm>
        <a:off x="2761257" y="574747"/>
        <a:ext cx="2239051" cy="1343430"/>
      </dsp:txXfrm>
    </dsp:sp>
    <dsp:sp modelId="{43FB8157-FCC5-46DC-803A-B01F997C4E3C}">
      <dsp:nvSpPr>
        <dsp:cNvPr id="0" name=""/>
        <dsp:cNvSpPr/>
      </dsp:nvSpPr>
      <dsp:spPr>
        <a:xfrm>
          <a:off x="7752542" y="1200742"/>
          <a:ext cx="48438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84381" y="45720"/>
              </a:lnTo>
            </a:path>
          </a:pathLst>
        </a:custGeom>
        <a:noFill/>
        <a:ln w="6350" cap="flat" cmpd="sng" algn="ctr">
          <a:solidFill>
            <a:schemeClr val="accent2">
              <a:hueOff val="6294494"/>
              <a:satOff val="-14142"/>
              <a:lumOff val="-4902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7981858" y="1243885"/>
        <a:ext cx="25749" cy="5154"/>
      </dsp:txXfrm>
    </dsp:sp>
    <dsp:sp modelId="{42529903-5602-40FF-B88D-C8BA484285AD}">
      <dsp:nvSpPr>
        <dsp:cNvPr id="0" name=""/>
        <dsp:cNvSpPr/>
      </dsp:nvSpPr>
      <dsp:spPr>
        <a:xfrm>
          <a:off x="5515290" y="574747"/>
          <a:ext cx="2239051" cy="1343430"/>
        </a:xfrm>
        <a:prstGeom prst="rect">
          <a:avLst/>
        </a:prstGeom>
        <a:solidFill>
          <a:schemeClr val="accent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9715" tIns="115166" rIns="109715" bIns="115166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2000" kern="1200" dirty="0"/>
            <a:t>Info sessions</a:t>
          </a:r>
          <a:endParaRPr lang="en-US" sz="2000" kern="1200" dirty="0"/>
        </a:p>
      </dsp:txBody>
      <dsp:txXfrm>
        <a:off x="5515290" y="574747"/>
        <a:ext cx="2239051" cy="1343430"/>
      </dsp:txXfrm>
    </dsp:sp>
    <dsp:sp modelId="{AE18C01E-FD9E-4A29-A951-282AF7059A83}">
      <dsp:nvSpPr>
        <dsp:cNvPr id="0" name=""/>
        <dsp:cNvSpPr/>
      </dsp:nvSpPr>
      <dsp:spPr>
        <a:xfrm>
          <a:off x="1126750" y="1916378"/>
          <a:ext cx="8262099" cy="484381"/>
        </a:xfrm>
        <a:custGeom>
          <a:avLst/>
          <a:gdLst/>
          <a:ahLst/>
          <a:cxnLst/>
          <a:rect l="0" t="0" r="0" b="0"/>
          <a:pathLst>
            <a:path>
              <a:moveTo>
                <a:pt x="8262099" y="0"/>
              </a:moveTo>
              <a:lnTo>
                <a:pt x="8262099" y="259290"/>
              </a:lnTo>
              <a:lnTo>
                <a:pt x="0" y="259290"/>
              </a:lnTo>
              <a:lnTo>
                <a:pt x="0" y="484381"/>
              </a:lnTo>
            </a:path>
          </a:pathLst>
        </a:custGeom>
        <a:noFill/>
        <a:ln w="6350" cap="flat" cmpd="sng" algn="ctr">
          <a:solidFill>
            <a:schemeClr val="accent2">
              <a:hueOff val="9441741"/>
              <a:satOff val="-21213"/>
              <a:lumOff val="-7352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050846" y="2155991"/>
        <a:ext cx="413906" cy="5154"/>
      </dsp:txXfrm>
    </dsp:sp>
    <dsp:sp modelId="{0162B861-3272-41DB-8183-F9089D88BF1B}">
      <dsp:nvSpPr>
        <dsp:cNvPr id="0" name=""/>
        <dsp:cNvSpPr/>
      </dsp:nvSpPr>
      <dsp:spPr>
        <a:xfrm>
          <a:off x="8269323" y="574747"/>
          <a:ext cx="2239051" cy="1343430"/>
        </a:xfrm>
        <a:prstGeom prst="rect">
          <a:avLst/>
        </a:prstGeom>
        <a:solidFill>
          <a:schemeClr val="accent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9715" tIns="115166" rIns="109715" bIns="115166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2000" kern="1200" dirty="0"/>
            <a:t>Workshops</a:t>
          </a:r>
          <a:endParaRPr lang="en-US" sz="2000" kern="1200" dirty="0"/>
        </a:p>
      </dsp:txBody>
      <dsp:txXfrm>
        <a:off x="8269323" y="574747"/>
        <a:ext cx="2239051" cy="1343430"/>
      </dsp:txXfrm>
    </dsp:sp>
    <dsp:sp modelId="{7FDF5DC7-41B9-482E-AA3D-8FB32ADD26A1}">
      <dsp:nvSpPr>
        <dsp:cNvPr id="0" name=""/>
        <dsp:cNvSpPr/>
      </dsp:nvSpPr>
      <dsp:spPr>
        <a:xfrm>
          <a:off x="2244476" y="3059155"/>
          <a:ext cx="48438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84381" y="45720"/>
              </a:lnTo>
            </a:path>
          </a:pathLst>
        </a:custGeom>
        <a:noFill/>
        <a:ln w="6350" cap="flat" cmpd="sng" algn="ctr">
          <a:solidFill>
            <a:schemeClr val="accent2">
              <a:hueOff val="12588988"/>
              <a:satOff val="-28285"/>
              <a:lumOff val="-9803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473792" y="3102297"/>
        <a:ext cx="25749" cy="5154"/>
      </dsp:txXfrm>
    </dsp:sp>
    <dsp:sp modelId="{561E71B8-F2BD-4DC0-AC6E-45A3A5977B2C}">
      <dsp:nvSpPr>
        <dsp:cNvPr id="0" name=""/>
        <dsp:cNvSpPr/>
      </dsp:nvSpPr>
      <dsp:spPr>
        <a:xfrm>
          <a:off x="7224" y="2433159"/>
          <a:ext cx="2239051" cy="1343430"/>
        </a:xfrm>
        <a:prstGeom prst="rect">
          <a:avLst/>
        </a:prstGeom>
        <a:solidFill>
          <a:schemeClr val="accent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9715" tIns="115166" rIns="109715" bIns="115166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1400" kern="1200" dirty="0"/>
            <a:t>Visit: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1400" kern="1200" dirty="0"/>
            <a:t>maynoothuniversity.ie/student-services</a:t>
          </a:r>
          <a:endParaRPr lang="en-US" sz="1400" kern="1200" dirty="0"/>
        </a:p>
      </dsp:txBody>
      <dsp:txXfrm>
        <a:off x="7224" y="2433159"/>
        <a:ext cx="2239051" cy="1343430"/>
      </dsp:txXfrm>
    </dsp:sp>
    <dsp:sp modelId="{B5EAE339-4319-495A-A413-F4F060618975}">
      <dsp:nvSpPr>
        <dsp:cNvPr id="0" name=""/>
        <dsp:cNvSpPr/>
      </dsp:nvSpPr>
      <dsp:spPr>
        <a:xfrm>
          <a:off x="4998509" y="3059155"/>
          <a:ext cx="48438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84381" y="45720"/>
              </a:lnTo>
            </a:path>
          </a:pathLst>
        </a:custGeom>
        <a:noFill/>
        <a:ln w="6350" cap="flat" cmpd="sng" algn="ctr">
          <a:solidFill>
            <a:schemeClr val="accent2">
              <a:hueOff val="15736234"/>
              <a:satOff val="-35356"/>
              <a:lumOff val="-12254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227825" y="3102297"/>
        <a:ext cx="25749" cy="5154"/>
      </dsp:txXfrm>
    </dsp:sp>
    <dsp:sp modelId="{498E934E-4592-412C-AC21-E68C75307A4A}">
      <dsp:nvSpPr>
        <dsp:cNvPr id="0" name=""/>
        <dsp:cNvSpPr/>
      </dsp:nvSpPr>
      <dsp:spPr>
        <a:xfrm>
          <a:off x="2761257" y="2433159"/>
          <a:ext cx="2239051" cy="1343430"/>
        </a:xfrm>
        <a:prstGeom prst="rect">
          <a:avLst/>
        </a:prstGeom>
        <a:solidFill>
          <a:schemeClr val="accent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9715" tIns="115166" rIns="109715" bIns="115166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1400" kern="1200" dirty="0"/>
            <a:t>Email: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1400" kern="1200" dirty="0"/>
            <a:t>    student.services@mu.ie</a:t>
          </a:r>
          <a:endParaRPr lang="en-US" sz="1400" kern="1200" dirty="0"/>
        </a:p>
      </dsp:txBody>
      <dsp:txXfrm>
        <a:off x="2761257" y="2433159"/>
        <a:ext cx="2239051" cy="1343430"/>
      </dsp:txXfrm>
    </dsp:sp>
    <dsp:sp modelId="{A52647A2-FA20-4B0A-A605-448E0A6BC25F}">
      <dsp:nvSpPr>
        <dsp:cNvPr id="0" name=""/>
        <dsp:cNvSpPr/>
      </dsp:nvSpPr>
      <dsp:spPr>
        <a:xfrm>
          <a:off x="7752542" y="3059155"/>
          <a:ext cx="48438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84381" y="45720"/>
              </a:lnTo>
            </a:path>
          </a:pathLst>
        </a:custGeom>
        <a:noFill/>
        <a:ln w="6350" cap="flat" cmpd="sng" algn="ctr">
          <a:solidFill>
            <a:schemeClr val="accent2">
              <a:hueOff val="18883482"/>
              <a:satOff val="-42427"/>
              <a:lumOff val="-14705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7981858" y="3102297"/>
        <a:ext cx="25749" cy="5154"/>
      </dsp:txXfrm>
    </dsp:sp>
    <dsp:sp modelId="{9EE864BD-3A1F-41BD-AE9B-6541517C69F2}">
      <dsp:nvSpPr>
        <dsp:cNvPr id="0" name=""/>
        <dsp:cNvSpPr/>
      </dsp:nvSpPr>
      <dsp:spPr>
        <a:xfrm>
          <a:off x="5515290" y="2433159"/>
          <a:ext cx="2239051" cy="1343430"/>
        </a:xfrm>
        <a:prstGeom prst="rect">
          <a:avLst/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9715" tIns="115166" rIns="109715" bIns="115166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1400" kern="1200" dirty="0"/>
            <a:t>                 Phone:		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1400" kern="1200" dirty="0"/>
            <a:t>01 708 4729</a:t>
          </a:r>
          <a:endParaRPr lang="en-US" sz="1400" kern="1200" dirty="0"/>
        </a:p>
      </dsp:txBody>
      <dsp:txXfrm>
        <a:off x="5515290" y="2433159"/>
        <a:ext cx="2239051" cy="1343430"/>
      </dsp:txXfrm>
    </dsp:sp>
    <dsp:sp modelId="{B27F7DAA-097C-4AD3-A5E4-28E3DD9C8DB2}">
      <dsp:nvSpPr>
        <dsp:cNvPr id="0" name=""/>
        <dsp:cNvSpPr/>
      </dsp:nvSpPr>
      <dsp:spPr>
        <a:xfrm>
          <a:off x="8269323" y="2433159"/>
          <a:ext cx="2239051" cy="1343430"/>
        </a:xfrm>
        <a:prstGeom prst="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9715" tIns="115166" rIns="109715" bIns="115166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1400" kern="1200" dirty="0"/>
            <a:t>     Live Chat:	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1400" kern="1200" dirty="0"/>
            <a:t>mu.ie/studenthelp </a:t>
          </a:r>
          <a:endParaRPr lang="en-US" sz="1400" kern="1200" dirty="0"/>
        </a:p>
      </dsp:txBody>
      <dsp:txXfrm>
        <a:off x="8269323" y="2433159"/>
        <a:ext cx="2239051" cy="134343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6/7/layout/RepeatingBendingProcessNew">
  <dgm:title val="Repeating Bending Process New"/>
  <dgm:desc val=""/>
  <dgm:catLst>
    <dgm:cat type="process" pri="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  <dgm:constr type="tMarg" refType="h" fact="0.243"/>
          <dgm:constr type="bMarg" refType="h" fact="0.243"/>
          <dgm:constr type="lMarg" refType="w" fact="0.1389"/>
          <dgm:constr type="rMarg" refType="w" fact="0.1389"/>
        </dgm:constrLst>
        <dgm:ruleLst>
          <dgm:rule type="primFontSz" val="12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E3F3E1-C2D0-53BD-EF5B-5A6B547754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199AC79-205E-EB42-6F2F-0BE3393143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D1B431-4F87-E981-25E9-F790F113DD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8C061-6247-4491-A50F-5DCCF3CA2487}" type="datetimeFigureOut">
              <a:rPr lang="en-IE" smtClean="0"/>
              <a:t>29/01/2025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C033BD-23CC-9AA3-6B4A-9CA844103E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542508-4FA1-A435-2DF2-CD561F3FA8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134A-128B-498C-A0B0-6734EA3F4CB8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6242494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EBDA13-B13C-5D53-8C8E-0B35206703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269C1B9-4C77-B3C6-4BA9-821537A1CD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13E101-B1E7-69F3-17DF-F01E5D8B47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8C061-6247-4491-A50F-5DCCF3CA2487}" type="datetimeFigureOut">
              <a:rPr lang="en-IE" smtClean="0"/>
              <a:t>29/01/2025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4F2F4B-BD71-27ED-069A-3257F02A55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AD2E45-CC38-3C2C-1B42-92F752DF3B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134A-128B-498C-A0B0-6734EA3F4CB8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0495754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04E8537-CE16-5ADC-241F-D9AACE65AA3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FBB8A28-1058-574F-6F70-498F09888E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0B046E-8E9A-5AA0-6679-81427D568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8C061-6247-4491-A50F-5DCCF3CA2487}" type="datetimeFigureOut">
              <a:rPr lang="en-IE" smtClean="0"/>
              <a:t>29/01/2025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D54B4E-0ADF-BC74-10A7-D0F41E4EA0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3C6E6E-714C-BF47-81A7-2CBB4B12BA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134A-128B-498C-A0B0-6734EA3F4CB8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7727872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09FA4A-C812-667B-29AB-D4EEF9324A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09F0BD-3319-19D1-F253-E24937F0CD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A0E53F-B74B-A14E-5FA7-AC4CC1E6E7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8C061-6247-4491-A50F-5DCCF3CA2487}" type="datetimeFigureOut">
              <a:rPr lang="en-IE" smtClean="0"/>
              <a:t>29/01/2025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F66A81-F03E-3289-B235-49EE38C396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CB699C-56C8-F359-F238-CAFBB5CAB4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134A-128B-498C-A0B0-6734EA3F4CB8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9781085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D4859E-7524-7C66-C8B9-8CB61CE79E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C4EAE5-4A8A-B6A2-72A2-73A2AB7D32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25DEB3-BEE6-96DA-7915-3C21FBD05F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8C061-6247-4491-A50F-5DCCF3CA2487}" type="datetimeFigureOut">
              <a:rPr lang="en-IE" smtClean="0"/>
              <a:t>29/01/2025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9CD8FA-A273-4AA4-EF68-812CA0367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688B6F-9692-8C8A-46B4-B5E04FB81B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134A-128B-498C-A0B0-6734EA3F4CB8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6647023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F9DF68-41A9-7674-86C6-A546652010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C02BA8-7408-4513-3E83-0629998EA81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B8CAB15-C759-3DAD-4F38-6DEF363981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FCF227-BCF3-393E-35E3-1CBFADBE60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8C061-6247-4491-A50F-5DCCF3CA2487}" type="datetimeFigureOut">
              <a:rPr lang="en-IE" smtClean="0"/>
              <a:t>29/01/2025</a:t>
            </a:fld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C2F34F-DEAC-8706-EC06-9E6962D9E5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7503BD-8D5F-B977-2B11-06C40B923F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134A-128B-498C-A0B0-6734EA3F4CB8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799490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F0AB31-A48F-5AA4-F97F-ED2459AE8A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B60593-A96A-461A-DB9B-1A3305431F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316BBD-0515-B663-420A-ABA2AC7A7D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7C048BB-CDA0-058D-4629-3AF569F17BA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34CB88C-43EF-FEC5-9B49-5F60F9AF16C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824434B-0DAF-770C-8508-54221C230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8C061-6247-4491-A50F-5DCCF3CA2487}" type="datetimeFigureOut">
              <a:rPr lang="en-IE" smtClean="0"/>
              <a:t>29/01/2025</a:t>
            </a:fld>
            <a:endParaRPr lang="en-I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00F49BB-8F3B-AEDF-B57F-D4B45BB25F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1FFC189-3C84-03EE-E8BA-6D01A31025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134A-128B-498C-A0B0-6734EA3F4CB8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7161360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CE4522-CAA2-48EA-33DA-2BCFF9C73C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44E8AE0-D986-732C-7506-0C5B7BCAB6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8C061-6247-4491-A50F-5DCCF3CA2487}" type="datetimeFigureOut">
              <a:rPr lang="en-IE" smtClean="0"/>
              <a:t>29/01/2025</a:t>
            </a:fld>
            <a:endParaRPr lang="en-I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6BFB6FD-FE70-33A6-6AF4-C1D2837044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759F38B-5E26-99AE-9AFA-3C36F9399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134A-128B-498C-A0B0-6734EA3F4CB8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4680261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FFD6FD4-4AA2-792C-895D-02C44B6A12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8C061-6247-4491-A50F-5DCCF3CA2487}" type="datetimeFigureOut">
              <a:rPr lang="en-IE" smtClean="0"/>
              <a:t>29/01/2025</a:t>
            </a:fld>
            <a:endParaRPr lang="en-I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0153583-B67D-AD8A-6593-CC8044C37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F6300F-5B7B-06F5-1EA1-104D6F9F8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134A-128B-498C-A0B0-6734EA3F4CB8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0875701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DFA40E-561B-9913-DA6B-AE54DE0C20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49A4B4-F464-31BE-C66E-C02053C606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7E4B765-DCE0-23ED-BB9C-94FEEFCCD4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4CD21D-DE3C-9D27-B24B-1BA2512E96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8C061-6247-4491-A50F-5DCCF3CA2487}" type="datetimeFigureOut">
              <a:rPr lang="en-IE" smtClean="0"/>
              <a:t>29/01/2025</a:t>
            </a:fld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D969D1-598C-07BF-D6C8-19857F9170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9D30EC-27E0-738F-1CF3-B6703568BC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134A-128B-498C-A0B0-6734EA3F4CB8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8285247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049163-5EDD-DC79-7B5A-B0088B312D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15B13CF-9496-E8E5-5103-B32D8C2A1F8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B4BAA86-DAAA-46F0-023C-7008151E51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87A115-F7FD-BFDC-EC08-9706225BCE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8C061-6247-4491-A50F-5DCCF3CA2487}" type="datetimeFigureOut">
              <a:rPr lang="en-IE" smtClean="0"/>
              <a:t>29/01/2025</a:t>
            </a:fld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20E30C-CC28-4EFB-D91C-8178AF468F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C4C37B-F444-EDA0-4786-027C343A55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134A-128B-498C-A0B0-6734EA3F4CB8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3509129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05D79AA-C4E9-AC7E-893B-BF1026B389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62A6FE-68A2-12EE-8958-2BC366AD36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C73A28-1869-81FF-6BF6-2E6B938BB4A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78C061-6247-4491-A50F-5DCCF3CA2487}" type="datetimeFigureOut">
              <a:rPr lang="en-IE" smtClean="0"/>
              <a:t>29/01/2025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74CF10-63CD-61BC-9A34-DD6EFDB098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466F77-3FCF-2CCF-2DC3-6AA71659C4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7C134A-128B-498C-A0B0-6734EA3F4CB8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1441879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E2B703B-46F9-481A-A605-82E2A828C4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3894539-CF2F-78B0-029A-8E6B0A2BB14A}"/>
              </a:ext>
            </a:extLst>
          </p:cNvPr>
          <p:cNvSpPr txBox="1"/>
          <p:nvPr/>
        </p:nvSpPr>
        <p:spPr>
          <a:xfrm>
            <a:off x="838200" y="459863"/>
            <a:ext cx="10515600" cy="10045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Maynooth University Student Services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F13BE4D7-0C3D-4906-B230-A1C5B4665C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9496" y="1587970"/>
            <a:ext cx="11033008" cy="4768380"/>
          </a:xfrm>
          <a:prstGeom prst="roundRect">
            <a:avLst>
              <a:gd name="adj" fmla="val 3174"/>
            </a:avLst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D77CC97-F22D-C1B7-D588-31FB681B96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29497" y="5368553"/>
            <a:ext cx="969159" cy="98779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A0441E0-160F-CF50-29E4-7B448E4F6E51}"/>
              </a:ext>
            </a:extLst>
          </p:cNvPr>
          <p:cNvSpPr txBox="1"/>
          <p:nvPr/>
        </p:nvSpPr>
        <p:spPr>
          <a:xfrm>
            <a:off x="2808403" y="5368553"/>
            <a:ext cx="69120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32104">
              <a:spcAft>
                <a:spcPts val="600"/>
              </a:spcAft>
            </a:pPr>
            <a:r>
              <a:rPr lang="en-IE" sz="3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maynoothuniversity.ie/student-services </a:t>
            </a:r>
            <a:endParaRPr lang="en-IE" sz="36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1CC1FE1-6EB4-1BBC-BF4A-72A7A9C3B3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7629" y="2183625"/>
            <a:ext cx="4520771" cy="3013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8700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2">
            <a:extLst>
              <a:ext uri="{FF2B5EF4-FFF2-40B4-BE49-F238E27FC236}">
                <a16:creationId xmlns:a16="http://schemas.microsoft.com/office/drawing/2014/main" id="{2D2B266D-3625-4584-A5C3-7D3F672CFF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4">
            <a:extLst>
              <a:ext uri="{FF2B5EF4-FFF2-40B4-BE49-F238E27FC236}">
                <a16:creationId xmlns:a16="http://schemas.microsoft.com/office/drawing/2014/main" id="{C463B99A-73EE-4FBB-B7C4-F9F9BCC25C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: Shape 16">
            <a:extLst>
              <a:ext uri="{FF2B5EF4-FFF2-40B4-BE49-F238E27FC236}">
                <a16:creationId xmlns:a16="http://schemas.microsoft.com/office/drawing/2014/main" id="{A5D2A5D1-BA0D-47D3-B051-DA7743C46E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219825"/>
          </a:xfrm>
          <a:custGeom>
            <a:avLst/>
            <a:gdLst>
              <a:gd name="connsiteX0" fmla="*/ 6789701 w 12192000"/>
              <a:gd name="connsiteY0" fmla="*/ 6151588 h 6219825"/>
              <a:gd name="connsiteX1" fmla="*/ 6788702 w 12192000"/>
              <a:gd name="connsiteY1" fmla="*/ 6151666 h 6219825"/>
              <a:gd name="connsiteX2" fmla="*/ 6788476 w 12192000"/>
              <a:gd name="connsiteY2" fmla="*/ 6152200 h 6219825"/>
              <a:gd name="connsiteX3" fmla="*/ 9834 w 12192000"/>
              <a:gd name="connsiteY3" fmla="*/ 0 h 6219825"/>
              <a:gd name="connsiteX4" fmla="*/ 12357 w 12192000"/>
              <a:gd name="connsiteY4" fmla="*/ 1 h 6219825"/>
              <a:gd name="connsiteX5" fmla="*/ 12192000 w 12192000"/>
              <a:gd name="connsiteY5" fmla="*/ 1 h 6219825"/>
              <a:gd name="connsiteX6" fmla="*/ 12192000 w 12192000"/>
              <a:gd name="connsiteY6" fmla="*/ 5105401 h 6219825"/>
              <a:gd name="connsiteX7" fmla="*/ 12191716 w 12192000"/>
              <a:gd name="connsiteY7" fmla="*/ 5105401 h 6219825"/>
              <a:gd name="connsiteX8" fmla="*/ 12192000 w 12192000"/>
              <a:gd name="connsiteY8" fmla="*/ 5256977 h 6219825"/>
              <a:gd name="connsiteX9" fmla="*/ 12061096 w 12192000"/>
              <a:gd name="connsiteY9" fmla="*/ 5296034 h 6219825"/>
              <a:gd name="connsiteX10" fmla="*/ 11676800 w 12192000"/>
              <a:gd name="connsiteY10" fmla="*/ 5399652 h 6219825"/>
              <a:gd name="connsiteX11" fmla="*/ 10425355 w 12192000"/>
              <a:gd name="connsiteY11" fmla="*/ 5683310 h 6219825"/>
              <a:gd name="connsiteX12" fmla="*/ 9424022 w 12192000"/>
              <a:gd name="connsiteY12" fmla="*/ 5858546 h 6219825"/>
              <a:gd name="connsiteX13" fmla="*/ 8458419 w 12192000"/>
              <a:gd name="connsiteY13" fmla="*/ 5992303 h 6219825"/>
              <a:gd name="connsiteX14" fmla="*/ 7715970 w 12192000"/>
              <a:gd name="connsiteY14" fmla="*/ 6072283 h 6219825"/>
              <a:gd name="connsiteX15" fmla="*/ 6951716 w 12192000"/>
              <a:gd name="connsiteY15" fmla="*/ 6138091 h 6219825"/>
              <a:gd name="connsiteX16" fmla="*/ 6936303 w 12192000"/>
              <a:gd name="connsiteY16" fmla="*/ 6140163 h 6219825"/>
              <a:gd name="connsiteX17" fmla="*/ 6790448 w 12192000"/>
              <a:gd name="connsiteY17" fmla="*/ 6151529 h 6219825"/>
              <a:gd name="connsiteX18" fmla="*/ 6799941 w 12192000"/>
              <a:gd name="connsiteY18" fmla="*/ 6153349 h 6219825"/>
              <a:gd name="connsiteX19" fmla="*/ 6835432 w 12192000"/>
              <a:gd name="connsiteY19" fmla="*/ 6151642 h 6219825"/>
              <a:gd name="connsiteX20" fmla="*/ 6884003 w 12192000"/>
              <a:gd name="connsiteY20" fmla="*/ 6148662 h 6219825"/>
              <a:gd name="connsiteX21" fmla="*/ 7578771 w 12192000"/>
              <a:gd name="connsiteY21" fmla="*/ 6116122 h 6219825"/>
              <a:gd name="connsiteX22" fmla="*/ 8623845 w 12192000"/>
              <a:gd name="connsiteY22" fmla="*/ 6029188 h 6219825"/>
              <a:gd name="connsiteX23" fmla="*/ 9479970 w 12192000"/>
              <a:gd name="connsiteY23" fmla="*/ 5925239 h 6219825"/>
              <a:gd name="connsiteX24" fmla="*/ 10629308 w 12192000"/>
              <a:gd name="connsiteY24" fmla="*/ 5731000 h 6219825"/>
              <a:gd name="connsiteX25" fmla="*/ 11998498 w 12192000"/>
              <a:gd name="connsiteY25" fmla="*/ 5404869 h 6219825"/>
              <a:gd name="connsiteX26" fmla="*/ 12192000 w 12192000"/>
              <a:gd name="connsiteY26" fmla="*/ 5347846 h 6219825"/>
              <a:gd name="connsiteX27" fmla="*/ 12192000 w 12192000"/>
              <a:gd name="connsiteY27" fmla="*/ 5402606 h 6219825"/>
              <a:gd name="connsiteX28" fmla="*/ 11829257 w 12192000"/>
              <a:gd name="connsiteY28" fmla="*/ 5507950 h 6219825"/>
              <a:gd name="connsiteX29" fmla="*/ 10939183 w 12192000"/>
              <a:gd name="connsiteY29" fmla="*/ 5722555 h 6219825"/>
              <a:gd name="connsiteX30" fmla="*/ 9985530 w 12192000"/>
              <a:gd name="connsiteY30" fmla="*/ 5902635 h 6219825"/>
              <a:gd name="connsiteX31" fmla="*/ 9186882 w 12192000"/>
              <a:gd name="connsiteY31" fmla="*/ 6018631 h 6219825"/>
              <a:gd name="connsiteX32" fmla="*/ 8578198 w 12192000"/>
              <a:gd name="connsiteY32" fmla="*/ 6088179 h 6219825"/>
              <a:gd name="connsiteX33" fmla="*/ 7864358 w 12192000"/>
              <a:gd name="connsiteY33" fmla="*/ 6149656 h 6219825"/>
              <a:gd name="connsiteX34" fmla="*/ 6935502 w 12192000"/>
              <a:gd name="connsiteY34" fmla="*/ 6201071 h 6219825"/>
              <a:gd name="connsiteX35" fmla="*/ 6477750 w 12192000"/>
              <a:gd name="connsiteY35" fmla="*/ 6214980 h 6219825"/>
              <a:gd name="connsiteX36" fmla="*/ 6362294 w 12192000"/>
              <a:gd name="connsiteY36" fmla="*/ 6219825 h 6219825"/>
              <a:gd name="connsiteX37" fmla="*/ 6057129 w 12192000"/>
              <a:gd name="connsiteY37" fmla="*/ 6219825 h 6219825"/>
              <a:gd name="connsiteX38" fmla="*/ 5977784 w 12192000"/>
              <a:gd name="connsiteY38" fmla="*/ 6215229 h 6219825"/>
              <a:gd name="connsiteX39" fmla="*/ 5265087 w 12192000"/>
              <a:gd name="connsiteY39" fmla="*/ 6178965 h 6219825"/>
              <a:gd name="connsiteX40" fmla="*/ 4346277 w 12192000"/>
              <a:gd name="connsiteY40" fmla="*/ 6116869 h 6219825"/>
              <a:gd name="connsiteX41" fmla="*/ 3373045 w 12192000"/>
              <a:gd name="connsiteY41" fmla="*/ 6018259 h 6219825"/>
              <a:gd name="connsiteX42" fmla="*/ 2362173 w 12192000"/>
              <a:gd name="connsiteY42" fmla="*/ 5899282 h 6219825"/>
              <a:gd name="connsiteX43" fmla="*/ 1233178 w 12192000"/>
              <a:gd name="connsiteY43" fmla="*/ 5726033 h 6219825"/>
              <a:gd name="connsiteX44" fmla="*/ 68500 w 12192000"/>
              <a:gd name="connsiteY44" fmla="*/ 5486226 h 6219825"/>
              <a:gd name="connsiteX45" fmla="*/ 0 w 12192000"/>
              <a:gd name="connsiteY45" fmla="*/ 5468863 h 6219825"/>
              <a:gd name="connsiteX46" fmla="*/ 0 w 12192000"/>
              <a:gd name="connsiteY46" fmla="*/ 5412351 h 6219825"/>
              <a:gd name="connsiteX47" fmla="*/ 72441 w 12192000"/>
              <a:gd name="connsiteY47" fmla="*/ 5431135 h 6219825"/>
              <a:gd name="connsiteX48" fmla="*/ 600716 w 12192000"/>
              <a:gd name="connsiteY48" fmla="*/ 5549555 h 6219825"/>
              <a:gd name="connsiteX49" fmla="*/ 1769512 w 12192000"/>
              <a:gd name="connsiteY49" fmla="*/ 5759811 h 6219825"/>
              <a:gd name="connsiteX50" fmla="*/ 2613554 w 12192000"/>
              <a:gd name="connsiteY50" fmla="*/ 5876802 h 6219825"/>
              <a:gd name="connsiteX51" fmla="*/ 2581134 w 12192000"/>
              <a:gd name="connsiteY51" fmla="*/ 5866867 h 6219825"/>
              <a:gd name="connsiteX52" fmla="*/ 1112635 w 12192000"/>
              <a:gd name="connsiteY52" fmla="*/ 5534031 h 6219825"/>
              <a:gd name="connsiteX53" fmla="*/ 420412 w 12192000"/>
              <a:gd name="connsiteY53" fmla="*/ 5334514 h 6219825"/>
              <a:gd name="connsiteX54" fmla="*/ 0 w 12192000"/>
              <a:gd name="connsiteY54" fmla="*/ 5195539 h 6219825"/>
              <a:gd name="connsiteX55" fmla="*/ 60 w 12192000"/>
              <a:gd name="connsiteY55" fmla="*/ 5105401 h 6219825"/>
              <a:gd name="connsiteX56" fmla="*/ 0 w 12192000"/>
              <a:gd name="connsiteY56" fmla="*/ 5105401 h 6219825"/>
              <a:gd name="connsiteX57" fmla="*/ 0 w 12192000"/>
              <a:gd name="connsiteY57" fmla="*/ 1 h 6219825"/>
              <a:gd name="connsiteX58" fmla="*/ 9834 w 12192000"/>
              <a:gd name="connsiteY58" fmla="*/ 1 h 6219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12192000" h="6219825">
                <a:moveTo>
                  <a:pt x="6789701" y="6151588"/>
                </a:moveTo>
                <a:lnTo>
                  <a:pt x="6788702" y="6151666"/>
                </a:lnTo>
                <a:cubicBezTo>
                  <a:pt x="6788627" y="6151844"/>
                  <a:pt x="6788551" y="6152022"/>
                  <a:pt x="6788476" y="6152200"/>
                </a:cubicBezTo>
                <a:close/>
                <a:moveTo>
                  <a:pt x="9834" y="0"/>
                </a:moveTo>
                <a:lnTo>
                  <a:pt x="12357" y="1"/>
                </a:lnTo>
                <a:lnTo>
                  <a:pt x="12192000" y="1"/>
                </a:lnTo>
                <a:lnTo>
                  <a:pt x="12192000" y="5105401"/>
                </a:lnTo>
                <a:lnTo>
                  <a:pt x="12191716" y="5105401"/>
                </a:lnTo>
                <a:lnTo>
                  <a:pt x="12192000" y="5256977"/>
                </a:lnTo>
                <a:lnTo>
                  <a:pt x="12061096" y="5296034"/>
                </a:lnTo>
                <a:cubicBezTo>
                  <a:pt x="11933500" y="5332263"/>
                  <a:pt x="11805390" y="5366806"/>
                  <a:pt x="11676800" y="5399652"/>
                </a:cubicBezTo>
                <a:cubicBezTo>
                  <a:pt x="11262789" y="5507204"/>
                  <a:pt x="10845343" y="5600846"/>
                  <a:pt x="10425355" y="5683310"/>
                </a:cubicBezTo>
                <a:cubicBezTo>
                  <a:pt x="10092810" y="5748549"/>
                  <a:pt x="9759033" y="5806970"/>
                  <a:pt x="9424022" y="5858546"/>
                </a:cubicBezTo>
                <a:cubicBezTo>
                  <a:pt x="9102997" y="5908224"/>
                  <a:pt x="8781133" y="5952809"/>
                  <a:pt x="8458419" y="5992303"/>
                </a:cubicBezTo>
                <a:cubicBezTo>
                  <a:pt x="8211360" y="6022481"/>
                  <a:pt x="7963792" y="6048065"/>
                  <a:pt x="7715970" y="6072283"/>
                </a:cubicBezTo>
                <a:lnTo>
                  <a:pt x="6951716" y="6138091"/>
                </a:lnTo>
                <a:lnTo>
                  <a:pt x="6936303" y="6140163"/>
                </a:lnTo>
                <a:lnTo>
                  <a:pt x="6790448" y="6151529"/>
                </a:lnTo>
                <a:lnTo>
                  <a:pt x="6799941" y="6153349"/>
                </a:lnTo>
                <a:cubicBezTo>
                  <a:pt x="6811623" y="6153816"/>
                  <a:pt x="6823734" y="6151642"/>
                  <a:pt x="6835432" y="6151642"/>
                </a:cubicBezTo>
                <a:cubicBezTo>
                  <a:pt x="6851580" y="6151642"/>
                  <a:pt x="6867729" y="6149034"/>
                  <a:pt x="6884003" y="6148662"/>
                </a:cubicBezTo>
                <a:cubicBezTo>
                  <a:pt x="7115805" y="6143198"/>
                  <a:pt x="7347351" y="6131026"/>
                  <a:pt x="7578771" y="6116122"/>
                </a:cubicBezTo>
                <a:cubicBezTo>
                  <a:pt x="7927552" y="6093644"/>
                  <a:pt x="8276080" y="6065453"/>
                  <a:pt x="8623845" y="6029188"/>
                </a:cubicBezTo>
                <a:cubicBezTo>
                  <a:pt x="8909939" y="5999878"/>
                  <a:pt x="9195310" y="5965228"/>
                  <a:pt x="9479970" y="5925239"/>
                </a:cubicBezTo>
                <a:cubicBezTo>
                  <a:pt x="9864901" y="5870842"/>
                  <a:pt x="10248014" y="5806101"/>
                  <a:pt x="10629308" y="5731000"/>
                </a:cubicBezTo>
                <a:cubicBezTo>
                  <a:pt x="11090114" y="5639842"/>
                  <a:pt x="11546975" y="5532291"/>
                  <a:pt x="11998498" y="5404869"/>
                </a:cubicBezTo>
                <a:lnTo>
                  <a:pt x="12192000" y="5347846"/>
                </a:lnTo>
                <a:lnTo>
                  <a:pt x="12192000" y="5402606"/>
                </a:lnTo>
                <a:lnTo>
                  <a:pt x="11829257" y="5507950"/>
                </a:lnTo>
                <a:cubicBezTo>
                  <a:pt x="11534769" y="5587680"/>
                  <a:pt x="11238120" y="5658596"/>
                  <a:pt x="10939183" y="5722555"/>
                </a:cubicBezTo>
                <a:cubicBezTo>
                  <a:pt x="10622824" y="5790365"/>
                  <a:pt x="10304941" y="5850387"/>
                  <a:pt x="9985530" y="5902635"/>
                </a:cubicBezTo>
                <a:cubicBezTo>
                  <a:pt x="9720036" y="5946102"/>
                  <a:pt x="9453814" y="5984764"/>
                  <a:pt x="9186882" y="6018631"/>
                </a:cubicBezTo>
                <a:cubicBezTo>
                  <a:pt x="8984197" y="6044216"/>
                  <a:pt x="8781514" y="6068309"/>
                  <a:pt x="8578198" y="6088179"/>
                </a:cubicBezTo>
                <a:lnTo>
                  <a:pt x="7864358" y="6149656"/>
                </a:lnTo>
                <a:cubicBezTo>
                  <a:pt x="7554994" y="6172009"/>
                  <a:pt x="7245502" y="6189895"/>
                  <a:pt x="6935502" y="6201071"/>
                </a:cubicBezTo>
                <a:lnTo>
                  <a:pt x="6477750" y="6214980"/>
                </a:lnTo>
                <a:cubicBezTo>
                  <a:pt x="6439195" y="6212895"/>
                  <a:pt x="6400529" y="6214521"/>
                  <a:pt x="6362294" y="6219825"/>
                </a:cubicBezTo>
                <a:lnTo>
                  <a:pt x="6057129" y="6219825"/>
                </a:lnTo>
                <a:lnTo>
                  <a:pt x="5977784" y="6215229"/>
                </a:lnTo>
                <a:lnTo>
                  <a:pt x="5265087" y="6178965"/>
                </a:lnTo>
                <a:cubicBezTo>
                  <a:pt x="4958267" y="6166544"/>
                  <a:pt x="4651826" y="6146055"/>
                  <a:pt x="4346277" y="6116869"/>
                </a:cubicBezTo>
                <a:lnTo>
                  <a:pt x="3373045" y="6018259"/>
                </a:lnTo>
                <a:cubicBezTo>
                  <a:pt x="3035412" y="5983982"/>
                  <a:pt x="2698456" y="5944327"/>
                  <a:pt x="2362173" y="5899282"/>
                </a:cubicBezTo>
                <a:cubicBezTo>
                  <a:pt x="1984692" y="5849108"/>
                  <a:pt x="1608364" y="5791358"/>
                  <a:pt x="1233178" y="5726033"/>
                </a:cubicBezTo>
                <a:cubicBezTo>
                  <a:pt x="842181" y="5657291"/>
                  <a:pt x="453758" y="5578770"/>
                  <a:pt x="68500" y="5486226"/>
                </a:cubicBezTo>
                <a:lnTo>
                  <a:pt x="0" y="5468863"/>
                </a:lnTo>
                <a:lnTo>
                  <a:pt x="0" y="5412351"/>
                </a:lnTo>
                <a:lnTo>
                  <a:pt x="72441" y="5431135"/>
                </a:lnTo>
                <a:cubicBezTo>
                  <a:pt x="247961" y="5473331"/>
                  <a:pt x="424164" y="5512608"/>
                  <a:pt x="600716" y="5549555"/>
                </a:cubicBezTo>
                <a:cubicBezTo>
                  <a:pt x="988279" y="5630403"/>
                  <a:pt x="1378133" y="5699330"/>
                  <a:pt x="1769512" y="5759811"/>
                </a:cubicBezTo>
                <a:cubicBezTo>
                  <a:pt x="2052426" y="5803406"/>
                  <a:pt x="2335725" y="5843519"/>
                  <a:pt x="2613554" y="5876802"/>
                </a:cubicBezTo>
                <a:cubicBezTo>
                  <a:pt x="2605544" y="5879410"/>
                  <a:pt x="2594611" y="5869350"/>
                  <a:pt x="2581134" y="5866867"/>
                </a:cubicBezTo>
                <a:cubicBezTo>
                  <a:pt x="2087178" y="5774877"/>
                  <a:pt x="1597684" y="5663937"/>
                  <a:pt x="1112635" y="5534031"/>
                </a:cubicBezTo>
                <a:cubicBezTo>
                  <a:pt x="880453" y="5471934"/>
                  <a:pt x="649713" y="5405428"/>
                  <a:pt x="420412" y="5334514"/>
                </a:cubicBezTo>
                <a:lnTo>
                  <a:pt x="0" y="5195539"/>
                </a:lnTo>
                <a:lnTo>
                  <a:pt x="60" y="5105401"/>
                </a:lnTo>
                <a:lnTo>
                  <a:pt x="0" y="5105401"/>
                </a:lnTo>
                <a:lnTo>
                  <a:pt x="0" y="1"/>
                </a:lnTo>
                <a:lnTo>
                  <a:pt x="9834" y="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B2E44FC-35F1-BAC5-23D6-F05D45CE2AFD}"/>
              </a:ext>
            </a:extLst>
          </p:cNvPr>
          <p:cNvSpPr txBox="1"/>
          <p:nvPr/>
        </p:nvSpPr>
        <p:spPr>
          <a:xfrm>
            <a:off x="1876738" y="177596"/>
            <a:ext cx="4076651" cy="5326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77240">
              <a:spcAft>
                <a:spcPts val="600"/>
              </a:spcAft>
            </a:pPr>
            <a:r>
              <a:rPr lang="en-IE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Locations</a:t>
            </a:r>
          </a:p>
          <a:p>
            <a:pPr defTabSz="777240">
              <a:spcAft>
                <a:spcPts val="600"/>
              </a:spcAft>
            </a:pPr>
            <a:endParaRPr lang="en-IE" sz="153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defTabSz="777240">
              <a:spcAft>
                <a:spcPts val="600"/>
              </a:spcAft>
            </a:pPr>
            <a:r>
              <a:rPr lang="en-IE" sz="153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Student Services Centre</a:t>
            </a:r>
          </a:p>
          <a:p>
            <a:pPr marL="631508" lvl="1" indent="-242888" defTabSz="77724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IE" sz="153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Student Health Centre</a:t>
            </a:r>
          </a:p>
          <a:p>
            <a:pPr marL="631508" lvl="1" indent="-242888" defTabSz="77724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IE" sz="153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Counselling Service</a:t>
            </a:r>
          </a:p>
          <a:p>
            <a:pPr marL="631508" lvl="1" indent="-242888" defTabSz="77724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IE" sz="153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Student Support Officer</a:t>
            </a:r>
          </a:p>
          <a:p>
            <a:pPr marL="631508" lvl="1" indent="-242888" defTabSz="77724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IE" sz="153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Student Advisory </a:t>
            </a:r>
          </a:p>
          <a:p>
            <a:pPr marL="631508" lvl="1" indent="-242888" defTabSz="77724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IE" sz="153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Student Budgeting Advisor</a:t>
            </a:r>
          </a:p>
          <a:p>
            <a:pPr marL="631508" lvl="1" indent="-242888" defTabSz="77724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IE" sz="153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Student Support Hub</a:t>
            </a:r>
          </a:p>
          <a:p>
            <a:pPr marL="631508" lvl="1" indent="-242888" defTabSz="77724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IE" sz="153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maynoothstudentpad.ie</a:t>
            </a:r>
          </a:p>
          <a:p>
            <a:pPr defTabSz="777240">
              <a:spcAft>
                <a:spcPts val="600"/>
              </a:spcAft>
            </a:pPr>
            <a:r>
              <a:rPr lang="en-IE" sz="153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Arts Building </a:t>
            </a:r>
          </a:p>
          <a:p>
            <a:pPr marL="631508" lvl="1" indent="-242888" defTabSz="77724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IE" sz="153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Healthy Campus</a:t>
            </a:r>
          </a:p>
          <a:p>
            <a:pPr marL="631508" lvl="1" indent="-242888" defTabSz="77724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IE" sz="1530" dirty="0"/>
              <a:t>Student Helpdesk</a:t>
            </a:r>
          </a:p>
          <a:p>
            <a:pPr indent="-68580" defTabSz="777240">
              <a:spcAft>
                <a:spcPts val="600"/>
              </a:spcAft>
            </a:pPr>
            <a:r>
              <a:rPr lang="en-IE" sz="153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TSI Building </a:t>
            </a:r>
          </a:p>
          <a:p>
            <a:pPr marL="674370" lvl="1" indent="-285750" defTabSz="77724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IE" sz="1530" dirty="0"/>
              <a:t>Student Helpdesk</a:t>
            </a:r>
          </a:p>
          <a:p>
            <a:pPr defTabSz="777240">
              <a:spcAft>
                <a:spcPts val="600"/>
              </a:spcAft>
            </a:pPr>
            <a:r>
              <a:rPr lang="en-IE" sz="153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Crèche</a:t>
            </a:r>
          </a:p>
          <a:p>
            <a:pPr marL="631508" lvl="1" indent="-242888" defTabSz="77724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IE" sz="153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Rye Hall</a:t>
            </a:r>
            <a:endParaRPr lang="en-IE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1ED5DCB-F5A2-7F91-7759-292BC88E56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9340" y="527922"/>
            <a:ext cx="5986972" cy="46254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D79572CF-3311-6540-D50F-8F81CBD4F9C7}"/>
              </a:ext>
            </a:extLst>
          </p:cNvPr>
          <p:cNvSpPr/>
          <p:nvPr/>
        </p:nvSpPr>
        <p:spPr>
          <a:xfrm>
            <a:off x="8758764" y="4144832"/>
            <a:ext cx="702479" cy="33196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748A6E0-D56C-0C74-2AD1-1FBBA2D6379A}"/>
              </a:ext>
            </a:extLst>
          </p:cNvPr>
          <p:cNvSpPr/>
          <p:nvPr/>
        </p:nvSpPr>
        <p:spPr>
          <a:xfrm>
            <a:off x="6376266" y="1925578"/>
            <a:ext cx="569912" cy="100174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E6F6297F-DE50-F9DA-CF5D-7D30DF1748AB}"/>
              </a:ext>
            </a:extLst>
          </p:cNvPr>
          <p:cNvSpPr/>
          <p:nvPr/>
        </p:nvSpPr>
        <p:spPr>
          <a:xfrm>
            <a:off x="7166115" y="3776571"/>
            <a:ext cx="825664" cy="53424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132C1CA-DF17-06BC-6E17-85472944CF63}"/>
              </a:ext>
            </a:extLst>
          </p:cNvPr>
          <p:cNvSpPr/>
          <p:nvPr/>
        </p:nvSpPr>
        <p:spPr>
          <a:xfrm>
            <a:off x="7771842" y="2278455"/>
            <a:ext cx="1005638" cy="53424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2079282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2D2B266D-3625-4584-A5C3-7D3F672CFF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463B99A-73EE-4FBB-B7C4-F9F9BCC25C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A5D2A5D1-BA0D-47D3-B051-DA7743C46E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219825"/>
          </a:xfrm>
          <a:custGeom>
            <a:avLst/>
            <a:gdLst>
              <a:gd name="connsiteX0" fmla="*/ 6789701 w 12192000"/>
              <a:gd name="connsiteY0" fmla="*/ 6151588 h 6219825"/>
              <a:gd name="connsiteX1" fmla="*/ 6788702 w 12192000"/>
              <a:gd name="connsiteY1" fmla="*/ 6151666 h 6219825"/>
              <a:gd name="connsiteX2" fmla="*/ 6788476 w 12192000"/>
              <a:gd name="connsiteY2" fmla="*/ 6152200 h 6219825"/>
              <a:gd name="connsiteX3" fmla="*/ 9834 w 12192000"/>
              <a:gd name="connsiteY3" fmla="*/ 0 h 6219825"/>
              <a:gd name="connsiteX4" fmla="*/ 12357 w 12192000"/>
              <a:gd name="connsiteY4" fmla="*/ 1 h 6219825"/>
              <a:gd name="connsiteX5" fmla="*/ 12192000 w 12192000"/>
              <a:gd name="connsiteY5" fmla="*/ 1 h 6219825"/>
              <a:gd name="connsiteX6" fmla="*/ 12192000 w 12192000"/>
              <a:gd name="connsiteY6" fmla="*/ 5105401 h 6219825"/>
              <a:gd name="connsiteX7" fmla="*/ 12191716 w 12192000"/>
              <a:gd name="connsiteY7" fmla="*/ 5105401 h 6219825"/>
              <a:gd name="connsiteX8" fmla="*/ 12192000 w 12192000"/>
              <a:gd name="connsiteY8" fmla="*/ 5256977 h 6219825"/>
              <a:gd name="connsiteX9" fmla="*/ 12061096 w 12192000"/>
              <a:gd name="connsiteY9" fmla="*/ 5296034 h 6219825"/>
              <a:gd name="connsiteX10" fmla="*/ 11676800 w 12192000"/>
              <a:gd name="connsiteY10" fmla="*/ 5399652 h 6219825"/>
              <a:gd name="connsiteX11" fmla="*/ 10425355 w 12192000"/>
              <a:gd name="connsiteY11" fmla="*/ 5683310 h 6219825"/>
              <a:gd name="connsiteX12" fmla="*/ 9424022 w 12192000"/>
              <a:gd name="connsiteY12" fmla="*/ 5858546 h 6219825"/>
              <a:gd name="connsiteX13" fmla="*/ 8458419 w 12192000"/>
              <a:gd name="connsiteY13" fmla="*/ 5992303 h 6219825"/>
              <a:gd name="connsiteX14" fmla="*/ 7715970 w 12192000"/>
              <a:gd name="connsiteY14" fmla="*/ 6072283 h 6219825"/>
              <a:gd name="connsiteX15" fmla="*/ 6951716 w 12192000"/>
              <a:gd name="connsiteY15" fmla="*/ 6138091 h 6219825"/>
              <a:gd name="connsiteX16" fmla="*/ 6936303 w 12192000"/>
              <a:gd name="connsiteY16" fmla="*/ 6140163 h 6219825"/>
              <a:gd name="connsiteX17" fmla="*/ 6790448 w 12192000"/>
              <a:gd name="connsiteY17" fmla="*/ 6151529 h 6219825"/>
              <a:gd name="connsiteX18" fmla="*/ 6799941 w 12192000"/>
              <a:gd name="connsiteY18" fmla="*/ 6153349 h 6219825"/>
              <a:gd name="connsiteX19" fmla="*/ 6835432 w 12192000"/>
              <a:gd name="connsiteY19" fmla="*/ 6151642 h 6219825"/>
              <a:gd name="connsiteX20" fmla="*/ 6884003 w 12192000"/>
              <a:gd name="connsiteY20" fmla="*/ 6148662 h 6219825"/>
              <a:gd name="connsiteX21" fmla="*/ 7578771 w 12192000"/>
              <a:gd name="connsiteY21" fmla="*/ 6116122 h 6219825"/>
              <a:gd name="connsiteX22" fmla="*/ 8623845 w 12192000"/>
              <a:gd name="connsiteY22" fmla="*/ 6029188 h 6219825"/>
              <a:gd name="connsiteX23" fmla="*/ 9479970 w 12192000"/>
              <a:gd name="connsiteY23" fmla="*/ 5925239 h 6219825"/>
              <a:gd name="connsiteX24" fmla="*/ 10629308 w 12192000"/>
              <a:gd name="connsiteY24" fmla="*/ 5731000 h 6219825"/>
              <a:gd name="connsiteX25" fmla="*/ 11998498 w 12192000"/>
              <a:gd name="connsiteY25" fmla="*/ 5404869 h 6219825"/>
              <a:gd name="connsiteX26" fmla="*/ 12192000 w 12192000"/>
              <a:gd name="connsiteY26" fmla="*/ 5347846 h 6219825"/>
              <a:gd name="connsiteX27" fmla="*/ 12192000 w 12192000"/>
              <a:gd name="connsiteY27" fmla="*/ 5402606 h 6219825"/>
              <a:gd name="connsiteX28" fmla="*/ 11829257 w 12192000"/>
              <a:gd name="connsiteY28" fmla="*/ 5507950 h 6219825"/>
              <a:gd name="connsiteX29" fmla="*/ 10939183 w 12192000"/>
              <a:gd name="connsiteY29" fmla="*/ 5722555 h 6219825"/>
              <a:gd name="connsiteX30" fmla="*/ 9985530 w 12192000"/>
              <a:gd name="connsiteY30" fmla="*/ 5902635 h 6219825"/>
              <a:gd name="connsiteX31" fmla="*/ 9186882 w 12192000"/>
              <a:gd name="connsiteY31" fmla="*/ 6018631 h 6219825"/>
              <a:gd name="connsiteX32" fmla="*/ 8578198 w 12192000"/>
              <a:gd name="connsiteY32" fmla="*/ 6088179 h 6219825"/>
              <a:gd name="connsiteX33" fmla="*/ 7864358 w 12192000"/>
              <a:gd name="connsiteY33" fmla="*/ 6149656 h 6219825"/>
              <a:gd name="connsiteX34" fmla="*/ 6935502 w 12192000"/>
              <a:gd name="connsiteY34" fmla="*/ 6201071 h 6219825"/>
              <a:gd name="connsiteX35" fmla="*/ 6477750 w 12192000"/>
              <a:gd name="connsiteY35" fmla="*/ 6214980 h 6219825"/>
              <a:gd name="connsiteX36" fmla="*/ 6362294 w 12192000"/>
              <a:gd name="connsiteY36" fmla="*/ 6219825 h 6219825"/>
              <a:gd name="connsiteX37" fmla="*/ 6057129 w 12192000"/>
              <a:gd name="connsiteY37" fmla="*/ 6219825 h 6219825"/>
              <a:gd name="connsiteX38" fmla="*/ 5977784 w 12192000"/>
              <a:gd name="connsiteY38" fmla="*/ 6215229 h 6219825"/>
              <a:gd name="connsiteX39" fmla="*/ 5265087 w 12192000"/>
              <a:gd name="connsiteY39" fmla="*/ 6178965 h 6219825"/>
              <a:gd name="connsiteX40" fmla="*/ 4346277 w 12192000"/>
              <a:gd name="connsiteY40" fmla="*/ 6116869 h 6219825"/>
              <a:gd name="connsiteX41" fmla="*/ 3373045 w 12192000"/>
              <a:gd name="connsiteY41" fmla="*/ 6018259 h 6219825"/>
              <a:gd name="connsiteX42" fmla="*/ 2362173 w 12192000"/>
              <a:gd name="connsiteY42" fmla="*/ 5899282 h 6219825"/>
              <a:gd name="connsiteX43" fmla="*/ 1233178 w 12192000"/>
              <a:gd name="connsiteY43" fmla="*/ 5726033 h 6219825"/>
              <a:gd name="connsiteX44" fmla="*/ 68500 w 12192000"/>
              <a:gd name="connsiteY44" fmla="*/ 5486226 h 6219825"/>
              <a:gd name="connsiteX45" fmla="*/ 0 w 12192000"/>
              <a:gd name="connsiteY45" fmla="*/ 5468863 h 6219825"/>
              <a:gd name="connsiteX46" fmla="*/ 0 w 12192000"/>
              <a:gd name="connsiteY46" fmla="*/ 5412351 h 6219825"/>
              <a:gd name="connsiteX47" fmla="*/ 72441 w 12192000"/>
              <a:gd name="connsiteY47" fmla="*/ 5431135 h 6219825"/>
              <a:gd name="connsiteX48" fmla="*/ 600716 w 12192000"/>
              <a:gd name="connsiteY48" fmla="*/ 5549555 h 6219825"/>
              <a:gd name="connsiteX49" fmla="*/ 1769512 w 12192000"/>
              <a:gd name="connsiteY49" fmla="*/ 5759811 h 6219825"/>
              <a:gd name="connsiteX50" fmla="*/ 2613554 w 12192000"/>
              <a:gd name="connsiteY50" fmla="*/ 5876802 h 6219825"/>
              <a:gd name="connsiteX51" fmla="*/ 2581134 w 12192000"/>
              <a:gd name="connsiteY51" fmla="*/ 5866867 h 6219825"/>
              <a:gd name="connsiteX52" fmla="*/ 1112635 w 12192000"/>
              <a:gd name="connsiteY52" fmla="*/ 5534031 h 6219825"/>
              <a:gd name="connsiteX53" fmla="*/ 420412 w 12192000"/>
              <a:gd name="connsiteY53" fmla="*/ 5334514 h 6219825"/>
              <a:gd name="connsiteX54" fmla="*/ 0 w 12192000"/>
              <a:gd name="connsiteY54" fmla="*/ 5195539 h 6219825"/>
              <a:gd name="connsiteX55" fmla="*/ 60 w 12192000"/>
              <a:gd name="connsiteY55" fmla="*/ 5105401 h 6219825"/>
              <a:gd name="connsiteX56" fmla="*/ 0 w 12192000"/>
              <a:gd name="connsiteY56" fmla="*/ 5105401 h 6219825"/>
              <a:gd name="connsiteX57" fmla="*/ 0 w 12192000"/>
              <a:gd name="connsiteY57" fmla="*/ 1 h 6219825"/>
              <a:gd name="connsiteX58" fmla="*/ 9834 w 12192000"/>
              <a:gd name="connsiteY58" fmla="*/ 1 h 6219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12192000" h="6219825">
                <a:moveTo>
                  <a:pt x="6789701" y="6151588"/>
                </a:moveTo>
                <a:lnTo>
                  <a:pt x="6788702" y="6151666"/>
                </a:lnTo>
                <a:cubicBezTo>
                  <a:pt x="6788627" y="6151844"/>
                  <a:pt x="6788551" y="6152022"/>
                  <a:pt x="6788476" y="6152200"/>
                </a:cubicBezTo>
                <a:close/>
                <a:moveTo>
                  <a:pt x="9834" y="0"/>
                </a:moveTo>
                <a:lnTo>
                  <a:pt x="12357" y="1"/>
                </a:lnTo>
                <a:lnTo>
                  <a:pt x="12192000" y="1"/>
                </a:lnTo>
                <a:lnTo>
                  <a:pt x="12192000" y="5105401"/>
                </a:lnTo>
                <a:lnTo>
                  <a:pt x="12191716" y="5105401"/>
                </a:lnTo>
                <a:lnTo>
                  <a:pt x="12192000" y="5256977"/>
                </a:lnTo>
                <a:lnTo>
                  <a:pt x="12061096" y="5296034"/>
                </a:lnTo>
                <a:cubicBezTo>
                  <a:pt x="11933500" y="5332263"/>
                  <a:pt x="11805390" y="5366806"/>
                  <a:pt x="11676800" y="5399652"/>
                </a:cubicBezTo>
                <a:cubicBezTo>
                  <a:pt x="11262789" y="5507204"/>
                  <a:pt x="10845343" y="5600846"/>
                  <a:pt x="10425355" y="5683310"/>
                </a:cubicBezTo>
                <a:cubicBezTo>
                  <a:pt x="10092810" y="5748549"/>
                  <a:pt x="9759033" y="5806970"/>
                  <a:pt x="9424022" y="5858546"/>
                </a:cubicBezTo>
                <a:cubicBezTo>
                  <a:pt x="9102997" y="5908224"/>
                  <a:pt x="8781133" y="5952809"/>
                  <a:pt x="8458419" y="5992303"/>
                </a:cubicBezTo>
                <a:cubicBezTo>
                  <a:pt x="8211360" y="6022481"/>
                  <a:pt x="7963792" y="6048065"/>
                  <a:pt x="7715970" y="6072283"/>
                </a:cubicBezTo>
                <a:lnTo>
                  <a:pt x="6951716" y="6138091"/>
                </a:lnTo>
                <a:lnTo>
                  <a:pt x="6936303" y="6140163"/>
                </a:lnTo>
                <a:lnTo>
                  <a:pt x="6790448" y="6151529"/>
                </a:lnTo>
                <a:lnTo>
                  <a:pt x="6799941" y="6153349"/>
                </a:lnTo>
                <a:cubicBezTo>
                  <a:pt x="6811623" y="6153816"/>
                  <a:pt x="6823734" y="6151642"/>
                  <a:pt x="6835432" y="6151642"/>
                </a:cubicBezTo>
                <a:cubicBezTo>
                  <a:pt x="6851580" y="6151642"/>
                  <a:pt x="6867729" y="6149034"/>
                  <a:pt x="6884003" y="6148662"/>
                </a:cubicBezTo>
                <a:cubicBezTo>
                  <a:pt x="7115805" y="6143198"/>
                  <a:pt x="7347351" y="6131026"/>
                  <a:pt x="7578771" y="6116122"/>
                </a:cubicBezTo>
                <a:cubicBezTo>
                  <a:pt x="7927552" y="6093644"/>
                  <a:pt x="8276080" y="6065453"/>
                  <a:pt x="8623845" y="6029188"/>
                </a:cubicBezTo>
                <a:cubicBezTo>
                  <a:pt x="8909939" y="5999878"/>
                  <a:pt x="9195310" y="5965228"/>
                  <a:pt x="9479970" y="5925239"/>
                </a:cubicBezTo>
                <a:cubicBezTo>
                  <a:pt x="9864901" y="5870842"/>
                  <a:pt x="10248014" y="5806101"/>
                  <a:pt x="10629308" y="5731000"/>
                </a:cubicBezTo>
                <a:cubicBezTo>
                  <a:pt x="11090114" y="5639842"/>
                  <a:pt x="11546975" y="5532291"/>
                  <a:pt x="11998498" y="5404869"/>
                </a:cubicBezTo>
                <a:lnTo>
                  <a:pt x="12192000" y="5347846"/>
                </a:lnTo>
                <a:lnTo>
                  <a:pt x="12192000" y="5402606"/>
                </a:lnTo>
                <a:lnTo>
                  <a:pt x="11829257" y="5507950"/>
                </a:lnTo>
                <a:cubicBezTo>
                  <a:pt x="11534769" y="5587680"/>
                  <a:pt x="11238120" y="5658596"/>
                  <a:pt x="10939183" y="5722555"/>
                </a:cubicBezTo>
                <a:cubicBezTo>
                  <a:pt x="10622824" y="5790365"/>
                  <a:pt x="10304941" y="5850387"/>
                  <a:pt x="9985530" y="5902635"/>
                </a:cubicBezTo>
                <a:cubicBezTo>
                  <a:pt x="9720036" y="5946102"/>
                  <a:pt x="9453814" y="5984764"/>
                  <a:pt x="9186882" y="6018631"/>
                </a:cubicBezTo>
                <a:cubicBezTo>
                  <a:pt x="8984197" y="6044216"/>
                  <a:pt x="8781514" y="6068309"/>
                  <a:pt x="8578198" y="6088179"/>
                </a:cubicBezTo>
                <a:lnTo>
                  <a:pt x="7864358" y="6149656"/>
                </a:lnTo>
                <a:cubicBezTo>
                  <a:pt x="7554994" y="6172009"/>
                  <a:pt x="7245502" y="6189895"/>
                  <a:pt x="6935502" y="6201071"/>
                </a:cubicBezTo>
                <a:lnTo>
                  <a:pt x="6477750" y="6214980"/>
                </a:lnTo>
                <a:cubicBezTo>
                  <a:pt x="6439195" y="6212895"/>
                  <a:pt x="6400529" y="6214521"/>
                  <a:pt x="6362294" y="6219825"/>
                </a:cubicBezTo>
                <a:lnTo>
                  <a:pt x="6057129" y="6219825"/>
                </a:lnTo>
                <a:lnTo>
                  <a:pt x="5977784" y="6215229"/>
                </a:lnTo>
                <a:lnTo>
                  <a:pt x="5265087" y="6178965"/>
                </a:lnTo>
                <a:cubicBezTo>
                  <a:pt x="4958267" y="6166544"/>
                  <a:pt x="4651826" y="6146055"/>
                  <a:pt x="4346277" y="6116869"/>
                </a:cubicBezTo>
                <a:lnTo>
                  <a:pt x="3373045" y="6018259"/>
                </a:lnTo>
                <a:cubicBezTo>
                  <a:pt x="3035412" y="5983982"/>
                  <a:pt x="2698456" y="5944327"/>
                  <a:pt x="2362173" y="5899282"/>
                </a:cubicBezTo>
                <a:cubicBezTo>
                  <a:pt x="1984692" y="5849108"/>
                  <a:pt x="1608364" y="5791358"/>
                  <a:pt x="1233178" y="5726033"/>
                </a:cubicBezTo>
                <a:cubicBezTo>
                  <a:pt x="842181" y="5657291"/>
                  <a:pt x="453758" y="5578770"/>
                  <a:pt x="68500" y="5486226"/>
                </a:cubicBezTo>
                <a:lnTo>
                  <a:pt x="0" y="5468863"/>
                </a:lnTo>
                <a:lnTo>
                  <a:pt x="0" y="5412351"/>
                </a:lnTo>
                <a:lnTo>
                  <a:pt x="72441" y="5431135"/>
                </a:lnTo>
                <a:cubicBezTo>
                  <a:pt x="247961" y="5473331"/>
                  <a:pt x="424164" y="5512608"/>
                  <a:pt x="600716" y="5549555"/>
                </a:cubicBezTo>
                <a:cubicBezTo>
                  <a:pt x="988279" y="5630403"/>
                  <a:pt x="1378133" y="5699330"/>
                  <a:pt x="1769512" y="5759811"/>
                </a:cubicBezTo>
                <a:cubicBezTo>
                  <a:pt x="2052426" y="5803406"/>
                  <a:pt x="2335725" y="5843519"/>
                  <a:pt x="2613554" y="5876802"/>
                </a:cubicBezTo>
                <a:cubicBezTo>
                  <a:pt x="2605544" y="5879410"/>
                  <a:pt x="2594611" y="5869350"/>
                  <a:pt x="2581134" y="5866867"/>
                </a:cubicBezTo>
                <a:cubicBezTo>
                  <a:pt x="2087178" y="5774877"/>
                  <a:pt x="1597684" y="5663937"/>
                  <a:pt x="1112635" y="5534031"/>
                </a:cubicBezTo>
                <a:cubicBezTo>
                  <a:pt x="880453" y="5471934"/>
                  <a:pt x="649713" y="5405428"/>
                  <a:pt x="420412" y="5334514"/>
                </a:cubicBezTo>
                <a:lnTo>
                  <a:pt x="0" y="5195539"/>
                </a:lnTo>
                <a:lnTo>
                  <a:pt x="60" y="5105401"/>
                </a:lnTo>
                <a:lnTo>
                  <a:pt x="0" y="5105401"/>
                </a:lnTo>
                <a:lnTo>
                  <a:pt x="0" y="1"/>
                </a:lnTo>
                <a:lnTo>
                  <a:pt x="9834" y="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Arrow: Chevron 1">
            <a:extLst>
              <a:ext uri="{FF2B5EF4-FFF2-40B4-BE49-F238E27FC236}">
                <a16:creationId xmlns:a16="http://schemas.microsoft.com/office/drawing/2014/main" id="{797B722B-3988-75BF-3621-10B6160A1172}"/>
              </a:ext>
            </a:extLst>
          </p:cNvPr>
          <p:cNvSpPr/>
          <p:nvPr/>
        </p:nvSpPr>
        <p:spPr>
          <a:xfrm>
            <a:off x="616323" y="438896"/>
            <a:ext cx="3379694" cy="654423"/>
          </a:xfrm>
          <a:prstGeom prst="chevron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  <a:cs typeface="Calibri"/>
              </a:rPr>
              <a:t>Counselling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3" name="Arrow: Chevron 2">
            <a:extLst>
              <a:ext uri="{FF2B5EF4-FFF2-40B4-BE49-F238E27FC236}">
                <a16:creationId xmlns:a16="http://schemas.microsoft.com/office/drawing/2014/main" id="{6811E7E1-1F5F-F162-FDE8-D1F31C072E2E}"/>
              </a:ext>
            </a:extLst>
          </p:cNvPr>
          <p:cNvSpPr/>
          <p:nvPr/>
        </p:nvSpPr>
        <p:spPr>
          <a:xfrm>
            <a:off x="616323" y="2052542"/>
            <a:ext cx="3379694" cy="654423"/>
          </a:xfrm>
          <a:prstGeom prst="chevron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  <a:cs typeface="Calibri"/>
              </a:rPr>
              <a:t>Student Support Division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4" name="Arrow: Chevron 3">
            <a:extLst>
              <a:ext uri="{FF2B5EF4-FFF2-40B4-BE49-F238E27FC236}">
                <a16:creationId xmlns:a16="http://schemas.microsoft.com/office/drawing/2014/main" id="{086D07B7-D12C-8502-1475-3409D2DB63B7}"/>
              </a:ext>
            </a:extLst>
          </p:cNvPr>
          <p:cNvSpPr/>
          <p:nvPr/>
        </p:nvSpPr>
        <p:spPr>
          <a:xfrm>
            <a:off x="616322" y="3666189"/>
            <a:ext cx="3379694" cy="654423"/>
          </a:xfrm>
          <a:prstGeom prst="chevron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  <a:cs typeface="Calibri"/>
              </a:rPr>
              <a:t>Healthy Campus</a:t>
            </a:r>
          </a:p>
        </p:txBody>
      </p:sp>
      <p:sp>
        <p:nvSpPr>
          <p:cNvPr id="5" name="Arrow: Chevron 4">
            <a:extLst>
              <a:ext uri="{FF2B5EF4-FFF2-40B4-BE49-F238E27FC236}">
                <a16:creationId xmlns:a16="http://schemas.microsoft.com/office/drawing/2014/main" id="{AEBE10A4-DDFD-8082-0800-744F54A1CB36}"/>
              </a:ext>
            </a:extLst>
          </p:cNvPr>
          <p:cNvSpPr/>
          <p:nvPr/>
        </p:nvSpPr>
        <p:spPr>
          <a:xfrm>
            <a:off x="616323" y="2859366"/>
            <a:ext cx="3379694" cy="654423"/>
          </a:xfrm>
          <a:prstGeom prst="chevron">
            <a:avLst/>
          </a:prstGeom>
          <a:solidFill>
            <a:srgbClr val="FFC000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  <a:cs typeface="Calibri"/>
              </a:rPr>
              <a:t>Student Health Centre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6" name="Arrow: Chevron 5">
            <a:extLst>
              <a:ext uri="{FF2B5EF4-FFF2-40B4-BE49-F238E27FC236}">
                <a16:creationId xmlns:a16="http://schemas.microsoft.com/office/drawing/2014/main" id="{B829C381-8A1C-9B22-253D-14EDD2E94428}"/>
              </a:ext>
            </a:extLst>
          </p:cNvPr>
          <p:cNvSpPr/>
          <p:nvPr/>
        </p:nvSpPr>
        <p:spPr>
          <a:xfrm>
            <a:off x="616323" y="1245720"/>
            <a:ext cx="3379694" cy="654423"/>
          </a:xfrm>
          <a:prstGeom prst="chevron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  <a:cs typeface="Calibri"/>
              </a:rPr>
              <a:t>Student Helpdesk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7" name="Arrow: Chevron 6">
            <a:extLst>
              <a:ext uri="{FF2B5EF4-FFF2-40B4-BE49-F238E27FC236}">
                <a16:creationId xmlns:a16="http://schemas.microsoft.com/office/drawing/2014/main" id="{E005D454-23E1-4260-2FD7-25B6D3D1E8E6}"/>
              </a:ext>
            </a:extLst>
          </p:cNvPr>
          <p:cNvSpPr/>
          <p:nvPr/>
        </p:nvSpPr>
        <p:spPr>
          <a:xfrm>
            <a:off x="616322" y="4473013"/>
            <a:ext cx="3379694" cy="654423"/>
          </a:xfrm>
          <a:prstGeom prst="chevron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  <a:cs typeface="Calibri"/>
              </a:rPr>
              <a:t>Crèche</a:t>
            </a:r>
          </a:p>
        </p:txBody>
      </p:sp>
      <p:sp>
        <p:nvSpPr>
          <p:cNvPr id="3735" name="TextBox 3734">
            <a:extLst>
              <a:ext uri="{FF2B5EF4-FFF2-40B4-BE49-F238E27FC236}">
                <a16:creationId xmlns:a16="http://schemas.microsoft.com/office/drawing/2014/main" id="{28F0CD5E-073D-180A-1D11-7DF17E01E90B}"/>
              </a:ext>
            </a:extLst>
          </p:cNvPr>
          <p:cNvSpPr txBox="1"/>
          <p:nvPr/>
        </p:nvSpPr>
        <p:spPr>
          <a:xfrm>
            <a:off x="8525808" y="186764"/>
            <a:ext cx="1718235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dirty="0">
                <a:solidFill>
                  <a:schemeClr val="accent1"/>
                </a:solidFill>
                <a:cs typeface="Calibri"/>
              </a:rPr>
              <a:t>Student Helpdesk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569441EB-D402-7D42-046C-B59FC62D7DD8}"/>
              </a:ext>
            </a:extLst>
          </p:cNvPr>
          <p:cNvSpPr txBox="1"/>
          <p:nvPr/>
        </p:nvSpPr>
        <p:spPr>
          <a:xfrm>
            <a:off x="9535210" y="1018036"/>
            <a:ext cx="2054702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dirty="0">
                <a:solidFill>
                  <a:schemeClr val="accent1"/>
                </a:solidFill>
                <a:cs typeface="Calibri"/>
              </a:rPr>
              <a:t>Student Health Centre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2B6AFF0D-1E1B-9633-0424-4F03BCC185D6}"/>
              </a:ext>
            </a:extLst>
          </p:cNvPr>
          <p:cNvSpPr txBox="1"/>
          <p:nvPr/>
        </p:nvSpPr>
        <p:spPr>
          <a:xfrm>
            <a:off x="10204457" y="3666189"/>
            <a:ext cx="1718235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dirty="0">
                <a:solidFill>
                  <a:schemeClr val="accent1"/>
                </a:solidFill>
                <a:cs typeface="Calibri"/>
              </a:rPr>
              <a:t>Healthy Campus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C232427D-E4A0-E365-10AF-9959D7A047B4}"/>
              </a:ext>
            </a:extLst>
          </p:cNvPr>
          <p:cNvSpPr txBox="1"/>
          <p:nvPr/>
        </p:nvSpPr>
        <p:spPr>
          <a:xfrm>
            <a:off x="7254581" y="4947121"/>
            <a:ext cx="1718235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dirty="0">
                <a:solidFill>
                  <a:schemeClr val="accent1"/>
                </a:solidFill>
                <a:cs typeface="Calibri"/>
              </a:rPr>
              <a:t>Counselling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0E5C21CB-EED2-35A5-775C-4ADBC9BDE61C}"/>
              </a:ext>
            </a:extLst>
          </p:cNvPr>
          <p:cNvSpPr txBox="1"/>
          <p:nvPr/>
        </p:nvSpPr>
        <p:spPr>
          <a:xfrm>
            <a:off x="4221977" y="1069895"/>
            <a:ext cx="2242728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dirty="0">
                <a:solidFill>
                  <a:schemeClr val="accent1"/>
                </a:solidFill>
                <a:cs typeface="Calibri"/>
              </a:rPr>
              <a:t>Student Support Division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E904D14D-88FF-D59D-B238-8A7EBF3F257E}"/>
              </a:ext>
            </a:extLst>
          </p:cNvPr>
          <p:cNvSpPr txBox="1"/>
          <p:nvPr/>
        </p:nvSpPr>
        <p:spPr>
          <a:xfrm>
            <a:off x="4692674" y="3656117"/>
            <a:ext cx="1718235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dirty="0">
                <a:solidFill>
                  <a:schemeClr val="accent1"/>
                </a:solidFill>
                <a:cs typeface="Calibri"/>
              </a:rPr>
              <a:t>Crèche</a:t>
            </a:r>
          </a:p>
        </p:txBody>
      </p:sp>
      <p:pic>
        <p:nvPicPr>
          <p:cNvPr id="9" name="Picture 8" descr="A red and black logo with a cap and text&#10;&#10;Description automatically generated">
            <a:extLst>
              <a:ext uri="{FF2B5EF4-FFF2-40B4-BE49-F238E27FC236}">
                <a16:creationId xmlns:a16="http://schemas.microsoft.com/office/drawing/2014/main" id="{1AE118A1-A8EF-309D-FA6C-34A21578B0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4304" y="1664833"/>
            <a:ext cx="2995127" cy="2995127"/>
          </a:xfrm>
          <a:prstGeom prst="rect">
            <a:avLst/>
          </a:prstGeom>
        </p:spPr>
      </p:pic>
      <p:graphicFrame>
        <p:nvGraphicFramePr>
          <p:cNvPr id="22" name="Diagram 21">
            <a:extLst>
              <a:ext uri="{FF2B5EF4-FFF2-40B4-BE49-F238E27FC236}">
                <a16:creationId xmlns:a16="http://schemas.microsoft.com/office/drawing/2014/main" id="{2B56E13A-3151-7973-5F37-DEA7BDA2C5A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79286978"/>
              </p:ext>
            </p:extLst>
          </p:nvPr>
        </p:nvGraphicFramePr>
        <p:xfrm>
          <a:off x="3571042" y="80153"/>
          <a:ext cx="8061649" cy="62128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0622973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2AEEBC8-9D30-42EF-95F2-386C2653FB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3529E97A-97C3-40EA-8A04-5C02398D56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877832"/>
          </a:xfrm>
          <a:custGeom>
            <a:avLst/>
            <a:gdLst>
              <a:gd name="connsiteX0" fmla="*/ 6789701 w 12192000"/>
              <a:gd name="connsiteY0" fmla="*/ 2809623 h 2877832"/>
              <a:gd name="connsiteX1" fmla="*/ 6788702 w 12192000"/>
              <a:gd name="connsiteY1" fmla="*/ 2809701 h 2877832"/>
              <a:gd name="connsiteX2" fmla="*/ 6788476 w 12192000"/>
              <a:gd name="connsiteY2" fmla="*/ 2810235 h 2877832"/>
              <a:gd name="connsiteX3" fmla="*/ 0 w 12192000"/>
              <a:gd name="connsiteY3" fmla="*/ 0 h 2877832"/>
              <a:gd name="connsiteX4" fmla="*/ 12192000 w 12192000"/>
              <a:gd name="connsiteY4" fmla="*/ 0 h 2877832"/>
              <a:gd name="connsiteX5" fmla="*/ 12192000 w 12192000"/>
              <a:gd name="connsiteY5" fmla="*/ 1915388 h 2877832"/>
              <a:gd name="connsiteX6" fmla="*/ 12061096 w 12192000"/>
              <a:gd name="connsiteY6" fmla="*/ 1954428 h 2877832"/>
              <a:gd name="connsiteX7" fmla="*/ 11676800 w 12192000"/>
              <a:gd name="connsiteY7" fmla="*/ 2058003 h 2877832"/>
              <a:gd name="connsiteX8" fmla="*/ 10425355 w 12192000"/>
              <a:gd name="connsiteY8" fmla="*/ 2341542 h 2877832"/>
              <a:gd name="connsiteX9" fmla="*/ 9424022 w 12192000"/>
              <a:gd name="connsiteY9" fmla="*/ 2516704 h 2877832"/>
              <a:gd name="connsiteX10" fmla="*/ 8458419 w 12192000"/>
              <a:gd name="connsiteY10" fmla="*/ 2650405 h 2877832"/>
              <a:gd name="connsiteX11" fmla="*/ 7715970 w 12192000"/>
              <a:gd name="connsiteY11" fmla="*/ 2730352 h 2877832"/>
              <a:gd name="connsiteX12" fmla="*/ 6951716 w 12192000"/>
              <a:gd name="connsiteY12" fmla="*/ 2796132 h 2877832"/>
              <a:gd name="connsiteX13" fmla="*/ 6936303 w 12192000"/>
              <a:gd name="connsiteY13" fmla="*/ 2798203 h 2877832"/>
              <a:gd name="connsiteX14" fmla="*/ 6790448 w 12192000"/>
              <a:gd name="connsiteY14" fmla="*/ 2809564 h 2877832"/>
              <a:gd name="connsiteX15" fmla="*/ 6799941 w 12192000"/>
              <a:gd name="connsiteY15" fmla="*/ 2811384 h 2877832"/>
              <a:gd name="connsiteX16" fmla="*/ 6835432 w 12192000"/>
              <a:gd name="connsiteY16" fmla="*/ 2809677 h 2877832"/>
              <a:gd name="connsiteX17" fmla="*/ 6884003 w 12192000"/>
              <a:gd name="connsiteY17" fmla="*/ 2806699 h 2877832"/>
              <a:gd name="connsiteX18" fmla="*/ 7578771 w 12192000"/>
              <a:gd name="connsiteY18" fmla="*/ 2774172 h 2877832"/>
              <a:gd name="connsiteX19" fmla="*/ 8623845 w 12192000"/>
              <a:gd name="connsiteY19" fmla="*/ 2687275 h 2877832"/>
              <a:gd name="connsiteX20" fmla="*/ 9479970 w 12192000"/>
              <a:gd name="connsiteY20" fmla="*/ 2583369 h 2877832"/>
              <a:gd name="connsiteX21" fmla="*/ 10629308 w 12192000"/>
              <a:gd name="connsiteY21" fmla="*/ 2389212 h 2877832"/>
              <a:gd name="connsiteX22" fmla="*/ 11998498 w 12192000"/>
              <a:gd name="connsiteY22" fmla="*/ 2063218 h 2877832"/>
              <a:gd name="connsiteX23" fmla="*/ 12192000 w 12192000"/>
              <a:gd name="connsiteY23" fmla="*/ 2006219 h 2877832"/>
              <a:gd name="connsiteX24" fmla="*/ 12192000 w 12192000"/>
              <a:gd name="connsiteY24" fmla="*/ 2060956 h 2877832"/>
              <a:gd name="connsiteX25" fmla="*/ 11829257 w 12192000"/>
              <a:gd name="connsiteY25" fmla="*/ 2166255 h 2877832"/>
              <a:gd name="connsiteX26" fmla="*/ 10939183 w 12192000"/>
              <a:gd name="connsiteY26" fmla="*/ 2380770 h 2877832"/>
              <a:gd name="connsiteX27" fmla="*/ 9985530 w 12192000"/>
              <a:gd name="connsiteY27" fmla="*/ 2560775 h 2877832"/>
              <a:gd name="connsiteX28" fmla="*/ 9186882 w 12192000"/>
              <a:gd name="connsiteY28" fmla="*/ 2676722 h 2877832"/>
              <a:gd name="connsiteX29" fmla="*/ 8578198 w 12192000"/>
              <a:gd name="connsiteY29" fmla="*/ 2746241 h 2877832"/>
              <a:gd name="connsiteX30" fmla="*/ 7864358 w 12192000"/>
              <a:gd name="connsiteY30" fmla="*/ 2807692 h 2877832"/>
              <a:gd name="connsiteX31" fmla="*/ 6935502 w 12192000"/>
              <a:gd name="connsiteY31" fmla="*/ 2859086 h 2877832"/>
              <a:gd name="connsiteX32" fmla="*/ 6477750 w 12192000"/>
              <a:gd name="connsiteY32" fmla="*/ 2872989 h 2877832"/>
              <a:gd name="connsiteX33" fmla="*/ 6362294 w 12192000"/>
              <a:gd name="connsiteY33" fmla="*/ 2877832 h 2877832"/>
              <a:gd name="connsiteX34" fmla="*/ 6057129 w 12192000"/>
              <a:gd name="connsiteY34" fmla="*/ 2877832 h 2877832"/>
              <a:gd name="connsiteX35" fmla="*/ 5977784 w 12192000"/>
              <a:gd name="connsiteY35" fmla="*/ 2873238 h 2877832"/>
              <a:gd name="connsiteX36" fmla="*/ 5265087 w 12192000"/>
              <a:gd name="connsiteY36" fmla="*/ 2836989 h 2877832"/>
              <a:gd name="connsiteX37" fmla="*/ 4346277 w 12192000"/>
              <a:gd name="connsiteY37" fmla="*/ 2774919 h 2877832"/>
              <a:gd name="connsiteX38" fmla="*/ 3373045 w 12192000"/>
              <a:gd name="connsiteY38" fmla="*/ 2676350 h 2877832"/>
              <a:gd name="connsiteX39" fmla="*/ 2362173 w 12192000"/>
              <a:gd name="connsiteY39" fmla="*/ 2557423 h 2877832"/>
              <a:gd name="connsiteX40" fmla="*/ 1233178 w 12192000"/>
              <a:gd name="connsiteY40" fmla="*/ 2384247 h 2877832"/>
              <a:gd name="connsiteX41" fmla="*/ 68500 w 12192000"/>
              <a:gd name="connsiteY41" fmla="*/ 2144540 h 2877832"/>
              <a:gd name="connsiteX42" fmla="*/ 0 w 12192000"/>
              <a:gd name="connsiteY42" fmla="*/ 2127185 h 2877832"/>
              <a:gd name="connsiteX43" fmla="*/ 0 w 12192000"/>
              <a:gd name="connsiteY43" fmla="*/ 2070696 h 2877832"/>
              <a:gd name="connsiteX44" fmla="*/ 72441 w 12192000"/>
              <a:gd name="connsiteY44" fmla="*/ 2089473 h 2877832"/>
              <a:gd name="connsiteX45" fmla="*/ 600716 w 12192000"/>
              <a:gd name="connsiteY45" fmla="*/ 2207843 h 2877832"/>
              <a:gd name="connsiteX46" fmla="*/ 1769512 w 12192000"/>
              <a:gd name="connsiteY46" fmla="*/ 2418011 h 2877832"/>
              <a:gd name="connsiteX47" fmla="*/ 2613554 w 12192000"/>
              <a:gd name="connsiteY47" fmla="*/ 2534953 h 2877832"/>
              <a:gd name="connsiteX48" fmla="*/ 2581134 w 12192000"/>
              <a:gd name="connsiteY48" fmla="*/ 2525022 h 2877832"/>
              <a:gd name="connsiteX49" fmla="*/ 1112635 w 12192000"/>
              <a:gd name="connsiteY49" fmla="*/ 2192325 h 2877832"/>
              <a:gd name="connsiteX50" fmla="*/ 420412 w 12192000"/>
              <a:gd name="connsiteY50" fmla="*/ 1992892 h 2877832"/>
              <a:gd name="connsiteX51" fmla="*/ 0 w 12192000"/>
              <a:gd name="connsiteY51" fmla="*/ 1853975 h 2877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2192000" h="2877832">
                <a:moveTo>
                  <a:pt x="6789701" y="2809623"/>
                </a:moveTo>
                <a:lnTo>
                  <a:pt x="6788702" y="2809701"/>
                </a:lnTo>
                <a:lnTo>
                  <a:pt x="6788476" y="2810235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1915388"/>
                </a:lnTo>
                <a:lnTo>
                  <a:pt x="12061096" y="1954428"/>
                </a:lnTo>
                <a:cubicBezTo>
                  <a:pt x="11933500" y="1990642"/>
                  <a:pt x="11805390" y="2025171"/>
                  <a:pt x="11676800" y="2058003"/>
                </a:cubicBezTo>
                <a:cubicBezTo>
                  <a:pt x="11262789" y="2165510"/>
                  <a:pt x="10845343" y="2259112"/>
                  <a:pt x="10425355" y="2341542"/>
                </a:cubicBezTo>
                <a:cubicBezTo>
                  <a:pt x="10092810" y="2406753"/>
                  <a:pt x="9759033" y="2465150"/>
                  <a:pt x="9424022" y="2516704"/>
                </a:cubicBezTo>
                <a:cubicBezTo>
                  <a:pt x="9102997" y="2566361"/>
                  <a:pt x="8781133" y="2610928"/>
                  <a:pt x="8458419" y="2650405"/>
                </a:cubicBezTo>
                <a:cubicBezTo>
                  <a:pt x="8211360" y="2680571"/>
                  <a:pt x="7963792" y="2706144"/>
                  <a:pt x="7715970" y="2730352"/>
                </a:cubicBezTo>
                <a:lnTo>
                  <a:pt x="6951716" y="2796132"/>
                </a:lnTo>
                <a:lnTo>
                  <a:pt x="6936303" y="2798203"/>
                </a:lnTo>
                <a:lnTo>
                  <a:pt x="6790448" y="2809564"/>
                </a:lnTo>
                <a:lnTo>
                  <a:pt x="6799941" y="2811384"/>
                </a:lnTo>
                <a:cubicBezTo>
                  <a:pt x="6811623" y="2811850"/>
                  <a:pt x="6823734" y="2809677"/>
                  <a:pt x="6835432" y="2809677"/>
                </a:cubicBezTo>
                <a:cubicBezTo>
                  <a:pt x="6851580" y="2809677"/>
                  <a:pt x="6867729" y="2807070"/>
                  <a:pt x="6884003" y="2806699"/>
                </a:cubicBezTo>
                <a:cubicBezTo>
                  <a:pt x="7115805" y="2801237"/>
                  <a:pt x="7347351" y="2789070"/>
                  <a:pt x="7578771" y="2774172"/>
                </a:cubicBezTo>
                <a:cubicBezTo>
                  <a:pt x="7927552" y="2751704"/>
                  <a:pt x="8276080" y="2723525"/>
                  <a:pt x="8623845" y="2687275"/>
                </a:cubicBezTo>
                <a:cubicBezTo>
                  <a:pt x="8909939" y="2657977"/>
                  <a:pt x="9195310" y="2623342"/>
                  <a:pt x="9479970" y="2583369"/>
                </a:cubicBezTo>
                <a:cubicBezTo>
                  <a:pt x="9864901" y="2528995"/>
                  <a:pt x="10248014" y="2464281"/>
                  <a:pt x="10629308" y="2389212"/>
                </a:cubicBezTo>
                <a:cubicBezTo>
                  <a:pt x="11090114" y="2298092"/>
                  <a:pt x="11546975" y="2190586"/>
                  <a:pt x="11998498" y="2063218"/>
                </a:cubicBezTo>
                <a:lnTo>
                  <a:pt x="12192000" y="2006219"/>
                </a:lnTo>
                <a:lnTo>
                  <a:pt x="12192000" y="2060956"/>
                </a:lnTo>
                <a:lnTo>
                  <a:pt x="11829257" y="2166255"/>
                </a:lnTo>
                <a:cubicBezTo>
                  <a:pt x="11534769" y="2245952"/>
                  <a:pt x="11238120" y="2316838"/>
                  <a:pt x="10939183" y="2380770"/>
                </a:cubicBezTo>
                <a:cubicBezTo>
                  <a:pt x="10622824" y="2448552"/>
                  <a:pt x="10304941" y="2508549"/>
                  <a:pt x="9985530" y="2560775"/>
                </a:cubicBezTo>
                <a:cubicBezTo>
                  <a:pt x="9720036" y="2604224"/>
                  <a:pt x="9453814" y="2642869"/>
                  <a:pt x="9186882" y="2676722"/>
                </a:cubicBezTo>
                <a:cubicBezTo>
                  <a:pt x="8984197" y="2702296"/>
                  <a:pt x="8781514" y="2726379"/>
                  <a:pt x="8578198" y="2746241"/>
                </a:cubicBezTo>
                <a:cubicBezTo>
                  <a:pt x="8340547" y="2768961"/>
                  <a:pt x="8102644" y="2790436"/>
                  <a:pt x="7864358" y="2807692"/>
                </a:cubicBezTo>
                <a:cubicBezTo>
                  <a:pt x="7554994" y="2830036"/>
                  <a:pt x="7245502" y="2847914"/>
                  <a:pt x="6935502" y="2859086"/>
                </a:cubicBezTo>
                <a:cubicBezTo>
                  <a:pt x="6782917" y="2864549"/>
                  <a:pt x="6630334" y="2868397"/>
                  <a:pt x="6477750" y="2872989"/>
                </a:cubicBezTo>
                <a:cubicBezTo>
                  <a:pt x="6439195" y="2870905"/>
                  <a:pt x="6400529" y="2872530"/>
                  <a:pt x="6362294" y="2877832"/>
                </a:cubicBezTo>
                <a:lnTo>
                  <a:pt x="6057129" y="2877832"/>
                </a:lnTo>
                <a:lnTo>
                  <a:pt x="5977784" y="2873238"/>
                </a:lnTo>
                <a:cubicBezTo>
                  <a:pt x="5740261" y="2860825"/>
                  <a:pt x="5502739" y="2847046"/>
                  <a:pt x="5265087" y="2836989"/>
                </a:cubicBezTo>
                <a:cubicBezTo>
                  <a:pt x="4958267" y="2824573"/>
                  <a:pt x="4651826" y="2804093"/>
                  <a:pt x="4346277" y="2774919"/>
                </a:cubicBezTo>
                <a:cubicBezTo>
                  <a:pt x="4021654" y="2744007"/>
                  <a:pt x="3697795" y="2709372"/>
                  <a:pt x="3373045" y="2676350"/>
                </a:cubicBezTo>
                <a:cubicBezTo>
                  <a:pt x="3035412" y="2642088"/>
                  <a:pt x="2698456" y="2602449"/>
                  <a:pt x="2362173" y="2557423"/>
                </a:cubicBezTo>
                <a:cubicBezTo>
                  <a:pt x="1984692" y="2507270"/>
                  <a:pt x="1608364" y="2449544"/>
                  <a:pt x="1233178" y="2384247"/>
                </a:cubicBezTo>
                <a:cubicBezTo>
                  <a:pt x="842181" y="2315534"/>
                  <a:pt x="453758" y="2237046"/>
                  <a:pt x="68500" y="2144540"/>
                </a:cubicBezTo>
                <a:lnTo>
                  <a:pt x="0" y="2127185"/>
                </a:lnTo>
                <a:lnTo>
                  <a:pt x="0" y="2070696"/>
                </a:lnTo>
                <a:lnTo>
                  <a:pt x="72441" y="2089473"/>
                </a:lnTo>
                <a:cubicBezTo>
                  <a:pt x="247961" y="2131651"/>
                  <a:pt x="424164" y="2170911"/>
                  <a:pt x="600716" y="2207843"/>
                </a:cubicBezTo>
                <a:cubicBezTo>
                  <a:pt x="988279" y="2288657"/>
                  <a:pt x="1378133" y="2357555"/>
                  <a:pt x="1769512" y="2418011"/>
                </a:cubicBezTo>
                <a:cubicBezTo>
                  <a:pt x="2052426" y="2461587"/>
                  <a:pt x="2335725" y="2501684"/>
                  <a:pt x="2613554" y="2534953"/>
                </a:cubicBezTo>
                <a:cubicBezTo>
                  <a:pt x="2605544" y="2537560"/>
                  <a:pt x="2594611" y="2527504"/>
                  <a:pt x="2581134" y="2525022"/>
                </a:cubicBezTo>
                <a:cubicBezTo>
                  <a:pt x="2087178" y="2433070"/>
                  <a:pt x="1597684" y="2322177"/>
                  <a:pt x="1112635" y="2192325"/>
                </a:cubicBezTo>
                <a:cubicBezTo>
                  <a:pt x="880453" y="2130254"/>
                  <a:pt x="649713" y="2063776"/>
                  <a:pt x="420412" y="1992892"/>
                </a:cubicBezTo>
                <a:lnTo>
                  <a:pt x="0" y="185397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sketch line">
            <a:extLst>
              <a:ext uri="{FF2B5EF4-FFF2-40B4-BE49-F238E27FC236}">
                <a16:creationId xmlns:a16="http://schemas.microsoft.com/office/drawing/2014/main" id="{59FA8C2E-A5A7-4490-927A-7CD58343ED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566159" y="1353312"/>
            <a:ext cx="1554480" cy="18288"/>
          </a:xfrm>
          <a:custGeom>
            <a:avLst/>
            <a:gdLst>
              <a:gd name="connsiteX0" fmla="*/ 0 w 1554480"/>
              <a:gd name="connsiteY0" fmla="*/ 0 h 18288"/>
              <a:gd name="connsiteX1" fmla="*/ 549250 w 1554480"/>
              <a:gd name="connsiteY1" fmla="*/ 0 h 18288"/>
              <a:gd name="connsiteX2" fmla="*/ 1082954 w 1554480"/>
              <a:gd name="connsiteY2" fmla="*/ 0 h 18288"/>
              <a:gd name="connsiteX3" fmla="*/ 1554480 w 1554480"/>
              <a:gd name="connsiteY3" fmla="*/ 0 h 18288"/>
              <a:gd name="connsiteX4" fmla="*/ 1554480 w 1554480"/>
              <a:gd name="connsiteY4" fmla="*/ 18288 h 18288"/>
              <a:gd name="connsiteX5" fmla="*/ 1067410 w 1554480"/>
              <a:gd name="connsiteY5" fmla="*/ 18288 h 18288"/>
              <a:gd name="connsiteX6" fmla="*/ 549250 w 1554480"/>
              <a:gd name="connsiteY6" fmla="*/ 18288 h 18288"/>
              <a:gd name="connsiteX7" fmla="*/ 0 w 1554480"/>
              <a:gd name="connsiteY7" fmla="*/ 18288 h 18288"/>
              <a:gd name="connsiteX8" fmla="*/ 0 w 1554480"/>
              <a:gd name="connsiteY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54480" h="18288" fill="none" extrusionOk="0">
                <a:moveTo>
                  <a:pt x="0" y="0"/>
                </a:moveTo>
                <a:cubicBezTo>
                  <a:pt x="114141" y="-19864"/>
                  <a:pt x="345055" y="-1657"/>
                  <a:pt x="549250" y="0"/>
                </a:cubicBezTo>
                <a:cubicBezTo>
                  <a:pt x="753445" y="1657"/>
                  <a:pt x="862292" y="-5674"/>
                  <a:pt x="1082954" y="0"/>
                </a:cubicBezTo>
                <a:cubicBezTo>
                  <a:pt x="1303616" y="5674"/>
                  <a:pt x="1363530" y="4537"/>
                  <a:pt x="1554480" y="0"/>
                </a:cubicBezTo>
                <a:cubicBezTo>
                  <a:pt x="1554963" y="7176"/>
                  <a:pt x="1553909" y="13682"/>
                  <a:pt x="1554480" y="18288"/>
                </a:cubicBezTo>
                <a:cubicBezTo>
                  <a:pt x="1338847" y="6127"/>
                  <a:pt x="1215066" y="37851"/>
                  <a:pt x="1067410" y="18288"/>
                </a:cubicBezTo>
                <a:cubicBezTo>
                  <a:pt x="919754" y="-1275"/>
                  <a:pt x="800465" y="3080"/>
                  <a:pt x="549250" y="18288"/>
                </a:cubicBezTo>
                <a:cubicBezTo>
                  <a:pt x="298035" y="33496"/>
                  <a:pt x="158868" y="22769"/>
                  <a:pt x="0" y="18288"/>
                </a:cubicBezTo>
                <a:cubicBezTo>
                  <a:pt x="-655" y="13237"/>
                  <a:pt x="709" y="4645"/>
                  <a:pt x="0" y="0"/>
                </a:cubicBezTo>
                <a:close/>
              </a:path>
              <a:path w="1554480" h="18288" stroke="0" extrusionOk="0">
                <a:moveTo>
                  <a:pt x="0" y="0"/>
                </a:moveTo>
                <a:cubicBezTo>
                  <a:pt x="249941" y="-58"/>
                  <a:pt x="367334" y="23448"/>
                  <a:pt x="502615" y="0"/>
                </a:cubicBezTo>
                <a:cubicBezTo>
                  <a:pt x="637897" y="-23448"/>
                  <a:pt x="813653" y="-20418"/>
                  <a:pt x="974141" y="0"/>
                </a:cubicBezTo>
                <a:cubicBezTo>
                  <a:pt x="1134629" y="20418"/>
                  <a:pt x="1268772" y="6288"/>
                  <a:pt x="1554480" y="0"/>
                </a:cubicBezTo>
                <a:cubicBezTo>
                  <a:pt x="1554917" y="7222"/>
                  <a:pt x="1555359" y="13299"/>
                  <a:pt x="1554480" y="18288"/>
                </a:cubicBezTo>
                <a:cubicBezTo>
                  <a:pt x="1336087" y="12172"/>
                  <a:pt x="1310024" y="19759"/>
                  <a:pt x="1067410" y="18288"/>
                </a:cubicBezTo>
                <a:cubicBezTo>
                  <a:pt x="824796" y="16818"/>
                  <a:pt x="787902" y="34647"/>
                  <a:pt x="518160" y="18288"/>
                </a:cubicBezTo>
                <a:cubicBezTo>
                  <a:pt x="248418" y="1930"/>
                  <a:pt x="133160" y="9205"/>
                  <a:pt x="0" y="18288"/>
                </a:cubicBezTo>
                <a:cubicBezTo>
                  <a:pt x="-643" y="9451"/>
                  <a:pt x="-340" y="7114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41275" cap="rnd">
            <a:solidFill>
              <a:srgbClr val="FFFFFF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862840C-DD03-8C48-915F-D4E6C3850193}"/>
              </a:ext>
            </a:extLst>
          </p:cNvPr>
          <p:cNvSpPr txBox="1"/>
          <p:nvPr/>
        </p:nvSpPr>
        <p:spPr>
          <a:xfrm>
            <a:off x="4474462" y="630936"/>
            <a:ext cx="7074409" cy="14630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8500" dirty="0">
                <a:solidFill>
                  <a:srgbClr val="FFFFFF"/>
                </a:solidFill>
              </a:rPr>
              <a:t>Speak Out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8500" dirty="0">
                <a:solidFill>
                  <a:srgbClr val="FFFFFF"/>
                </a:solidFill>
              </a:rPr>
              <a:t>Reporting Tool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700" dirty="0">
              <a:solidFill>
                <a:srgbClr val="FFFFFF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AA29663-EAA3-097E-201E-8D20C4B89A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4974655"/>
            <a:ext cx="12191999" cy="188334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13663CF-F036-2D32-9FF2-ED76C5381A39}"/>
              </a:ext>
            </a:extLst>
          </p:cNvPr>
          <p:cNvSpPr txBox="1"/>
          <p:nvPr/>
        </p:nvSpPr>
        <p:spPr>
          <a:xfrm>
            <a:off x="373223" y="2957804"/>
            <a:ext cx="11467323" cy="17420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b="0" i="0" dirty="0">
                <a:effectLst/>
              </a:rPr>
              <a:t>Speak Out is an online </a:t>
            </a:r>
            <a:r>
              <a:rPr lang="en-US" b="1" i="0" dirty="0">
                <a:effectLst/>
              </a:rPr>
              <a:t>anonymous</a:t>
            </a:r>
            <a:r>
              <a:rPr lang="en-US" b="0" i="0" dirty="0">
                <a:effectLst/>
              </a:rPr>
              <a:t> reporting tool available to staff and students to disclose incidents of bullying, cyberbullying, harassment, discrimination, hate crime, coercive behaviour/control, stalking, assault, sexual harassment, sexual assault, and rape.  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b="0" i="0" dirty="0">
                <a:effectLst/>
              </a:rPr>
              <a:t>It is important to remember that as the Speak Out reporting tool is completely </a:t>
            </a:r>
            <a:r>
              <a:rPr lang="en-US" b="1" i="0" dirty="0">
                <a:effectLst/>
              </a:rPr>
              <a:t>anonymous</a:t>
            </a:r>
            <a:r>
              <a:rPr lang="en-US" b="0" i="0" dirty="0">
                <a:effectLst/>
              </a:rPr>
              <a:t>, there is no way of identifying or contacting any member of the university community who uses the tool.  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49658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lose-up of a wave&#10;&#10;Description automatically generated">
            <a:extLst>
              <a:ext uri="{FF2B5EF4-FFF2-40B4-BE49-F238E27FC236}">
                <a16:creationId xmlns:a16="http://schemas.microsoft.com/office/drawing/2014/main" id="{5423F322-7091-D18A-8B7D-2FB21B8F3A6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50AB553-2A96-4A92-96F2-93548E0969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0000">
                <a:schemeClr val="bg2">
                  <a:alpha val="68000"/>
                </a:schemeClr>
              </a:gs>
              <a:gs pos="85000">
                <a:schemeClr val="bg2">
                  <a:alpha val="97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A362E28-293F-ECF9-209D-3F5C2EEA8EF9}"/>
              </a:ext>
            </a:extLst>
          </p:cNvPr>
          <p:cNvSpPr txBox="1"/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dirty="0">
                <a:solidFill>
                  <a:schemeClr val="accent4"/>
                </a:solidFill>
                <a:latin typeface="+mj-lt"/>
                <a:ea typeface="+mj-ea"/>
                <a:cs typeface="+mj-cs"/>
              </a:rPr>
              <a:t>How to reach us </a:t>
            </a:r>
          </a:p>
        </p:txBody>
      </p:sp>
      <p:graphicFrame>
        <p:nvGraphicFramePr>
          <p:cNvPr id="5" name="TextBox 2">
            <a:extLst>
              <a:ext uri="{FF2B5EF4-FFF2-40B4-BE49-F238E27FC236}">
                <a16:creationId xmlns:a16="http://schemas.microsoft.com/office/drawing/2014/main" id="{D6EC392A-3B34-6C31-50DF-538319C704B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57638753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41518189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M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7867"/>
      </a:accent1>
      <a:accent2>
        <a:srgbClr val="F0AB00"/>
      </a:accent2>
      <a:accent3>
        <a:srgbClr val="822327"/>
      </a:accent3>
      <a:accent4>
        <a:srgbClr val="003771"/>
      </a:accent4>
      <a:accent5>
        <a:srgbClr val="007867"/>
      </a:accent5>
      <a:accent6>
        <a:srgbClr val="F0AB00"/>
      </a:accent6>
      <a:hlink>
        <a:srgbClr val="822327"/>
      </a:hlink>
      <a:folHlink>
        <a:srgbClr val="003771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E4B6D66CD905248BC92FB35AD6F705F" ma:contentTypeVersion="18" ma:contentTypeDescription="Create a new document." ma:contentTypeScope="" ma:versionID="f934cb9e421b3e9f5b81f512d5d1059b">
  <xsd:schema xmlns:xsd="http://www.w3.org/2001/XMLSchema" xmlns:xs="http://www.w3.org/2001/XMLSchema" xmlns:p="http://schemas.microsoft.com/office/2006/metadata/properties" xmlns:ns2="dc8ec18f-0520-441e-b3c6-0563448fbbb5" xmlns:ns3="95b6fe47-a443-4630-828a-d40f8d95886f" targetNamespace="http://schemas.microsoft.com/office/2006/metadata/properties" ma:root="true" ma:fieldsID="872e234ab963dd5eddd6fbbfa8ce81d2" ns2:_="" ns3:_="">
    <xsd:import namespace="dc8ec18f-0520-441e-b3c6-0563448fbbb5"/>
    <xsd:import namespace="95b6fe47-a443-4630-828a-d40f8d95886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c8ec18f-0520-441e-b3c6-0563448fbbb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5ee92b2f-d444-4214-abdd-12644e6e9ea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5b6fe47-a443-4630-828a-d40f8d95886f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10079445-267a-4524-a128-13d4f3ba4dcd}" ma:internalName="TaxCatchAll" ma:showField="CatchAllData" ma:web="95b6fe47-a443-4630-828a-d40f8d95886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95b6fe47-a443-4630-828a-d40f8d95886f" xsi:nil="true"/>
    <lcf76f155ced4ddcb4097134ff3c332f xmlns="dc8ec18f-0520-441e-b3c6-0563448fbbb5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368F17C8-7531-495D-A232-D2BE07250F6F}"/>
</file>

<file path=customXml/itemProps2.xml><?xml version="1.0" encoding="utf-8"?>
<ds:datastoreItem xmlns:ds="http://schemas.openxmlformats.org/officeDocument/2006/customXml" ds:itemID="{9AC3A0EB-882C-4818-94E9-7B8F4AD7D3D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BA08FC1-BD24-43E5-AD16-795B7B29DDF6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295</Words>
  <Application>Microsoft Office PowerPoint</Application>
  <PresentationFormat>Widescreen</PresentationFormat>
  <Paragraphs>55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9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Emma McDermott</dc:creator>
  <cp:lastModifiedBy>Helen Kirrane</cp:lastModifiedBy>
  <cp:revision>109</cp:revision>
  <dcterms:created xsi:type="dcterms:W3CDTF">2023-09-11T09:20:21Z</dcterms:created>
  <dcterms:modified xsi:type="dcterms:W3CDTF">2025-01-29T15:20:11Z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0x0101009E4B6D66CD905248BC92FB35AD6F705F</vt:lpwstr>
  </property>
</Properties>
</file>