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5" r:id="rId6"/>
    <p:sldId id="264" r:id="rId7"/>
    <p:sldId id="258" r:id="rId8"/>
    <p:sldId id="259" r:id="rId9"/>
    <p:sldId id="260" r:id="rId10"/>
    <p:sldId id="266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C143"/>
    <a:srgbClr val="EC008C"/>
    <a:srgbClr val="2E3192"/>
    <a:srgbClr val="00AEEF"/>
    <a:srgbClr val="000099"/>
    <a:srgbClr val="6CC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CF4D9B-23F4-40EA-AD21-CCF5C59A1E82}" v="23" dt="2024-09-17T21:30:46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2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859FBF-ECD3-42D6-82B6-A5F017BB28B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140F8F-8999-4152-96AD-724611EC0146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Non- profit organisation </a:t>
          </a:r>
          <a:r>
            <a:rPr lang="en-IE" b="1" u="sng"/>
            <a:t>International Student Network</a:t>
          </a:r>
          <a:endParaRPr lang="en-US"/>
        </a:p>
      </dgm:t>
    </dgm:pt>
    <dgm:pt modelId="{C89996A3-A516-48E4-806B-D8F58B981640}" type="parTrans" cxnId="{C8F66008-4544-4282-84F9-E50AE0EECFC2}">
      <dgm:prSet/>
      <dgm:spPr/>
      <dgm:t>
        <a:bodyPr/>
        <a:lstStyle/>
        <a:p>
          <a:endParaRPr lang="en-US"/>
        </a:p>
      </dgm:t>
    </dgm:pt>
    <dgm:pt modelId="{40FE9AE3-770B-4574-B5E7-7AAE665375A4}" type="sibTrans" cxnId="{C8F66008-4544-4282-84F9-E50AE0EECFC2}">
      <dgm:prSet/>
      <dgm:spPr/>
      <dgm:t>
        <a:bodyPr/>
        <a:lstStyle/>
        <a:p>
          <a:endParaRPr lang="en-US"/>
        </a:p>
      </dgm:t>
    </dgm:pt>
    <dgm:pt modelId="{6CB3D6D3-1AEA-48E3-B926-44D0DD3542A1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Helps students get a cultural experience in the host country</a:t>
          </a:r>
          <a:endParaRPr lang="en-US"/>
        </a:p>
      </dgm:t>
    </dgm:pt>
    <dgm:pt modelId="{990E65E1-A55E-4057-83DB-A5875CE78EBD}" type="parTrans" cxnId="{31695212-FF3E-43E9-BF87-47EAEA0852FC}">
      <dgm:prSet/>
      <dgm:spPr/>
      <dgm:t>
        <a:bodyPr/>
        <a:lstStyle/>
        <a:p>
          <a:endParaRPr lang="en-US"/>
        </a:p>
      </dgm:t>
    </dgm:pt>
    <dgm:pt modelId="{6BB0146D-E605-457E-BDA3-80C8013633A6}" type="sibTrans" cxnId="{31695212-FF3E-43E9-BF87-47EAEA0852FC}">
      <dgm:prSet/>
      <dgm:spPr/>
      <dgm:t>
        <a:bodyPr/>
        <a:lstStyle/>
        <a:p>
          <a:endParaRPr lang="en-US"/>
        </a:p>
      </dgm:t>
    </dgm:pt>
    <dgm:pt modelId="{4E83D471-C68A-4CB9-BDF8-4E7C244CEC6F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Provides opportunities for the students to gain cultural understanding and self-development</a:t>
          </a:r>
          <a:endParaRPr lang="en-US"/>
        </a:p>
      </dgm:t>
    </dgm:pt>
    <dgm:pt modelId="{13D5D14B-42DD-44E1-85E2-9ABCC2D720ED}" type="parTrans" cxnId="{81A07880-1ADA-4B1D-825C-0F639528D33C}">
      <dgm:prSet/>
      <dgm:spPr/>
      <dgm:t>
        <a:bodyPr/>
        <a:lstStyle/>
        <a:p>
          <a:endParaRPr lang="en-US"/>
        </a:p>
      </dgm:t>
    </dgm:pt>
    <dgm:pt modelId="{3310B394-CE0A-4378-ACD7-D00573A3BAF0}" type="sibTrans" cxnId="{81A07880-1ADA-4B1D-825C-0F639528D33C}">
      <dgm:prSet/>
      <dgm:spPr/>
      <dgm:t>
        <a:bodyPr/>
        <a:lstStyle/>
        <a:p>
          <a:endParaRPr lang="en-US"/>
        </a:p>
      </dgm:t>
    </dgm:pt>
    <dgm:pt modelId="{E99B019C-6A59-415C-A044-9E64F0DA2D2B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b="1" u="sng"/>
            <a:t>Lead by students for students</a:t>
          </a:r>
          <a:endParaRPr lang="en-US"/>
        </a:p>
      </dgm:t>
    </dgm:pt>
    <dgm:pt modelId="{3B6A5A57-B6BC-4095-AD45-7296CD67E7D7}" type="parTrans" cxnId="{400C8720-748E-4E69-9A87-897CE171FBE8}">
      <dgm:prSet/>
      <dgm:spPr/>
      <dgm:t>
        <a:bodyPr/>
        <a:lstStyle/>
        <a:p>
          <a:endParaRPr lang="en-US"/>
        </a:p>
      </dgm:t>
    </dgm:pt>
    <dgm:pt modelId="{1B106303-F37F-4E2E-88FC-33B726C61E07}" type="sibTrans" cxnId="{400C8720-748E-4E69-9A87-897CE171FBE8}">
      <dgm:prSet/>
      <dgm:spPr/>
      <dgm:t>
        <a:bodyPr/>
        <a:lstStyle/>
        <a:p>
          <a:endParaRPr lang="en-US"/>
        </a:p>
      </dgm:t>
    </dgm:pt>
    <dgm:pt modelId="{8D1AC045-7EEB-4434-A560-A6AED0138CA8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So you could be on this amazing committee!!</a:t>
          </a:r>
          <a:endParaRPr lang="en-US"/>
        </a:p>
      </dgm:t>
    </dgm:pt>
    <dgm:pt modelId="{21C66EF3-C80A-40EB-9D80-BE3D95ACE453}" type="parTrans" cxnId="{CFEDAC76-5DA0-4477-9433-1B33CB0C0BCB}">
      <dgm:prSet/>
      <dgm:spPr/>
      <dgm:t>
        <a:bodyPr/>
        <a:lstStyle/>
        <a:p>
          <a:endParaRPr lang="en-US"/>
        </a:p>
      </dgm:t>
    </dgm:pt>
    <dgm:pt modelId="{F1E52595-7350-4E79-992E-55CF0365229A}" type="sibTrans" cxnId="{CFEDAC76-5DA0-4477-9433-1B33CB0C0BCB}">
      <dgm:prSet/>
      <dgm:spPr/>
      <dgm:t>
        <a:bodyPr/>
        <a:lstStyle/>
        <a:p>
          <a:endParaRPr lang="en-US"/>
        </a:p>
      </dgm:t>
    </dgm:pt>
    <dgm:pt modelId="{C2F2FB49-66E6-4944-90A0-68E2833AA63C}" type="pres">
      <dgm:prSet presAssocID="{EC859FBF-ECD3-42D6-82B6-A5F017BB28BB}" presName="root" presStyleCnt="0">
        <dgm:presLayoutVars>
          <dgm:dir/>
          <dgm:resizeHandles val="exact"/>
        </dgm:presLayoutVars>
      </dgm:prSet>
      <dgm:spPr/>
    </dgm:pt>
    <dgm:pt modelId="{A85EE994-60E3-408F-BD6E-AD05FFDF74EF}" type="pres">
      <dgm:prSet presAssocID="{7B140F8F-8999-4152-96AD-724611EC0146}" presName="compNode" presStyleCnt="0"/>
      <dgm:spPr/>
    </dgm:pt>
    <dgm:pt modelId="{10BC0748-2825-46B7-8982-418372CEE1D7}" type="pres">
      <dgm:prSet presAssocID="{7B140F8F-8999-4152-96AD-724611EC014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C2EF3343-31F7-40D2-A34E-A36A6230D8C9}" type="pres">
      <dgm:prSet presAssocID="{7B140F8F-8999-4152-96AD-724611EC0146}" presName="spaceRect" presStyleCnt="0"/>
      <dgm:spPr/>
    </dgm:pt>
    <dgm:pt modelId="{FA6C48C2-417E-4093-A36E-03FF20589F0B}" type="pres">
      <dgm:prSet presAssocID="{7B140F8F-8999-4152-96AD-724611EC0146}" presName="textRect" presStyleLbl="revTx" presStyleIdx="0" presStyleCnt="5">
        <dgm:presLayoutVars>
          <dgm:chMax val="1"/>
          <dgm:chPref val="1"/>
        </dgm:presLayoutVars>
      </dgm:prSet>
      <dgm:spPr/>
    </dgm:pt>
    <dgm:pt modelId="{2E8D4388-96FF-4742-9FB4-36BFD17142E2}" type="pres">
      <dgm:prSet presAssocID="{40FE9AE3-770B-4574-B5E7-7AAE665375A4}" presName="sibTrans" presStyleCnt="0"/>
      <dgm:spPr/>
    </dgm:pt>
    <dgm:pt modelId="{2B64AC30-55A1-4D60-8DFA-3CAB59ABDC14}" type="pres">
      <dgm:prSet presAssocID="{6CB3D6D3-1AEA-48E3-B926-44D0DD3542A1}" presName="compNode" presStyleCnt="0"/>
      <dgm:spPr/>
    </dgm:pt>
    <dgm:pt modelId="{E2D447B0-8079-4AA7-B0F1-428DF41F3CA9}" type="pres">
      <dgm:prSet presAssocID="{6CB3D6D3-1AEA-48E3-B926-44D0DD3542A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BF79CE04-CF9C-4F53-956A-9FD07474E866}" type="pres">
      <dgm:prSet presAssocID="{6CB3D6D3-1AEA-48E3-B926-44D0DD3542A1}" presName="spaceRect" presStyleCnt="0"/>
      <dgm:spPr/>
    </dgm:pt>
    <dgm:pt modelId="{5BC218F1-6683-4246-B394-5572FA861ECD}" type="pres">
      <dgm:prSet presAssocID="{6CB3D6D3-1AEA-48E3-B926-44D0DD3542A1}" presName="textRect" presStyleLbl="revTx" presStyleIdx="1" presStyleCnt="5">
        <dgm:presLayoutVars>
          <dgm:chMax val="1"/>
          <dgm:chPref val="1"/>
        </dgm:presLayoutVars>
      </dgm:prSet>
      <dgm:spPr/>
    </dgm:pt>
    <dgm:pt modelId="{AEDA8DA6-6DA1-4878-9BA5-42C23A71B9D8}" type="pres">
      <dgm:prSet presAssocID="{6BB0146D-E605-457E-BDA3-80C8013633A6}" presName="sibTrans" presStyleCnt="0"/>
      <dgm:spPr/>
    </dgm:pt>
    <dgm:pt modelId="{7E4231E5-E5F2-44D4-B3A0-78BC911E4BB0}" type="pres">
      <dgm:prSet presAssocID="{4E83D471-C68A-4CB9-BDF8-4E7C244CEC6F}" presName="compNode" presStyleCnt="0"/>
      <dgm:spPr/>
    </dgm:pt>
    <dgm:pt modelId="{DFBAE266-11DC-4425-9875-08D999CF613F}" type="pres">
      <dgm:prSet presAssocID="{4E83D471-C68A-4CB9-BDF8-4E7C244CEC6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18C3775-0260-47E2-A857-F02958B3A888}" type="pres">
      <dgm:prSet presAssocID="{4E83D471-C68A-4CB9-BDF8-4E7C244CEC6F}" presName="spaceRect" presStyleCnt="0"/>
      <dgm:spPr/>
    </dgm:pt>
    <dgm:pt modelId="{BB7B6640-F4E1-4856-BC9C-FC092BCDC9AA}" type="pres">
      <dgm:prSet presAssocID="{4E83D471-C68A-4CB9-BDF8-4E7C244CEC6F}" presName="textRect" presStyleLbl="revTx" presStyleIdx="2" presStyleCnt="5">
        <dgm:presLayoutVars>
          <dgm:chMax val="1"/>
          <dgm:chPref val="1"/>
        </dgm:presLayoutVars>
      </dgm:prSet>
      <dgm:spPr/>
    </dgm:pt>
    <dgm:pt modelId="{033F213D-F6EE-4783-BFBB-1AD506728A17}" type="pres">
      <dgm:prSet presAssocID="{3310B394-CE0A-4378-ACD7-D00573A3BAF0}" presName="sibTrans" presStyleCnt="0"/>
      <dgm:spPr/>
    </dgm:pt>
    <dgm:pt modelId="{88C65DE3-9F8D-4018-B2E4-976DBB3066AA}" type="pres">
      <dgm:prSet presAssocID="{E99B019C-6A59-415C-A044-9E64F0DA2D2B}" presName="compNode" presStyleCnt="0"/>
      <dgm:spPr/>
    </dgm:pt>
    <dgm:pt modelId="{D5A55534-0E6B-496B-A396-737235843CFC}" type="pres">
      <dgm:prSet presAssocID="{E99B019C-6A59-415C-A044-9E64F0DA2D2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132D25D-BB51-406E-8663-2D4F78DD02DA}" type="pres">
      <dgm:prSet presAssocID="{E99B019C-6A59-415C-A044-9E64F0DA2D2B}" presName="spaceRect" presStyleCnt="0"/>
      <dgm:spPr/>
    </dgm:pt>
    <dgm:pt modelId="{9F47CBC5-EDB5-445F-92BE-84AA80FAFCA1}" type="pres">
      <dgm:prSet presAssocID="{E99B019C-6A59-415C-A044-9E64F0DA2D2B}" presName="textRect" presStyleLbl="revTx" presStyleIdx="3" presStyleCnt="5">
        <dgm:presLayoutVars>
          <dgm:chMax val="1"/>
          <dgm:chPref val="1"/>
        </dgm:presLayoutVars>
      </dgm:prSet>
      <dgm:spPr/>
    </dgm:pt>
    <dgm:pt modelId="{4DBEEB63-827C-4703-BEC5-F6454C245444}" type="pres">
      <dgm:prSet presAssocID="{1B106303-F37F-4E2E-88FC-33B726C61E07}" presName="sibTrans" presStyleCnt="0"/>
      <dgm:spPr/>
    </dgm:pt>
    <dgm:pt modelId="{16AE8E22-F174-4514-872A-4C173A0309BD}" type="pres">
      <dgm:prSet presAssocID="{8D1AC045-7EEB-4434-A560-A6AED0138CA8}" presName="compNode" presStyleCnt="0"/>
      <dgm:spPr/>
    </dgm:pt>
    <dgm:pt modelId="{77AFF6E3-9A1B-4ABC-802F-6027B225D448}" type="pres">
      <dgm:prSet presAssocID="{8D1AC045-7EEB-4434-A560-A6AED0138CA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18803BDF-B22E-4AE5-ADD1-35B9352B13A9}" type="pres">
      <dgm:prSet presAssocID="{8D1AC045-7EEB-4434-A560-A6AED0138CA8}" presName="spaceRect" presStyleCnt="0"/>
      <dgm:spPr/>
    </dgm:pt>
    <dgm:pt modelId="{2485EF93-C46E-4D31-8E85-B1C7812C5822}" type="pres">
      <dgm:prSet presAssocID="{8D1AC045-7EEB-4434-A560-A6AED0138CA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8F66008-4544-4282-84F9-E50AE0EECFC2}" srcId="{EC859FBF-ECD3-42D6-82B6-A5F017BB28BB}" destId="{7B140F8F-8999-4152-96AD-724611EC0146}" srcOrd="0" destOrd="0" parTransId="{C89996A3-A516-48E4-806B-D8F58B981640}" sibTransId="{40FE9AE3-770B-4574-B5E7-7AAE665375A4}"/>
    <dgm:cxn modelId="{98DD3F0A-F5D9-4FA9-9D9C-F2810562ED35}" type="presOf" srcId="{8D1AC045-7EEB-4434-A560-A6AED0138CA8}" destId="{2485EF93-C46E-4D31-8E85-B1C7812C5822}" srcOrd="0" destOrd="0" presId="urn:microsoft.com/office/officeart/2018/2/layout/IconLabelList"/>
    <dgm:cxn modelId="{CD166A10-2639-4EA8-AC6F-3BDB9481515A}" type="presOf" srcId="{E99B019C-6A59-415C-A044-9E64F0DA2D2B}" destId="{9F47CBC5-EDB5-445F-92BE-84AA80FAFCA1}" srcOrd="0" destOrd="0" presId="urn:microsoft.com/office/officeart/2018/2/layout/IconLabelList"/>
    <dgm:cxn modelId="{31695212-FF3E-43E9-BF87-47EAEA0852FC}" srcId="{EC859FBF-ECD3-42D6-82B6-A5F017BB28BB}" destId="{6CB3D6D3-1AEA-48E3-B926-44D0DD3542A1}" srcOrd="1" destOrd="0" parTransId="{990E65E1-A55E-4057-83DB-A5875CE78EBD}" sibTransId="{6BB0146D-E605-457E-BDA3-80C8013633A6}"/>
    <dgm:cxn modelId="{174EB717-9B49-492F-87A4-99851CC18915}" type="presOf" srcId="{6CB3D6D3-1AEA-48E3-B926-44D0DD3542A1}" destId="{5BC218F1-6683-4246-B394-5572FA861ECD}" srcOrd="0" destOrd="0" presId="urn:microsoft.com/office/officeart/2018/2/layout/IconLabelList"/>
    <dgm:cxn modelId="{400C8720-748E-4E69-9A87-897CE171FBE8}" srcId="{EC859FBF-ECD3-42D6-82B6-A5F017BB28BB}" destId="{E99B019C-6A59-415C-A044-9E64F0DA2D2B}" srcOrd="3" destOrd="0" parTransId="{3B6A5A57-B6BC-4095-AD45-7296CD67E7D7}" sibTransId="{1B106303-F37F-4E2E-88FC-33B726C61E07}"/>
    <dgm:cxn modelId="{E31CDB65-A363-4CB6-AE81-5FF4F83EA0BD}" type="presOf" srcId="{EC859FBF-ECD3-42D6-82B6-A5F017BB28BB}" destId="{C2F2FB49-66E6-4944-90A0-68E2833AA63C}" srcOrd="0" destOrd="0" presId="urn:microsoft.com/office/officeart/2018/2/layout/IconLabelList"/>
    <dgm:cxn modelId="{00C2C774-ECCE-4DD2-8256-6BCC96EF2A79}" type="presOf" srcId="{4E83D471-C68A-4CB9-BDF8-4E7C244CEC6F}" destId="{BB7B6640-F4E1-4856-BC9C-FC092BCDC9AA}" srcOrd="0" destOrd="0" presId="urn:microsoft.com/office/officeart/2018/2/layout/IconLabelList"/>
    <dgm:cxn modelId="{CFEDAC76-5DA0-4477-9433-1B33CB0C0BCB}" srcId="{EC859FBF-ECD3-42D6-82B6-A5F017BB28BB}" destId="{8D1AC045-7EEB-4434-A560-A6AED0138CA8}" srcOrd="4" destOrd="0" parTransId="{21C66EF3-C80A-40EB-9D80-BE3D95ACE453}" sibTransId="{F1E52595-7350-4E79-992E-55CF0365229A}"/>
    <dgm:cxn modelId="{81A07880-1ADA-4B1D-825C-0F639528D33C}" srcId="{EC859FBF-ECD3-42D6-82B6-A5F017BB28BB}" destId="{4E83D471-C68A-4CB9-BDF8-4E7C244CEC6F}" srcOrd="2" destOrd="0" parTransId="{13D5D14B-42DD-44E1-85E2-9ABCC2D720ED}" sibTransId="{3310B394-CE0A-4378-ACD7-D00573A3BAF0}"/>
    <dgm:cxn modelId="{BCFA29FA-9DAB-4B3E-B009-9BBA0B07EAA4}" type="presOf" srcId="{7B140F8F-8999-4152-96AD-724611EC0146}" destId="{FA6C48C2-417E-4093-A36E-03FF20589F0B}" srcOrd="0" destOrd="0" presId="urn:microsoft.com/office/officeart/2018/2/layout/IconLabelList"/>
    <dgm:cxn modelId="{E44932C7-A5A8-4B1D-88BF-E1087CAC1503}" type="presParOf" srcId="{C2F2FB49-66E6-4944-90A0-68E2833AA63C}" destId="{A85EE994-60E3-408F-BD6E-AD05FFDF74EF}" srcOrd="0" destOrd="0" presId="urn:microsoft.com/office/officeart/2018/2/layout/IconLabelList"/>
    <dgm:cxn modelId="{575D32D7-6B81-4C18-B92A-DB234EBE4E7D}" type="presParOf" srcId="{A85EE994-60E3-408F-BD6E-AD05FFDF74EF}" destId="{10BC0748-2825-46B7-8982-418372CEE1D7}" srcOrd="0" destOrd="0" presId="urn:microsoft.com/office/officeart/2018/2/layout/IconLabelList"/>
    <dgm:cxn modelId="{7F9838F9-24A7-43B7-B35C-F16B7AE1E25E}" type="presParOf" srcId="{A85EE994-60E3-408F-BD6E-AD05FFDF74EF}" destId="{C2EF3343-31F7-40D2-A34E-A36A6230D8C9}" srcOrd="1" destOrd="0" presId="urn:microsoft.com/office/officeart/2018/2/layout/IconLabelList"/>
    <dgm:cxn modelId="{746DA834-96EB-4E2A-9530-F36D38F918B5}" type="presParOf" srcId="{A85EE994-60E3-408F-BD6E-AD05FFDF74EF}" destId="{FA6C48C2-417E-4093-A36E-03FF20589F0B}" srcOrd="2" destOrd="0" presId="urn:microsoft.com/office/officeart/2018/2/layout/IconLabelList"/>
    <dgm:cxn modelId="{106832B2-4AF3-407B-B97A-D4AC3290D760}" type="presParOf" srcId="{C2F2FB49-66E6-4944-90A0-68E2833AA63C}" destId="{2E8D4388-96FF-4742-9FB4-36BFD17142E2}" srcOrd="1" destOrd="0" presId="urn:microsoft.com/office/officeart/2018/2/layout/IconLabelList"/>
    <dgm:cxn modelId="{2FD8F3B0-EB05-4F62-868B-0E59FA3C4078}" type="presParOf" srcId="{C2F2FB49-66E6-4944-90A0-68E2833AA63C}" destId="{2B64AC30-55A1-4D60-8DFA-3CAB59ABDC14}" srcOrd="2" destOrd="0" presId="urn:microsoft.com/office/officeart/2018/2/layout/IconLabelList"/>
    <dgm:cxn modelId="{7E62C4BF-85A2-40BA-A9EA-49804C5E2CC4}" type="presParOf" srcId="{2B64AC30-55A1-4D60-8DFA-3CAB59ABDC14}" destId="{E2D447B0-8079-4AA7-B0F1-428DF41F3CA9}" srcOrd="0" destOrd="0" presId="urn:microsoft.com/office/officeart/2018/2/layout/IconLabelList"/>
    <dgm:cxn modelId="{EE516AEC-95BD-427C-B6CD-72C3522B90E3}" type="presParOf" srcId="{2B64AC30-55A1-4D60-8DFA-3CAB59ABDC14}" destId="{BF79CE04-CF9C-4F53-956A-9FD07474E866}" srcOrd="1" destOrd="0" presId="urn:microsoft.com/office/officeart/2018/2/layout/IconLabelList"/>
    <dgm:cxn modelId="{D1C4F97F-2B17-4E39-971B-F1DD6E1DF111}" type="presParOf" srcId="{2B64AC30-55A1-4D60-8DFA-3CAB59ABDC14}" destId="{5BC218F1-6683-4246-B394-5572FA861ECD}" srcOrd="2" destOrd="0" presId="urn:microsoft.com/office/officeart/2018/2/layout/IconLabelList"/>
    <dgm:cxn modelId="{3C889267-9FE0-4D2A-88DC-03655CEE6EB8}" type="presParOf" srcId="{C2F2FB49-66E6-4944-90A0-68E2833AA63C}" destId="{AEDA8DA6-6DA1-4878-9BA5-42C23A71B9D8}" srcOrd="3" destOrd="0" presId="urn:microsoft.com/office/officeart/2018/2/layout/IconLabelList"/>
    <dgm:cxn modelId="{ED08C6BB-17A3-4E67-A1A0-F4F59B523C53}" type="presParOf" srcId="{C2F2FB49-66E6-4944-90A0-68E2833AA63C}" destId="{7E4231E5-E5F2-44D4-B3A0-78BC911E4BB0}" srcOrd="4" destOrd="0" presId="urn:microsoft.com/office/officeart/2018/2/layout/IconLabelList"/>
    <dgm:cxn modelId="{300CC48E-3115-483C-AE3C-F297ABA90D2D}" type="presParOf" srcId="{7E4231E5-E5F2-44D4-B3A0-78BC911E4BB0}" destId="{DFBAE266-11DC-4425-9875-08D999CF613F}" srcOrd="0" destOrd="0" presId="urn:microsoft.com/office/officeart/2018/2/layout/IconLabelList"/>
    <dgm:cxn modelId="{8C5557F6-12BE-4080-8268-B53BD0AF083D}" type="presParOf" srcId="{7E4231E5-E5F2-44D4-B3A0-78BC911E4BB0}" destId="{818C3775-0260-47E2-A857-F02958B3A888}" srcOrd="1" destOrd="0" presId="urn:microsoft.com/office/officeart/2018/2/layout/IconLabelList"/>
    <dgm:cxn modelId="{480791BD-9E84-46B4-8286-95C701E82E8A}" type="presParOf" srcId="{7E4231E5-E5F2-44D4-B3A0-78BC911E4BB0}" destId="{BB7B6640-F4E1-4856-BC9C-FC092BCDC9AA}" srcOrd="2" destOrd="0" presId="urn:microsoft.com/office/officeart/2018/2/layout/IconLabelList"/>
    <dgm:cxn modelId="{5412B674-BE4F-4377-A50F-CAED28B6DB9F}" type="presParOf" srcId="{C2F2FB49-66E6-4944-90A0-68E2833AA63C}" destId="{033F213D-F6EE-4783-BFBB-1AD506728A17}" srcOrd="5" destOrd="0" presId="urn:microsoft.com/office/officeart/2018/2/layout/IconLabelList"/>
    <dgm:cxn modelId="{C897E58A-6FE8-400C-9111-CA518A7D3AC5}" type="presParOf" srcId="{C2F2FB49-66E6-4944-90A0-68E2833AA63C}" destId="{88C65DE3-9F8D-4018-B2E4-976DBB3066AA}" srcOrd="6" destOrd="0" presId="urn:microsoft.com/office/officeart/2018/2/layout/IconLabelList"/>
    <dgm:cxn modelId="{F9D56019-1BB8-4B34-AD83-947891F7B38B}" type="presParOf" srcId="{88C65DE3-9F8D-4018-B2E4-976DBB3066AA}" destId="{D5A55534-0E6B-496B-A396-737235843CFC}" srcOrd="0" destOrd="0" presId="urn:microsoft.com/office/officeart/2018/2/layout/IconLabelList"/>
    <dgm:cxn modelId="{0C0D145B-0DFD-49C8-9A26-E7B32AC5A955}" type="presParOf" srcId="{88C65DE3-9F8D-4018-B2E4-976DBB3066AA}" destId="{4132D25D-BB51-406E-8663-2D4F78DD02DA}" srcOrd="1" destOrd="0" presId="urn:microsoft.com/office/officeart/2018/2/layout/IconLabelList"/>
    <dgm:cxn modelId="{F82F763B-BE62-42AD-8253-DC4387CB3D2F}" type="presParOf" srcId="{88C65DE3-9F8D-4018-B2E4-976DBB3066AA}" destId="{9F47CBC5-EDB5-445F-92BE-84AA80FAFCA1}" srcOrd="2" destOrd="0" presId="urn:microsoft.com/office/officeart/2018/2/layout/IconLabelList"/>
    <dgm:cxn modelId="{4BE3BF4F-0434-4CD4-833E-41AC844A2FBC}" type="presParOf" srcId="{C2F2FB49-66E6-4944-90A0-68E2833AA63C}" destId="{4DBEEB63-827C-4703-BEC5-F6454C245444}" srcOrd="7" destOrd="0" presId="urn:microsoft.com/office/officeart/2018/2/layout/IconLabelList"/>
    <dgm:cxn modelId="{1786472B-DDA1-4B93-899F-3AB772ED1B1A}" type="presParOf" srcId="{C2F2FB49-66E6-4944-90A0-68E2833AA63C}" destId="{16AE8E22-F174-4514-872A-4C173A0309BD}" srcOrd="8" destOrd="0" presId="urn:microsoft.com/office/officeart/2018/2/layout/IconLabelList"/>
    <dgm:cxn modelId="{0678E179-9AA2-473A-912E-B2101F1F8EF6}" type="presParOf" srcId="{16AE8E22-F174-4514-872A-4C173A0309BD}" destId="{77AFF6E3-9A1B-4ABC-802F-6027B225D448}" srcOrd="0" destOrd="0" presId="urn:microsoft.com/office/officeart/2018/2/layout/IconLabelList"/>
    <dgm:cxn modelId="{F7750F74-835A-491E-A245-FD63C76C1DC4}" type="presParOf" srcId="{16AE8E22-F174-4514-872A-4C173A0309BD}" destId="{18803BDF-B22E-4AE5-ADD1-35B9352B13A9}" srcOrd="1" destOrd="0" presId="urn:microsoft.com/office/officeart/2018/2/layout/IconLabelList"/>
    <dgm:cxn modelId="{4DF2F59A-D499-4536-835D-B70DF62F693C}" type="presParOf" srcId="{16AE8E22-F174-4514-872A-4C173A0309BD}" destId="{2485EF93-C46E-4D31-8E85-B1C7812C58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1A9DDB-1C9B-4F46-BD05-6E49B44B0286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475A3F9-DBC5-4466-B20E-CB30C55A7EF7}">
      <dgm:prSet/>
      <dgm:spPr/>
      <dgm:t>
        <a:bodyPr/>
        <a:lstStyle/>
        <a:p>
          <a:r>
            <a:rPr lang="en-IE"/>
            <a:t>ESN Card </a:t>
          </a:r>
          <a:endParaRPr lang="en-US"/>
        </a:p>
      </dgm:t>
    </dgm:pt>
    <dgm:pt modelId="{F60C9E04-D7A8-4976-901B-EA39F4743132}" type="parTrans" cxnId="{C90EFFBC-61AC-479B-A74A-A24140630C67}">
      <dgm:prSet/>
      <dgm:spPr/>
      <dgm:t>
        <a:bodyPr/>
        <a:lstStyle/>
        <a:p>
          <a:endParaRPr lang="en-US"/>
        </a:p>
      </dgm:t>
    </dgm:pt>
    <dgm:pt modelId="{A0C694DD-C1DE-4B07-9B95-2FB238CFF1EA}" type="sibTrans" cxnId="{C90EFFBC-61AC-479B-A74A-A24140630C67}">
      <dgm:prSet/>
      <dgm:spPr/>
      <dgm:t>
        <a:bodyPr/>
        <a:lstStyle/>
        <a:p>
          <a:endParaRPr lang="en-US"/>
        </a:p>
      </dgm:t>
    </dgm:pt>
    <dgm:pt modelId="{E291E807-FB4C-4C42-9385-694DA8C232B4}">
      <dgm:prSet/>
      <dgm:spPr/>
      <dgm:t>
        <a:bodyPr/>
        <a:lstStyle/>
        <a:p>
          <a:r>
            <a:rPr lang="en-IE"/>
            <a:t>Ryanair discounts</a:t>
          </a:r>
          <a:endParaRPr lang="en-US"/>
        </a:p>
      </dgm:t>
    </dgm:pt>
    <dgm:pt modelId="{597C0F32-8960-48CE-B46A-343E5D4FB2EA}" type="parTrans" cxnId="{A84C6722-D7C5-4123-A110-6E5A55AC55CB}">
      <dgm:prSet/>
      <dgm:spPr/>
      <dgm:t>
        <a:bodyPr/>
        <a:lstStyle/>
        <a:p>
          <a:endParaRPr lang="en-US"/>
        </a:p>
      </dgm:t>
    </dgm:pt>
    <dgm:pt modelId="{DC97C501-20AC-457B-BB81-F5B67EF095BB}" type="sibTrans" cxnId="{A84C6722-D7C5-4123-A110-6E5A55AC55CB}">
      <dgm:prSet/>
      <dgm:spPr/>
      <dgm:t>
        <a:bodyPr/>
        <a:lstStyle/>
        <a:p>
          <a:endParaRPr lang="en-US"/>
        </a:p>
      </dgm:t>
    </dgm:pt>
    <dgm:pt modelId="{CBD36294-53CD-480E-A079-E1FD59CD4EFC}">
      <dgm:prSet/>
      <dgm:spPr/>
      <dgm:t>
        <a:bodyPr/>
        <a:lstStyle/>
        <a:p>
          <a:r>
            <a:rPr lang="en-IE"/>
            <a:t>Flixbus/ Flixtrain</a:t>
          </a:r>
          <a:endParaRPr lang="en-US"/>
        </a:p>
      </dgm:t>
    </dgm:pt>
    <dgm:pt modelId="{87DAE80D-3A03-4BA4-8DE5-E897942A2F3A}" type="parTrans" cxnId="{D5772553-9007-40DD-89CE-1A8D21C153E4}">
      <dgm:prSet/>
      <dgm:spPr/>
      <dgm:t>
        <a:bodyPr/>
        <a:lstStyle/>
        <a:p>
          <a:endParaRPr lang="en-US"/>
        </a:p>
      </dgm:t>
    </dgm:pt>
    <dgm:pt modelId="{97FD9BE2-0081-4A15-9B57-B4B461D94D1F}" type="sibTrans" cxnId="{D5772553-9007-40DD-89CE-1A8D21C153E4}">
      <dgm:prSet/>
      <dgm:spPr/>
      <dgm:t>
        <a:bodyPr/>
        <a:lstStyle/>
        <a:p>
          <a:endParaRPr lang="en-US"/>
        </a:p>
      </dgm:t>
    </dgm:pt>
    <dgm:pt modelId="{D4ADEF37-57DB-4BDF-A196-D577E2CCDAC6}">
      <dgm:prSet/>
      <dgm:spPr/>
      <dgm:t>
        <a:bodyPr/>
        <a:lstStyle/>
        <a:p>
          <a:r>
            <a:rPr lang="en-IE"/>
            <a:t>Tomorrowland discount</a:t>
          </a:r>
          <a:endParaRPr lang="en-US"/>
        </a:p>
      </dgm:t>
    </dgm:pt>
    <dgm:pt modelId="{284EA00E-4F03-43D7-8C44-52E20BB4A748}" type="parTrans" cxnId="{CC3852E1-3952-479B-B5A6-C6DC6B974E3A}">
      <dgm:prSet/>
      <dgm:spPr/>
      <dgm:t>
        <a:bodyPr/>
        <a:lstStyle/>
        <a:p>
          <a:endParaRPr lang="en-US"/>
        </a:p>
      </dgm:t>
    </dgm:pt>
    <dgm:pt modelId="{95625943-78DC-4984-9545-777BB663200F}" type="sibTrans" cxnId="{CC3852E1-3952-479B-B5A6-C6DC6B974E3A}">
      <dgm:prSet/>
      <dgm:spPr/>
      <dgm:t>
        <a:bodyPr/>
        <a:lstStyle/>
        <a:p>
          <a:endParaRPr lang="en-US"/>
        </a:p>
      </dgm:t>
    </dgm:pt>
    <dgm:pt modelId="{FC210DD5-563B-42B1-B879-DF94B55B30D3}">
      <dgm:prSet/>
      <dgm:spPr/>
      <dgm:t>
        <a:bodyPr/>
        <a:lstStyle/>
        <a:p>
          <a:r>
            <a:rPr lang="en-IE"/>
            <a:t>The Economist</a:t>
          </a:r>
          <a:endParaRPr lang="en-US"/>
        </a:p>
      </dgm:t>
    </dgm:pt>
    <dgm:pt modelId="{5C949D56-3F64-4EFD-AECF-D1369CD5A288}" type="parTrans" cxnId="{BE375274-D71A-448A-B2B4-E4EC925052C8}">
      <dgm:prSet/>
      <dgm:spPr/>
      <dgm:t>
        <a:bodyPr/>
        <a:lstStyle/>
        <a:p>
          <a:endParaRPr lang="en-US"/>
        </a:p>
      </dgm:t>
    </dgm:pt>
    <dgm:pt modelId="{F5B6ECC8-E265-47D5-A21A-A110B8F6714D}" type="sibTrans" cxnId="{BE375274-D71A-448A-B2B4-E4EC925052C8}">
      <dgm:prSet/>
      <dgm:spPr/>
      <dgm:t>
        <a:bodyPr/>
        <a:lstStyle/>
        <a:p>
          <a:endParaRPr lang="en-US"/>
        </a:p>
      </dgm:t>
    </dgm:pt>
    <dgm:pt modelId="{4F5CD5EB-B083-44C4-9104-329013518EB0}">
      <dgm:prSet/>
      <dgm:spPr/>
      <dgm:t>
        <a:bodyPr/>
        <a:lstStyle/>
        <a:p>
          <a:r>
            <a:rPr lang="en-IE"/>
            <a:t>Discounts to trips ESN Ireland holds</a:t>
          </a:r>
          <a:endParaRPr lang="en-US"/>
        </a:p>
      </dgm:t>
    </dgm:pt>
    <dgm:pt modelId="{3ED87EA7-5D87-4A0E-B067-ECD5639E5C13}" type="parTrans" cxnId="{59009684-1B08-458D-910B-37DD47BCEB3A}">
      <dgm:prSet/>
      <dgm:spPr/>
      <dgm:t>
        <a:bodyPr/>
        <a:lstStyle/>
        <a:p>
          <a:endParaRPr lang="en-US"/>
        </a:p>
      </dgm:t>
    </dgm:pt>
    <dgm:pt modelId="{E631F5A6-5BA0-479C-98C6-E4077B336969}" type="sibTrans" cxnId="{59009684-1B08-458D-910B-37DD47BCEB3A}">
      <dgm:prSet/>
      <dgm:spPr/>
      <dgm:t>
        <a:bodyPr/>
        <a:lstStyle/>
        <a:p>
          <a:endParaRPr lang="en-US"/>
        </a:p>
      </dgm:t>
    </dgm:pt>
    <dgm:pt modelId="{7A05691C-256F-4090-95EF-A7CA7FDF32A4}">
      <dgm:prSet/>
      <dgm:spPr/>
      <dgm:t>
        <a:bodyPr/>
        <a:lstStyle/>
        <a:p>
          <a:r>
            <a:rPr lang="en-IE" dirty="0"/>
            <a:t>Meet like-minded people</a:t>
          </a:r>
          <a:endParaRPr lang="en-US" dirty="0"/>
        </a:p>
      </dgm:t>
    </dgm:pt>
    <dgm:pt modelId="{6EC70BA2-4F2B-421E-947E-2EFC7365644A}" type="parTrans" cxnId="{E7295B94-D61A-445B-9A5B-9F1E073BD977}">
      <dgm:prSet/>
      <dgm:spPr/>
      <dgm:t>
        <a:bodyPr/>
        <a:lstStyle/>
        <a:p>
          <a:endParaRPr lang="en-US"/>
        </a:p>
      </dgm:t>
    </dgm:pt>
    <dgm:pt modelId="{015F8621-80CE-4921-9D96-5EFDBEFDE5B8}" type="sibTrans" cxnId="{E7295B94-D61A-445B-9A5B-9F1E073BD977}">
      <dgm:prSet/>
      <dgm:spPr/>
      <dgm:t>
        <a:bodyPr/>
        <a:lstStyle/>
        <a:p>
          <a:endParaRPr lang="en-US"/>
        </a:p>
      </dgm:t>
    </dgm:pt>
    <dgm:pt modelId="{B2F8F21E-541A-404D-9BE0-9FD21BE107C2}">
      <dgm:prSet/>
      <dgm:spPr/>
      <dgm:t>
        <a:bodyPr/>
        <a:lstStyle/>
        <a:p>
          <a:r>
            <a:rPr lang="en-IE"/>
            <a:t>For committee members: </a:t>
          </a:r>
          <a:r>
            <a:rPr lang="en-IE">
              <a:sym typeface="Wingdings" panose="05000000000000000000" pitchFamily="2" charset="2"/>
            </a:rPr>
            <a:t></a:t>
          </a:r>
          <a:r>
            <a:rPr lang="en-IE"/>
            <a:t> EGM</a:t>
          </a:r>
          <a:endParaRPr lang="en-US"/>
        </a:p>
      </dgm:t>
    </dgm:pt>
    <dgm:pt modelId="{76E0CF1B-90B6-445C-90B8-9A78DD5873AD}" type="parTrans" cxnId="{A09E393D-8074-4D31-9652-C5ADE736E313}">
      <dgm:prSet/>
      <dgm:spPr/>
      <dgm:t>
        <a:bodyPr/>
        <a:lstStyle/>
        <a:p>
          <a:endParaRPr lang="en-US"/>
        </a:p>
      </dgm:t>
    </dgm:pt>
    <dgm:pt modelId="{731D4B1A-2DDD-447B-B3A3-1A86FA0F575F}" type="sibTrans" cxnId="{A09E393D-8074-4D31-9652-C5ADE736E313}">
      <dgm:prSet/>
      <dgm:spPr/>
      <dgm:t>
        <a:bodyPr/>
        <a:lstStyle/>
        <a:p>
          <a:endParaRPr lang="en-US"/>
        </a:p>
      </dgm:t>
    </dgm:pt>
    <dgm:pt modelId="{39330486-EFD2-4EA8-8183-E37AB823F5FC}">
      <dgm:prSet/>
      <dgm:spPr/>
      <dgm:t>
        <a:bodyPr/>
        <a:lstStyle/>
        <a:p>
          <a:r>
            <a:rPr lang="en-IE"/>
            <a:t>International meetings paid in full</a:t>
          </a:r>
          <a:endParaRPr lang="en-US"/>
        </a:p>
      </dgm:t>
    </dgm:pt>
    <dgm:pt modelId="{72E5765C-8CD5-4EB8-A317-87ECA09F35C1}" type="parTrans" cxnId="{48D9EF75-306E-463D-9446-C6820A7CFD2B}">
      <dgm:prSet/>
      <dgm:spPr/>
      <dgm:t>
        <a:bodyPr/>
        <a:lstStyle/>
        <a:p>
          <a:endParaRPr lang="en-US"/>
        </a:p>
      </dgm:t>
    </dgm:pt>
    <dgm:pt modelId="{34320D86-AFA6-4350-9DCA-17C4D71EE431}" type="sibTrans" cxnId="{48D9EF75-306E-463D-9446-C6820A7CFD2B}">
      <dgm:prSet/>
      <dgm:spPr/>
      <dgm:t>
        <a:bodyPr/>
        <a:lstStyle/>
        <a:p>
          <a:endParaRPr lang="en-US"/>
        </a:p>
      </dgm:t>
    </dgm:pt>
    <dgm:pt modelId="{83F9A183-BA69-42E1-B9E0-5D8FFA32D950}" type="pres">
      <dgm:prSet presAssocID="{C51A9DDB-1C9B-4F46-BD05-6E49B44B0286}" presName="Name0" presStyleCnt="0">
        <dgm:presLayoutVars>
          <dgm:dir/>
          <dgm:resizeHandles val="exact"/>
        </dgm:presLayoutVars>
      </dgm:prSet>
      <dgm:spPr/>
    </dgm:pt>
    <dgm:pt modelId="{3ED2D0F2-85FA-42AC-9EFF-96EF2F467D90}" type="pres">
      <dgm:prSet presAssocID="{D475A3F9-DBC5-4466-B20E-CB30C55A7EF7}" presName="composite" presStyleCnt="0"/>
      <dgm:spPr/>
    </dgm:pt>
    <dgm:pt modelId="{5046A3B6-868D-4930-87AE-4B17FCC496EE}" type="pres">
      <dgm:prSet presAssocID="{D475A3F9-DBC5-4466-B20E-CB30C55A7EF7}" presName="rect1" presStyleLbl="trAlignAcc1" presStyleIdx="0" presStyleCnt="4">
        <dgm:presLayoutVars>
          <dgm:bulletEnabled val="1"/>
        </dgm:presLayoutVars>
      </dgm:prSet>
      <dgm:spPr/>
    </dgm:pt>
    <dgm:pt modelId="{D9B223C3-3343-46C5-887D-7527446A74A5}" type="pres">
      <dgm:prSet presAssocID="{D475A3F9-DBC5-4466-B20E-CB30C55A7EF7}" presName="rect2" presStyleLbl="fgImgPlace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540" t="4507" r="-41540" b="4507"/>
          </a:stretch>
        </a:blipFill>
      </dgm:spPr>
    </dgm:pt>
    <dgm:pt modelId="{D46EB566-2952-4F3F-B330-7989E216E3A1}" type="pres">
      <dgm:prSet presAssocID="{A0C694DD-C1DE-4B07-9B95-2FB238CFF1EA}" presName="sibTrans" presStyleCnt="0"/>
      <dgm:spPr/>
    </dgm:pt>
    <dgm:pt modelId="{5B135354-DD9C-4EEC-B65E-C57E00A8335E}" type="pres">
      <dgm:prSet presAssocID="{4F5CD5EB-B083-44C4-9104-329013518EB0}" presName="composite" presStyleCnt="0"/>
      <dgm:spPr/>
    </dgm:pt>
    <dgm:pt modelId="{CD6D1C40-9745-457D-9396-343AE63D6FED}" type="pres">
      <dgm:prSet presAssocID="{4F5CD5EB-B083-44C4-9104-329013518EB0}" presName="rect1" presStyleLbl="trAlignAcc1" presStyleIdx="1" presStyleCnt="4">
        <dgm:presLayoutVars>
          <dgm:bulletEnabled val="1"/>
        </dgm:presLayoutVars>
      </dgm:prSet>
      <dgm:spPr/>
    </dgm:pt>
    <dgm:pt modelId="{1DA7AD1A-674F-48C3-8381-14B696F3157C}" type="pres">
      <dgm:prSet presAssocID="{4F5CD5EB-B083-44C4-9104-329013518EB0}" presName="rect2" presStyleLbl="fgImgPlace1" presStyleIdx="1" presStyleCnt="4" custLinFactNeighborX="6625" custLinFactNeighborY="-4136"/>
      <dgm:spPr>
        <a:blipFill dpi="0" rotWithShape="0">
          <a:blip xmlns:r="http://schemas.openxmlformats.org/officeDocument/2006/relationships" r:embed="rId2"/>
          <a:srcRect/>
          <a:stretch>
            <a:fillRect l="-6588" t="12275" r="-6588" b="12275"/>
          </a:stretch>
        </a:blipFill>
      </dgm:spPr>
    </dgm:pt>
    <dgm:pt modelId="{AA06B04A-7095-4172-A92F-AA848252A2C4}" type="pres">
      <dgm:prSet presAssocID="{E631F5A6-5BA0-479C-98C6-E4077B336969}" presName="sibTrans" presStyleCnt="0"/>
      <dgm:spPr/>
    </dgm:pt>
    <dgm:pt modelId="{61A52E02-96D5-4E34-BFD0-6B0F550B85C3}" type="pres">
      <dgm:prSet presAssocID="{7A05691C-256F-4090-95EF-A7CA7FDF32A4}" presName="composite" presStyleCnt="0"/>
      <dgm:spPr/>
    </dgm:pt>
    <dgm:pt modelId="{A599C1FA-FF3C-4CEC-BA1E-94E2CB417D5E}" type="pres">
      <dgm:prSet presAssocID="{7A05691C-256F-4090-95EF-A7CA7FDF32A4}" presName="rect1" presStyleLbl="trAlignAcc1" presStyleIdx="2" presStyleCnt="4">
        <dgm:presLayoutVars>
          <dgm:bulletEnabled val="1"/>
        </dgm:presLayoutVars>
      </dgm:prSet>
      <dgm:spPr/>
    </dgm:pt>
    <dgm:pt modelId="{62C5C937-DA2D-49D1-B74F-61523823D09C}" type="pres">
      <dgm:prSet presAssocID="{7A05691C-256F-4090-95EF-A7CA7FDF32A4}" presName="rect2" presStyleLbl="fgImgPlace1" presStyleIdx="2" presStyleCnt="4" custLinFactNeighborY="242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896" t="16712" r="-24896" b="16712"/>
          </a:stretch>
        </a:blipFill>
      </dgm:spPr>
      <dgm:extLst>
        <a:ext uri="{E40237B7-FDA0-4F09-8148-C483321AD2D9}">
          <dgm14:cNvPr xmlns:dgm14="http://schemas.microsoft.com/office/drawing/2010/diagram" id="0" name="" descr="People using laptop"/>
        </a:ext>
      </dgm:extLst>
    </dgm:pt>
    <dgm:pt modelId="{CBA37451-8CCF-4697-A1CA-7A7AD7E42CEE}" type="pres">
      <dgm:prSet presAssocID="{015F8621-80CE-4921-9D96-5EFDBEFDE5B8}" presName="sibTrans" presStyleCnt="0"/>
      <dgm:spPr/>
    </dgm:pt>
    <dgm:pt modelId="{C13F1BDB-E738-4BC8-B871-FC4977E69597}" type="pres">
      <dgm:prSet presAssocID="{B2F8F21E-541A-404D-9BE0-9FD21BE107C2}" presName="composite" presStyleCnt="0"/>
      <dgm:spPr/>
    </dgm:pt>
    <dgm:pt modelId="{9FC5B87E-CE56-48D9-9523-06C17FF81C5D}" type="pres">
      <dgm:prSet presAssocID="{B2F8F21E-541A-404D-9BE0-9FD21BE107C2}" presName="rect1" presStyleLbl="trAlignAcc1" presStyleIdx="3" presStyleCnt="4">
        <dgm:presLayoutVars>
          <dgm:bulletEnabled val="1"/>
        </dgm:presLayoutVars>
      </dgm:prSet>
      <dgm:spPr/>
    </dgm:pt>
    <dgm:pt modelId="{4B1F6BDA-F6B5-4D64-B661-C44FE6B77307}" type="pres">
      <dgm:prSet presAssocID="{B2F8F21E-541A-404D-9BE0-9FD21BE107C2}" presName="rect2" presStyleLbl="fgImgPlace1" presStyleIdx="3" presStyleCnt="4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60" t="14494" r="-3260" b="14494"/>
          </a:stretch>
        </a:blipFill>
      </dgm:spPr>
    </dgm:pt>
  </dgm:ptLst>
  <dgm:cxnLst>
    <dgm:cxn modelId="{C7607911-15A6-45DD-82D0-A9EF66D9D64B}" type="presOf" srcId="{39330486-EFD2-4EA8-8183-E37AB823F5FC}" destId="{9FC5B87E-CE56-48D9-9523-06C17FF81C5D}" srcOrd="0" destOrd="1" presId="urn:microsoft.com/office/officeart/2008/layout/PictureStrips"/>
    <dgm:cxn modelId="{A84C6722-D7C5-4123-A110-6E5A55AC55CB}" srcId="{D475A3F9-DBC5-4466-B20E-CB30C55A7EF7}" destId="{E291E807-FB4C-4C42-9385-694DA8C232B4}" srcOrd="0" destOrd="0" parTransId="{597C0F32-8960-48CE-B46A-343E5D4FB2EA}" sibTransId="{DC97C501-20AC-457B-BB81-F5B67EF095BB}"/>
    <dgm:cxn modelId="{AB764633-3ED2-4405-B335-94D4BD03217F}" type="presOf" srcId="{D4ADEF37-57DB-4BDF-A196-D577E2CCDAC6}" destId="{5046A3B6-868D-4930-87AE-4B17FCC496EE}" srcOrd="0" destOrd="3" presId="urn:microsoft.com/office/officeart/2008/layout/PictureStrips"/>
    <dgm:cxn modelId="{A09E393D-8074-4D31-9652-C5ADE736E313}" srcId="{C51A9DDB-1C9B-4F46-BD05-6E49B44B0286}" destId="{B2F8F21E-541A-404D-9BE0-9FD21BE107C2}" srcOrd="3" destOrd="0" parTransId="{76E0CF1B-90B6-445C-90B8-9A78DD5873AD}" sibTransId="{731D4B1A-2DDD-447B-B3A3-1A86FA0F575F}"/>
    <dgm:cxn modelId="{37C48D5B-9784-4CDA-A476-CC95A28B364C}" type="presOf" srcId="{7A05691C-256F-4090-95EF-A7CA7FDF32A4}" destId="{A599C1FA-FF3C-4CEC-BA1E-94E2CB417D5E}" srcOrd="0" destOrd="0" presId="urn:microsoft.com/office/officeart/2008/layout/PictureStrips"/>
    <dgm:cxn modelId="{FDBBE75E-11E7-46D2-B2EE-4FDC11CE8C0A}" type="presOf" srcId="{CBD36294-53CD-480E-A079-E1FD59CD4EFC}" destId="{5046A3B6-868D-4930-87AE-4B17FCC496EE}" srcOrd="0" destOrd="2" presId="urn:microsoft.com/office/officeart/2008/layout/PictureStrips"/>
    <dgm:cxn modelId="{6560554C-DA9C-4BF6-B553-26F84F853922}" type="presOf" srcId="{D475A3F9-DBC5-4466-B20E-CB30C55A7EF7}" destId="{5046A3B6-868D-4930-87AE-4B17FCC496EE}" srcOrd="0" destOrd="0" presId="urn:microsoft.com/office/officeart/2008/layout/PictureStrips"/>
    <dgm:cxn modelId="{61E6A771-8594-43F8-A1F8-3407B6B0A78F}" type="presOf" srcId="{E291E807-FB4C-4C42-9385-694DA8C232B4}" destId="{5046A3B6-868D-4930-87AE-4B17FCC496EE}" srcOrd="0" destOrd="1" presId="urn:microsoft.com/office/officeart/2008/layout/PictureStrips"/>
    <dgm:cxn modelId="{D5772553-9007-40DD-89CE-1A8D21C153E4}" srcId="{D475A3F9-DBC5-4466-B20E-CB30C55A7EF7}" destId="{CBD36294-53CD-480E-A079-E1FD59CD4EFC}" srcOrd="1" destOrd="0" parTransId="{87DAE80D-3A03-4BA4-8DE5-E897942A2F3A}" sibTransId="{97FD9BE2-0081-4A15-9B57-B4B461D94D1F}"/>
    <dgm:cxn modelId="{E6645F74-EF33-4D30-BF16-06318047C52B}" type="presOf" srcId="{4F5CD5EB-B083-44C4-9104-329013518EB0}" destId="{CD6D1C40-9745-457D-9396-343AE63D6FED}" srcOrd="0" destOrd="0" presId="urn:microsoft.com/office/officeart/2008/layout/PictureStrips"/>
    <dgm:cxn modelId="{BE375274-D71A-448A-B2B4-E4EC925052C8}" srcId="{D475A3F9-DBC5-4466-B20E-CB30C55A7EF7}" destId="{FC210DD5-563B-42B1-B879-DF94B55B30D3}" srcOrd="3" destOrd="0" parTransId="{5C949D56-3F64-4EFD-AECF-D1369CD5A288}" sibTransId="{F5B6ECC8-E265-47D5-A21A-A110B8F6714D}"/>
    <dgm:cxn modelId="{48D9EF75-306E-463D-9446-C6820A7CFD2B}" srcId="{B2F8F21E-541A-404D-9BE0-9FD21BE107C2}" destId="{39330486-EFD2-4EA8-8183-E37AB823F5FC}" srcOrd="0" destOrd="0" parTransId="{72E5765C-8CD5-4EB8-A317-87ECA09F35C1}" sibTransId="{34320D86-AFA6-4350-9DCA-17C4D71EE431}"/>
    <dgm:cxn modelId="{59009684-1B08-458D-910B-37DD47BCEB3A}" srcId="{C51A9DDB-1C9B-4F46-BD05-6E49B44B0286}" destId="{4F5CD5EB-B083-44C4-9104-329013518EB0}" srcOrd="1" destOrd="0" parTransId="{3ED87EA7-5D87-4A0E-B067-ECD5639E5C13}" sibTransId="{E631F5A6-5BA0-479C-98C6-E4077B336969}"/>
    <dgm:cxn modelId="{E7295B94-D61A-445B-9A5B-9F1E073BD977}" srcId="{C51A9DDB-1C9B-4F46-BD05-6E49B44B0286}" destId="{7A05691C-256F-4090-95EF-A7CA7FDF32A4}" srcOrd="2" destOrd="0" parTransId="{6EC70BA2-4F2B-421E-947E-2EFC7365644A}" sibTransId="{015F8621-80CE-4921-9D96-5EFDBEFDE5B8}"/>
    <dgm:cxn modelId="{C90EFFBC-61AC-479B-A74A-A24140630C67}" srcId="{C51A9DDB-1C9B-4F46-BD05-6E49B44B0286}" destId="{D475A3F9-DBC5-4466-B20E-CB30C55A7EF7}" srcOrd="0" destOrd="0" parTransId="{F60C9E04-D7A8-4976-901B-EA39F4743132}" sibTransId="{A0C694DD-C1DE-4B07-9B95-2FB238CFF1EA}"/>
    <dgm:cxn modelId="{A10B8FCD-ABBE-4849-B1E2-97A7C8A4324C}" type="presOf" srcId="{FC210DD5-563B-42B1-B879-DF94B55B30D3}" destId="{5046A3B6-868D-4930-87AE-4B17FCC496EE}" srcOrd="0" destOrd="4" presId="urn:microsoft.com/office/officeart/2008/layout/PictureStrips"/>
    <dgm:cxn modelId="{8286CFE0-A148-4E93-88D4-A5A5AAA21B9B}" type="presOf" srcId="{B2F8F21E-541A-404D-9BE0-9FD21BE107C2}" destId="{9FC5B87E-CE56-48D9-9523-06C17FF81C5D}" srcOrd="0" destOrd="0" presId="urn:microsoft.com/office/officeart/2008/layout/PictureStrips"/>
    <dgm:cxn modelId="{CC3852E1-3952-479B-B5A6-C6DC6B974E3A}" srcId="{D475A3F9-DBC5-4466-B20E-CB30C55A7EF7}" destId="{D4ADEF37-57DB-4BDF-A196-D577E2CCDAC6}" srcOrd="2" destOrd="0" parTransId="{284EA00E-4F03-43D7-8C44-52E20BB4A748}" sibTransId="{95625943-78DC-4984-9545-777BB663200F}"/>
    <dgm:cxn modelId="{667918F4-EBD7-4494-8E4A-ADD93A8B1CAD}" type="presOf" srcId="{C51A9DDB-1C9B-4F46-BD05-6E49B44B0286}" destId="{83F9A183-BA69-42E1-B9E0-5D8FFA32D950}" srcOrd="0" destOrd="0" presId="urn:microsoft.com/office/officeart/2008/layout/PictureStrips"/>
    <dgm:cxn modelId="{75607853-3EF5-4F70-842E-EE73A2F15FE3}" type="presParOf" srcId="{83F9A183-BA69-42E1-B9E0-5D8FFA32D950}" destId="{3ED2D0F2-85FA-42AC-9EFF-96EF2F467D90}" srcOrd="0" destOrd="0" presId="urn:microsoft.com/office/officeart/2008/layout/PictureStrips"/>
    <dgm:cxn modelId="{29945D76-BC23-4239-902E-D5680235AE7E}" type="presParOf" srcId="{3ED2D0F2-85FA-42AC-9EFF-96EF2F467D90}" destId="{5046A3B6-868D-4930-87AE-4B17FCC496EE}" srcOrd="0" destOrd="0" presId="urn:microsoft.com/office/officeart/2008/layout/PictureStrips"/>
    <dgm:cxn modelId="{E024FAC2-7532-4B39-A3B2-29142ECE01F8}" type="presParOf" srcId="{3ED2D0F2-85FA-42AC-9EFF-96EF2F467D90}" destId="{D9B223C3-3343-46C5-887D-7527446A74A5}" srcOrd="1" destOrd="0" presId="urn:microsoft.com/office/officeart/2008/layout/PictureStrips"/>
    <dgm:cxn modelId="{5B84D008-41CC-4595-9963-8ADABE8A5182}" type="presParOf" srcId="{83F9A183-BA69-42E1-B9E0-5D8FFA32D950}" destId="{D46EB566-2952-4F3F-B330-7989E216E3A1}" srcOrd="1" destOrd="0" presId="urn:microsoft.com/office/officeart/2008/layout/PictureStrips"/>
    <dgm:cxn modelId="{72D1B2FB-F34F-4858-BFE6-B340DE4E4CBF}" type="presParOf" srcId="{83F9A183-BA69-42E1-B9E0-5D8FFA32D950}" destId="{5B135354-DD9C-4EEC-B65E-C57E00A8335E}" srcOrd="2" destOrd="0" presId="urn:microsoft.com/office/officeart/2008/layout/PictureStrips"/>
    <dgm:cxn modelId="{88C1BFED-BE89-4A21-95F3-CF04117169F7}" type="presParOf" srcId="{5B135354-DD9C-4EEC-B65E-C57E00A8335E}" destId="{CD6D1C40-9745-457D-9396-343AE63D6FED}" srcOrd="0" destOrd="0" presId="urn:microsoft.com/office/officeart/2008/layout/PictureStrips"/>
    <dgm:cxn modelId="{5A0BF19E-67F6-48D3-8422-9C9ED797EF02}" type="presParOf" srcId="{5B135354-DD9C-4EEC-B65E-C57E00A8335E}" destId="{1DA7AD1A-674F-48C3-8381-14B696F3157C}" srcOrd="1" destOrd="0" presId="urn:microsoft.com/office/officeart/2008/layout/PictureStrips"/>
    <dgm:cxn modelId="{2EFEBE01-723D-4D54-A653-51B882A7AB87}" type="presParOf" srcId="{83F9A183-BA69-42E1-B9E0-5D8FFA32D950}" destId="{AA06B04A-7095-4172-A92F-AA848252A2C4}" srcOrd="3" destOrd="0" presId="urn:microsoft.com/office/officeart/2008/layout/PictureStrips"/>
    <dgm:cxn modelId="{6FC7AF67-BAAA-4575-A103-C4862F8C437F}" type="presParOf" srcId="{83F9A183-BA69-42E1-B9E0-5D8FFA32D950}" destId="{61A52E02-96D5-4E34-BFD0-6B0F550B85C3}" srcOrd="4" destOrd="0" presId="urn:microsoft.com/office/officeart/2008/layout/PictureStrips"/>
    <dgm:cxn modelId="{B5499732-5D0D-4A49-98F6-81D154F1FC11}" type="presParOf" srcId="{61A52E02-96D5-4E34-BFD0-6B0F550B85C3}" destId="{A599C1FA-FF3C-4CEC-BA1E-94E2CB417D5E}" srcOrd="0" destOrd="0" presId="urn:microsoft.com/office/officeart/2008/layout/PictureStrips"/>
    <dgm:cxn modelId="{A14AFBF3-0E62-40D5-A0FA-A00048B70794}" type="presParOf" srcId="{61A52E02-96D5-4E34-BFD0-6B0F550B85C3}" destId="{62C5C937-DA2D-49D1-B74F-61523823D09C}" srcOrd="1" destOrd="0" presId="urn:microsoft.com/office/officeart/2008/layout/PictureStrips"/>
    <dgm:cxn modelId="{E4723ADC-0F51-41A3-9918-A2EB92AAE99C}" type="presParOf" srcId="{83F9A183-BA69-42E1-B9E0-5D8FFA32D950}" destId="{CBA37451-8CCF-4697-A1CA-7A7AD7E42CEE}" srcOrd="5" destOrd="0" presId="urn:microsoft.com/office/officeart/2008/layout/PictureStrips"/>
    <dgm:cxn modelId="{F8CE4577-9712-4271-BF0A-D698B549922F}" type="presParOf" srcId="{83F9A183-BA69-42E1-B9E0-5D8FFA32D950}" destId="{C13F1BDB-E738-4BC8-B871-FC4977E69597}" srcOrd="6" destOrd="0" presId="urn:microsoft.com/office/officeart/2008/layout/PictureStrips"/>
    <dgm:cxn modelId="{8241F50B-0BA7-4C6F-BDA6-15073385CB46}" type="presParOf" srcId="{C13F1BDB-E738-4BC8-B871-FC4977E69597}" destId="{9FC5B87E-CE56-48D9-9523-06C17FF81C5D}" srcOrd="0" destOrd="0" presId="urn:microsoft.com/office/officeart/2008/layout/PictureStrips"/>
    <dgm:cxn modelId="{96A973A1-118D-410B-9E0A-C90A91F7E25B}" type="presParOf" srcId="{C13F1BDB-E738-4BC8-B871-FC4977E69597}" destId="{4B1F6BDA-F6B5-4D64-B661-C44FE6B7730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1A9DDB-1C9B-4F46-BD05-6E49B44B0286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475A3F9-DBC5-4466-B20E-CB30C55A7EF7}">
      <dgm:prSet/>
      <dgm:spPr/>
      <dgm:t>
        <a:bodyPr/>
        <a:lstStyle/>
        <a:p>
          <a:r>
            <a:rPr lang="en-IE"/>
            <a:t>ESN Card </a:t>
          </a:r>
          <a:endParaRPr lang="en-US"/>
        </a:p>
      </dgm:t>
    </dgm:pt>
    <dgm:pt modelId="{F60C9E04-D7A8-4976-901B-EA39F4743132}" type="parTrans" cxnId="{C90EFFBC-61AC-479B-A74A-A24140630C67}">
      <dgm:prSet/>
      <dgm:spPr/>
      <dgm:t>
        <a:bodyPr/>
        <a:lstStyle/>
        <a:p>
          <a:endParaRPr lang="en-US"/>
        </a:p>
      </dgm:t>
    </dgm:pt>
    <dgm:pt modelId="{A0C694DD-C1DE-4B07-9B95-2FB238CFF1EA}" type="sibTrans" cxnId="{C90EFFBC-61AC-479B-A74A-A24140630C67}">
      <dgm:prSet/>
      <dgm:spPr/>
      <dgm:t>
        <a:bodyPr/>
        <a:lstStyle/>
        <a:p>
          <a:endParaRPr lang="en-US"/>
        </a:p>
      </dgm:t>
    </dgm:pt>
    <dgm:pt modelId="{E291E807-FB4C-4C42-9385-694DA8C232B4}">
      <dgm:prSet/>
      <dgm:spPr/>
      <dgm:t>
        <a:bodyPr/>
        <a:lstStyle/>
        <a:p>
          <a:r>
            <a:rPr lang="en-IE"/>
            <a:t>Ryanair discounts</a:t>
          </a:r>
          <a:endParaRPr lang="en-US"/>
        </a:p>
      </dgm:t>
    </dgm:pt>
    <dgm:pt modelId="{597C0F32-8960-48CE-B46A-343E5D4FB2EA}" type="parTrans" cxnId="{A84C6722-D7C5-4123-A110-6E5A55AC55CB}">
      <dgm:prSet/>
      <dgm:spPr/>
      <dgm:t>
        <a:bodyPr/>
        <a:lstStyle/>
        <a:p>
          <a:endParaRPr lang="en-US"/>
        </a:p>
      </dgm:t>
    </dgm:pt>
    <dgm:pt modelId="{DC97C501-20AC-457B-BB81-F5B67EF095BB}" type="sibTrans" cxnId="{A84C6722-D7C5-4123-A110-6E5A55AC55CB}">
      <dgm:prSet/>
      <dgm:spPr/>
      <dgm:t>
        <a:bodyPr/>
        <a:lstStyle/>
        <a:p>
          <a:endParaRPr lang="en-US"/>
        </a:p>
      </dgm:t>
    </dgm:pt>
    <dgm:pt modelId="{CBD36294-53CD-480E-A079-E1FD59CD4EFC}">
      <dgm:prSet/>
      <dgm:spPr/>
      <dgm:t>
        <a:bodyPr/>
        <a:lstStyle/>
        <a:p>
          <a:r>
            <a:rPr lang="en-IE"/>
            <a:t>Flixbus/ Flixtrain</a:t>
          </a:r>
          <a:endParaRPr lang="en-US"/>
        </a:p>
      </dgm:t>
    </dgm:pt>
    <dgm:pt modelId="{87DAE80D-3A03-4BA4-8DE5-E897942A2F3A}" type="parTrans" cxnId="{D5772553-9007-40DD-89CE-1A8D21C153E4}">
      <dgm:prSet/>
      <dgm:spPr/>
      <dgm:t>
        <a:bodyPr/>
        <a:lstStyle/>
        <a:p>
          <a:endParaRPr lang="en-US"/>
        </a:p>
      </dgm:t>
    </dgm:pt>
    <dgm:pt modelId="{97FD9BE2-0081-4A15-9B57-B4B461D94D1F}" type="sibTrans" cxnId="{D5772553-9007-40DD-89CE-1A8D21C153E4}">
      <dgm:prSet/>
      <dgm:spPr/>
      <dgm:t>
        <a:bodyPr/>
        <a:lstStyle/>
        <a:p>
          <a:endParaRPr lang="en-US"/>
        </a:p>
      </dgm:t>
    </dgm:pt>
    <dgm:pt modelId="{D4ADEF37-57DB-4BDF-A196-D577E2CCDAC6}">
      <dgm:prSet/>
      <dgm:spPr/>
      <dgm:t>
        <a:bodyPr/>
        <a:lstStyle/>
        <a:p>
          <a:r>
            <a:rPr lang="en-IE" dirty="0"/>
            <a:t>Tomorrowland discount</a:t>
          </a:r>
          <a:endParaRPr lang="en-US" dirty="0"/>
        </a:p>
      </dgm:t>
    </dgm:pt>
    <dgm:pt modelId="{284EA00E-4F03-43D7-8C44-52E20BB4A748}" type="parTrans" cxnId="{CC3852E1-3952-479B-B5A6-C6DC6B974E3A}">
      <dgm:prSet/>
      <dgm:spPr/>
      <dgm:t>
        <a:bodyPr/>
        <a:lstStyle/>
        <a:p>
          <a:endParaRPr lang="en-US"/>
        </a:p>
      </dgm:t>
    </dgm:pt>
    <dgm:pt modelId="{95625943-78DC-4984-9545-777BB663200F}" type="sibTrans" cxnId="{CC3852E1-3952-479B-B5A6-C6DC6B974E3A}">
      <dgm:prSet/>
      <dgm:spPr/>
      <dgm:t>
        <a:bodyPr/>
        <a:lstStyle/>
        <a:p>
          <a:endParaRPr lang="en-US"/>
        </a:p>
      </dgm:t>
    </dgm:pt>
    <dgm:pt modelId="{FC210DD5-563B-42B1-B879-DF94B55B30D3}">
      <dgm:prSet/>
      <dgm:spPr/>
      <dgm:t>
        <a:bodyPr/>
        <a:lstStyle/>
        <a:p>
          <a:r>
            <a:rPr lang="en-IE"/>
            <a:t>The Economist</a:t>
          </a:r>
          <a:endParaRPr lang="en-US"/>
        </a:p>
      </dgm:t>
    </dgm:pt>
    <dgm:pt modelId="{5C949D56-3F64-4EFD-AECF-D1369CD5A288}" type="parTrans" cxnId="{BE375274-D71A-448A-B2B4-E4EC925052C8}">
      <dgm:prSet/>
      <dgm:spPr/>
      <dgm:t>
        <a:bodyPr/>
        <a:lstStyle/>
        <a:p>
          <a:endParaRPr lang="en-US"/>
        </a:p>
      </dgm:t>
    </dgm:pt>
    <dgm:pt modelId="{F5B6ECC8-E265-47D5-A21A-A110B8F6714D}" type="sibTrans" cxnId="{BE375274-D71A-448A-B2B4-E4EC925052C8}">
      <dgm:prSet/>
      <dgm:spPr/>
      <dgm:t>
        <a:bodyPr/>
        <a:lstStyle/>
        <a:p>
          <a:endParaRPr lang="en-US"/>
        </a:p>
      </dgm:t>
    </dgm:pt>
    <dgm:pt modelId="{4F5CD5EB-B083-44C4-9104-329013518EB0}">
      <dgm:prSet/>
      <dgm:spPr/>
      <dgm:t>
        <a:bodyPr/>
        <a:lstStyle/>
        <a:p>
          <a:r>
            <a:rPr lang="en-IE"/>
            <a:t>Discounts to trips ESN Ireland holds</a:t>
          </a:r>
          <a:endParaRPr lang="en-US"/>
        </a:p>
      </dgm:t>
    </dgm:pt>
    <dgm:pt modelId="{3ED87EA7-5D87-4A0E-B067-ECD5639E5C13}" type="parTrans" cxnId="{59009684-1B08-458D-910B-37DD47BCEB3A}">
      <dgm:prSet/>
      <dgm:spPr/>
      <dgm:t>
        <a:bodyPr/>
        <a:lstStyle/>
        <a:p>
          <a:endParaRPr lang="en-US"/>
        </a:p>
      </dgm:t>
    </dgm:pt>
    <dgm:pt modelId="{E631F5A6-5BA0-479C-98C6-E4077B336969}" type="sibTrans" cxnId="{59009684-1B08-458D-910B-37DD47BCEB3A}">
      <dgm:prSet/>
      <dgm:spPr/>
      <dgm:t>
        <a:bodyPr/>
        <a:lstStyle/>
        <a:p>
          <a:endParaRPr lang="en-US"/>
        </a:p>
      </dgm:t>
    </dgm:pt>
    <dgm:pt modelId="{7A05691C-256F-4090-95EF-A7CA7FDF32A4}">
      <dgm:prSet/>
      <dgm:spPr/>
      <dgm:t>
        <a:bodyPr/>
        <a:lstStyle/>
        <a:p>
          <a:r>
            <a:rPr lang="en-IE" dirty="0"/>
            <a:t>Meet like-minded people</a:t>
          </a:r>
          <a:endParaRPr lang="en-US" dirty="0"/>
        </a:p>
      </dgm:t>
    </dgm:pt>
    <dgm:pt modelId="{6EC70BA2-4F2B-421E-947E-2EFC7365644A}" type="parTrans" cxnId="{E7295B94-D61A-445B-9A5B-9F1E073BD977}">
      <dgm:prSet/>
      <dgm:spPr/>
      <dgm:t>
        <a:bodyPr/>
        <a:lstStyle/>
        <a:p>
          <a:endParaRPr lang="en-US"/>
        </a:p>
      </dgm:t>
    </dgm:pt>
    <dgm:pt modelId="{015F8621-80CE-4921-9D96-5EFDBEFDE5B8}" type="sibTrans" cxnId="{E7295B94-D61A-445B-9A5B-9F1E073BD977}">
      <dgm:prSet/>
      <dgm:spPr/>
      <dgm:t>
        <a:bodyPr/>
        <a:lstStyle/>
        <a:p>
          <a:endParaRPr lang="en-US"/>
        </a:p>
      </dgm:t>
    </dgm:pt>
    <dgm:pt modelId="{B2F8F21E-541A-404D-9BE0-9FD21BE107C2}">
      <dgm:prSet/>
      <dgm:spPr/>
      <dgm:t>
        <a:bodyPr/>
        <a:lstStyle/>
        <a:p>
          <a:r>
            <a:rPr lang="en-IE"/>
            <a:t>For committee members: </a:t>
          </a:r>
          <a:r>
            <a:rPr lang="en-IE">
              <a:sym typeface="Wingdings" panose="05000000000000000000" pitchFamily="2" charset="2"/>
            </a:rPr>
            <a:t></a:t>
          </a:r>
          <a:r>
            <a:rPr lang="en-IE"/>
            <a:t> EGM</a:t>
          </a:r>
          <a:endParaRPr lang="en-US"/>
        </a:p>
      </dgm:t>
    </dgm:pt>
    <dgm:pt modelId="{76E0CF1B-90B6-445C-90B8-9A78DD5873AD}" type="parTrans" cxnId="{A09E393D-8074-4D31-9652-C5ADE736E313}">
      <dgm:prSet/>
      <dgm:spPr/>
      <dgm:t>
        <a:bodyPr/>
        <a:lstStyle/>
        <a:p>
          <a:endParaRPr lang="en-US"/>
        </a:p>
      </dgm:t>
    </dgm:pt>
    <dgm:pt modelId="{731D4B1A-2DDD-447B-B3A3-1A86FA0F575F}" type="sibTrans" cxnId="{A09E393D-8074-4D31-9652-C5ADE736E313}">
      <dgm:prSet/>
      <dgm:spPr/>
      <dgm:t>
        <a:bodyPr/>
        <a:lstStyle/>
        <a:p>
          <a:endParaRPr lang="en-US"/>
        </a:p>
      </dgm:t>
    </dgm:pt>
    <dgm:pt modelId="{39330486-EFD2-4EA8-8183-E37AB823F5FC}">
      <dgm:prSet/>
      <dgm:spPr/>
      <dgm:t>
        <a:bodyPr/>
        <a:lstStyle/>
        <a:p>
          <a:r>
            <a:rPr lang="en-IE"/>
            <a:t>International meetings paid in full</a:t>
          </a:r>
          <a:endParaRPr lang="en-US"/>
        </a:p>
      </dgm:t>
    </dgm:pt>
    <dgm:pt modelId="{72E5765C-8CD5-4EB8-A317-87ECA09F35C1}" type="parTrans" cxnId="{48D9EF75-306E-463D-9446-C6820A7CFD2B}">
      <dgm:prSet/>
      <dgm:spPr/>
      <dgm:t>
        <a:bodyPr/>
        <a:lstStyle/>
        <a:p>
          <a:endParaRPr lang="en-US"/>
        </a:p>
      </dgm:t>
    </dgm:pt>
    <dgm:pt modelId="{34320D86-AFA6-4350-9DCA-17C4D71EE431}" type="sibTrans" cxnId="{48D9EF75-306E-463D-9446-C6820A7CFD2B}">
      <dgm:prSet/>
      <dgm:spPr/>
      <dgm:t>
        <a:bodyPr/>
        <a:lstStyle/>
        <a:p>
          <a:endParaRPr lang="en-US"/>
        </a:p>
      </dgm:t>
    </dgm:pt>
    <dgm:pt modelId="{83F9A183-BA69-42E1-B9E0-5D8FFA32D950}" type="pres">
      <dgm:prSet presAssocID="{C51A9DDB-1C9B-4F46-BD05-6E49B44B0286}" presName="Name0" presStyleCnt="0">
        <dgm:presLayoutVars>
          <dgm:dir/>
          <dgm:resizeHandles val="exact"/>
        </dgm:presLayoutVars>
      </dgm:prSet>
      <dgm:spPr/>
    </dgm:pt>
    <dgm:pt modelId="{3ED2D0F2-85FA-42AC-9EFF-96EF2F467D90}" type="pres">
      <dgm:prSet presAssocID="{D475A3F9-DBC5-4466-B20E-CB30C55A7EF7}" presName="composite" presStyleCnt="0"/>
      <dgm:spPr/>
    </dgm:pt>
    <dgm:pt modelId="{5046A3B6-868D-4930-87AE-4B17FCC496EE}" type="pres">
      <dgm:prSet presAssocID="{D475A3F9-DBC5-4466-B20E-CB30C55A7EF7}" presName="rect1" presStyleLbl="trAlignAcc1" presStyleIdx="0" presStyleCnt="4">
        <dgm:presLayoutVars>
          <dgm:bulletEnabled val="1"/>
        </dgm:presLayoutVars>
      </dgm:prSet>
      <dgm:spPr/>
    </dgm:pt>
    <dgm:pt modelId="{D9B223C3-3343-46C5-887D-7527446A74A5}" type="pres">
      <dgm:prSet presAssocID="{D475A3F9-DBC5-4466-B20E-CB30C55A7EF7}" presName="rect2" presStyleLbl="fgImgPlace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540" t="4507" r="-41540" b="4507"/>
          </a:stretch>
        </a:blipFill>
      </dgm:spPr>
    </dgm:pt>
    <dgm:pt modelId="{D46EB566-2952-4F3F-B330-7989E216E3A1}" type="pres">
      <dgm:prSet presAssocID="{A0C694DD-C1DE-4B07-9B95-2FB238CFF1EA}" presName="sibTrans" presStyleCnt="0"/>
      <dgm:spPr/>
    </dgm:pt>
    <dgm:pt modelId="{5B135354-DD9C-4EEC-B65E-C57E00A8335E}" type="pres">
      <dgm:prSet presAssocID="{4F5CD5EB-B083-44C4-9104-329013518EB0}" presName="composite" presStyleCnt="0"/>
      <dgm:spPr/>
    </dgm:pt>
    <dgm:pt modelId="{CD6D1C40-9745-457D-9396-343AE63D6FED}" type="pres">
      <dgm:prSet presAssocID="{4F5CD5EB-B083-44C4-9104-329013518EB0}" presName="rect1" presStyleLbl="trAlignAcc1" presStyleIdx="1" presStyleCnt="4">
        <dgm:presLayoutVars>
          <dgm:bulletEnabled val="1"/>
        </dgm:presLayoutVars>
      </dgm:prSet>
      <dgm:spPr/>
    </dgm:pt>
    <dgm:pt modelId="{1DA7AD1A-674F-48C3-8381-14B696F3157C}" type="pres">
      <dgm:prSet presAssocID="{4F5CD5EB-B083-44C4-9104-329013518EB0}" presName="rect2" presStyleLbl="fgImgPlace1" presStyleIdx="1" presStyleCnt="4" custLinFactNeighborX="6625" custLinFactNeighborY="-4136"/>
      <dgm:spPr>
        <a:blipFill dpi="0" rotWithShape="0">
          <a:blip xmlns:r="http://schemas.openxmlformats.org/officeDocument/2006/relationships" r:embed="rId2"/>
          <a:srcRect/>
          <a:stretch>
            <a:fillRect l="-6588" t="12275" r="-6588" b="12275"/>
          </a:stretch>
        </a:blipFill>
      </dgm:spPr>
    </dgm:pt>
    <dgm:pt modelId="{AA06B04A-7095-4172-A92F-AA848252A2C4}" type="pres">
      <dgm:prSet presAssocID="{E631F5A6-5BA0-479C-98C6-E4077B336969}" presName="sibTrans" presStyleCnt="0"/>
      <dgm:spPr/>
    </dgm:pt>
    <dgm:pt modelId="{61A52E02-96D5-4E34-BFD0-6B0F550B85C3}" type="pres">
      <dgm:prSet presAssocID="{7A05691C-256F-4090-95EF-A7CA7FDF32A4}" presName="composite" presStyleCnt="0"/>
      <dgm:spPr/>
    </dgm:pt>
    <dgm:pt modelId="{A599C1FA-FF3C-4CEC-BA1E-94E2CB417D5E}" type="pres">
      <dgm:prSet presAssocID="{7A05691C-256F-4090-95EF-A7CA7FDF32A4}" presName="rect1" presStyleLbl="trAlignAcc1" presStyleIdx="2" presStyleCnt="4">
        <dgm:presLayoutVars>
          <dgm:bulletEnabled val="1"/>
        </dgm:presLayoutVars>
      </dgm:prSet>
      <dgm:spPr/>
    </dgm:pt>
    <dgm:pt modelId="{62C5C937-DA2D-49D1-B74F-61523823D09C}" type="pres">
      <dgm:prSet presAssocID="{7A05691C-256F-4090-95EF-A7CA7FDF32A4}" presName="rect2" presStyleLbl="fgImgPlace1" presStyleIdx="2" presStyleCnt="4" custLinFactNeighborY="242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896" t="16712" r="-24896" b="16712"/>
          </a:stretch>
        </a:blipFill>
      </dgm:spPr>
      <dgm:extLst>
        <a:ext uri="{E40237B7-FDA0-4F09-8148-C483321AD2D9}">
          <dgm14:cNvPr xmlns:dgm14="http://schemas.microsoft.com/office/drawing/2010/diagram" id="0" name="" descr="People using laptop"/>
        </a:ext>
      </dgm:extLst>
    </dgm:pt>
    <dgm:pt modelId="{CBA37451-8CCF-4697-A1CA-7A7AD7E42CEE}" type="pres">
      <dgm:prSet presAssocID="{015F8621-80CE-4921-9D96-5EFDBEFDE5B8}" presName="sibTrans" presStyleCnt="0"/>
      <dgm:spPr/>
    </dgm:pt>
    <dgm:pt modelId="{C13F1BDB-E738-4BC8-B871-FC4977E69597}" type="pres">
      <dgm:prSet presAssocID="{B2F8F21E-541A-404D-9BE0-9FD21BE107C2}" presName="composite" presStyleCnt="0"/>
      <dgm:spPr/>
    </dgm:pt>
    <dgm:pt modelId="{9FC5B87E-CE56-48D9-9523-06C17FF81C5D}" type="pres">
      <dgm:prSet presAssocID="{B2F8F21E-541A-404D-9BE0-9FD21BE107C2}" presName="rect1" presStyleLbl="trAlignAcc1" presStyleIdx="3" presStyleCnt="4">
        <dgm:presLayoutVars>
          <dgm:bulletEnabled val="1"/>
        </dgm:presLayoutVars>
      </dgm:prSet>
      <dgm:spPr/>
    </dgm:pt>
    <dgm:pt modelId="{4B1F6BDA-F6B5-4D64-B661-C44FE6B77307}" type="pres">
      <dgm:prSet presAssocID="{B2F8F21E-541A-404D-9BE0-9FD21BE107C2}" presName="rect2" presStyleLbl="fgImgPlace1" presStyleIdx="3" presStyleCnt="4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60" t="14494" r="-3260" b="14494"/>
          </a:stretch>
        </a:blipFill>
      </dgm:spPr>
    </dgm:pt>
  </dgm:ptLst>
  <dgm:cxnLst>
    <dgm:cxn modelId="{C7607911-15A6-45DD-82D0-A9EF66D9D64B}" type="presOf" srcId="{39330486-EFD2-4EA8-8183-E37AB823F5FC}" destId="{9FC5B87E-CE56-48D9-9523-06C17FF81C5D}" srcOrd="0" destOrd="1" presId="urn:microsoft.com/office/officeart/2008/layout/PictureStrips"/>
    <dgm:cxn modelId="{A84C6722-D7C5-4123-A110-6E5A55AC55CB}" srcId="{D475A3F9-DBC5-4466-B20E-CB30C55A7EF7}" destId="{E291E807-FB4C-4C42-9385-694DA8C232B4}" srcOrd="0" destOrd="0" parTransId="{597C0F32-8960-48CE-B46A-343E5D4FB2EA}" sibTransId="{DC97C501-20AC-457B-BB81-F5B67EF095BB}"/>
    <dgm:cxn modelId="{AB764633-3ED2-4405-B335-94D4BD03217F}" type="presOf" srcId="{D4ADEF37-57DB-4BDF-A196-D577E2CCDAC6}" destId="{5046A3B6-868D-4930-87AE-4B17FCC496EE}" srcOrd="0" destOrd="3" presId="urn:microsoft.com/office/officeart/2008/layout/PictureStrips"/>
    <dgm:cxn modelId="{A09E393D-8074-4D31-9652-C5ADE736E313}" srcId="{C51A9DDB-1C9B-4F46-BD05-6E49B44B0286}" destId="{B2F8F21E-541A-404D-9BE0-9FD21BE107C2}" srcOrd="3" destOrd="0" parTransId="{76E0CF1B-90B6-445C-90B8-9A78DD5873AD}" sibTransId="{731D4B1A-2DDD-447B-B3A3-1A86FA0F575F}"/>
    <dgm:cxn modelId="{37C48D5B-9784-4CDA-A476-CC95A28B364C}" type="presOf" srcId="{7A05691C-256F-4090-95EF-A7CA7FDF32A4}" destId="{A599C1FA-FF3C-4CEC-BA1E-94E2CB417D5E}" srcOrd="0" destOrd="0" presId="urn:microsoft.com/office/officeart/2008/layout/PictureStrips"/>
    <dgm:cxn modelId="{FDBBE75E-11E7-46D2-B2EE-4FDC11CE8C0A}" type="presOf" srcId="{CBD36294-53CD-480E-A079-E1FD59CD4EFC}" destId="{5046A3B6-868D-4930-87AE-4B17FCC496EE}" srcOrd="0" destOrd="2" presId="urn:microsoft.com/office/officeart/2008/layout/PictureStrips"/>
    <dgm:cxn modelId="{6560554C-DA9C-4BF6-B553-26F84F853922}" type="presOf" srcId="{D475A3F9-DBC5-4466-B20E-CB30C55A7EF7}" destId="{5046A3B6-868D-4930-87AE-4B17FCC496EE}" srcOrd="0" destOrd="0" presId="urn:microsoft.com/office/officeart/2008/layout/PictureStrips"/>
    <dgm:cxn modelId="{61E6A771-8594-43F8-A1F8-3407B6B0A78F}" type="presOf" srcId="{E291E807-FB4C-4C42-9385-694DA8C232B4}" destId="{5046A3B6-868D-4930-87AE-4B17FCC496EE}" srcOrd="0" destOrd="1" presId="urn:microsoft.com/office/officeart/2008/layout/PictureStrips"/>
    <dgm:cxn modelId="{D5772553-9007-40DD-89CE-1A8D21C153E4}" srcId="{D475A3F9-DBC5-4466-B20E-CB30C55A7EF7}" destId="{CBD36294-53CD-480E-A079-E1FD59CD4EFC}" srcOrd="1" destOrd="0" parTransId="{87DAE80D-3A03-4BA4-8DE5-E897942A2F3A}" sibTransId="{97FD9BE2-0081-4A15-9B57-B4B461D94D1F}"/>
    <dgm:cxn modelId="{E6645F74-EF33-4D30-BF16-06318047C52B}" type="presOf" srcId="{4F5CD5EB-B083-44C4-9104-329013518EB0}" destId="{CD6D1C40-9745-457D-9396-343AE63D6FED}" srcOrd="0" destOrd="0" presId="urn:microsoft.com/office/officeart/2008/layout/PictureStrips"/>
    <dgm:cxn modelId="{BE375274-D71A-448A-B2B4-E4EC925052C8}" srcId="{D475A3F9-DBC5-4466-B20E-CB30C55A7EF7}" destId="{FC210DD5-563B-42B1-B879-DF94B55B30D3}" srcOrd="3" destOrd="0" parTransId="{5C949D56-3F64-4EFD-AECF-D1369CD5A288}" sibTransId="{F5B6ECC8-E265-47D5-A21A-A110B8F6714D}"/>
    <dgm:cxn modelId="{48D9EF75-306E-463D-9446-C6820A7CFD2B}" srcId="{B2F8F21E-541A-404D-9BE0-9FD21BE107C2}" destId="{39330486-EFD2-4EA8-8183-E37AB823F5FC}" srcOrd="0" destOrd="0" parTransId="{72E5765C-8CD5-4EB8-A317-87ECA09F35C1}" sibTransId="{34320D86-AFA6-4350-9DCA-17C4D71EE431}"/>
    <dgm:cxn modelId="{59009684-1B08-458D-910B-37DD47BCEB3A}" srcId="{C51A9DDB-1C9B-4F46-BD05-6E49B44B0286}" destId="{4F5CD5EB-B083-44C4-9104-329013518EB0}" srcOrd="1" destOrd="0" parTransId="{3ED87EA7-5D87-4A0E-B067-ECD5639E5C13}" sibTransId="{E631F5A6-5BA0-479C-98C6-E4077B336969}"/>
    <dgm:cxn modelId="{E7295B94-D61A-445B-9A5B-9F1E073BD977}" srcId="{C51A9DDB-1C9B-4F46-BD05-6E49B44B0286}" destId="{7A05691C-256F-4090-95EF-A7CA7FDF32A4}" srcOrd="2" destOrd="0" parTransId="{6EC70BA2-4F2B-421E-947E-2EFC7365644A}" sibTransId="{015F8621-80CE-4921-9D96-5EFDBEFDE5B8}"/>
    <dgm:cxn modelId="{C90EFFBC-61AC-479B-A74A-A24140630C67}" srcId="{C51A9DDB-1C9B-4F46-BD05-6E49B44B0286}" destId="{D475A3F9-DBC5-4466-B20E-CB30C55A7EF7}" srcOrd="0" destOrd="0" parTransId="{F60C9E04-D7A8-4976-901B-EA39F4743132}" sibTransId="{A0C694DD-C1DE-4B07-9B95-2FB238CFF1EA}"/>
    <dgm:cxn modelId="{A10B8FCD-ABBE-4849-B1E2-97A7C8A4324C}" type="presOf" srcId="{FC210DD5-563B-42B1-B879-DF94B55B30D3}" destId="{5046A3B6-868D-4930-87AE-4B17FCC496EE}" srcOrd="0" destOrd="4" presId="urn:microsoft.com/office/officeart/2008/layout/PictureStrips"/>
    <dgm:cxn modelId="{8286CFE0-A148-4E93-88D4-A5A5AAA21B9B}" type="presOf" srcId="{B2F8F21E-541A-404D-9BE0-9FD21BE107C2}" destId="{9FC5B87E-CE56-48D9-9523-06C17FF81C5D}" srcOrd="0" destOrd="0" presId="urn:microsoft.com/office/officeart/2008/layout/PictureStrips"/>
    <dgm:cxn modelId="{CC3852E1-3952-479B-B5A6-C6DC6B974E3A}" srcId="{D475A3F9-DBC5-4466-B20E-CB30C55A7EF7}" destId="{D4ADEF37-57DB-4BDF-A196-D577E2CCDAC6}" srcOrd="2" destOrd="0" parTransId="{284EA00E-4F03-43D7-8C44-52E20BB4A748}" sibTransId="{95625943-78DC-4984-9545-777BB663200F}"/>
    <dgm:cxn modelId="{667918F4-EBD7-4494-8E4A-ADD93A8B1CAD}" type="presOf" srcId="{C51A9DDB-1C9B-4F46-BD05-6E49B44B0286}" destId="{83F9A183-BA69-42E1-B9E0-5D8FFA32D950}" srcOrd="0" destOrd="0" presId="urn:microsoft.com/office/officeart/2008/layout/PictureStrips"/>
    <dgm:cxn modelId="{75607853-3EF5-4F70-842E-EE73A2F15FE3}" type="presParOf" srcId="{83F9A183-BA69-42E1-B9E0-5D8FFA32D950}" destId="{3ED2D0F2-85FA-42AC-9EFF-96EF2F467D90}" srcOrd="0" destOrd="0" presId="urn:microsoft.com/office/officeart/2008/layout/PictureStrips"/>
    <dgm:cxn modelId="{29945D76-BC23-4239-902E-D5680235AE7E}" type="presParOf" srcId="{3ED2D0F2-85FA-42AC-9EFF-96EF2F467D90}" destId="{5046A3B6-868D-4930-87AE-4B17FCC496EE}" srcOrd="0" destOrd="0" presId="urn:microsoft.com/office/officeart/2008/layout/PictureStrips"/>
    <dgm:cxn modelId="{E024FAC2-7532-4B39-A3B2-29142ECE01F8}" type="presParOf" srcId="{3ED2D0F2-85FA-42AC-9EFF-96EF2F467D90}" destId="{D9B223C3-3343-46C5-887D-7527446A74A5}" srcOrd="1" destOrd="0" presId="urn:microsoft.com/office/officeart/2008/layout/PictureStrips"/>
    <dgm:cxn modelId="{5B84D008-41CC-4595-9963-8ADABE8A5182}" type="presParOf" srcId="{83F9A183-BA69-42E1-B9E0-5D8FFA32D950}" destId="{D46EB566-2952-4F3F-B330-7989E216E3A1}" srcOrd="1" destOrd="0" presId="urn:microsoft.com/office/officeart/2008/layout/PictureStrips"/>
    <dgm:cxn modelId="{72D1B2FB-F34F-4858-BFE6-B340DE4E4CBF}" type="presParOf" srcId="{83F9A183-BA69-42E1-B9E0-5D8FFA32D950}" destId="{5B135354-DD9C-4EEC-B65E-C57E00A8335E}" srcOrd="2" destOrd="0" presId="urn:microsoft.com/office/officeart/2008/layout/PictureStrips"/>
    <dgm:cxn modelId="{88C1BFED-BE89-4A21-95F3-CF04117169F7}" type="presParOf" srcId="{5B135354-DD9C-4EEC-B65E-C57E00A8335E}" destId="{CD6D1C40-9745-457D-9396-343AE63D6FED}" srcOrd="0" destOrd="0" presId="urn:microsoft.com/office/officeart/2008/layout/PictureStrips"/>
    <dgm:cxn modelId="{5A0BF19E-67F6-48D3-8422-9C9ED797EF02}" type="presParOf" srcId="{5B135354-DD9C-4EEC-B65E-C57E00A8335E}" destId="{1DA7AD1A-674F-48C3-8381-14B696F3157C}" srcOrd="1" destOrd="0" presId="urn:microsoft.com/office/officeart/2008/layout/PictureStrips"/>
    <dgm:cxn modelId="{2EFEBE01-723D-4D54-A653-51B882A7AB87}" type="presParOf" srcId="{83F9A183-BA69-42E1-B9E0-5D8FFA32D950}" destId="{AA06B04A-7095-4172-A92F-AA848252A2C4}" srcOrd="3" destOrd="0" presId="urn:microsoft.com/office/officeart/2008/layout/PictureStrips"/>
    <dgm:cxn modelId="{6FC7AF67-BAAA-4575-A103-C4862F8C437F}" type="presParOf" srcId="{83F9A183-BA69-42E1-B9E0-5D8FFA32D950}" destId="{61A52E02-96D5-4E34-BFD0-6B0F550B85C3}" srcOrd="4" destOrd="0" presId="urn:microsoft.com/office/officeart/2008/layout/PictureStrips"/>
    <dgm:cxn modelId="{B5499732-5D0D-4A49-98F6-81D154F1FC11}" type="presParOf" srcId="{61A52E02-96D5-4E34-BFD0-6B0F550B85C3}" destId="{A599C1FA-FF3C-4CEC-BA1E-94E2CB417D5E}" srcOrd="0" destOrd="0" presId="urn:microsoft.com/office/officeart/2008/layout/PictureStrips"/>
    <dgm:cxn modelId="{A14AFBF3-0E62-40D5-A0FA-A00048B70794}" type="presParOf" srcId="{61A52E02-96D5-4E34-BFD0-6B0F550B85C3}" destId="{62C5C937-DA2D-49D1-B74F-61523823D09C}" srcOrd="1" destOrd="0" presId="urn:microsoft.com/office/officeart/2008/layout/PictureStrips"/>
    <dgm:cxn modelId="{E4723ADC-0F51-41A3-9918-A2EB92AAE99C}" type="presParOf" srcId="{83F9A183-BA69-42E1-B9E0-5D8FFA32D950}" destId="{CBA37451-8CCF-4697-A1CA-7A7AD7E42CEE}" srcOrd="5" destOrd="0" presId="urn:microsoft.com/office/officeart/2008/layout/PictureStrips"/>
    <dgm:cxn modelId="{F8CE4577-9712-4271-BF0A-D698B549922F}" type="presParOf" srcId="{83F9A183-BA69-42E1-B9E0-5D8FFA32D950}" destId="{C13F1BDB-E738-4BC8-B871-FC4977E69597}" srcOrd="6" destOrd="0" presId="urn:microsoft.com/office/officeart/2008/layout/PictureStrips"/>
    <dgm:cxn modelId="{8241F50B-0BA7-4C6F-BDA6-15073385CB46}" type="presParOf" srcId="{C13F1BDB-E738-4BC8-B871-FC4977E69597}" destId="{9FC5B87E-CE56-48D9-9523-06C17FF81C5D}" srcOrd="0" destOrd="0" presId="urn:microsoft.com/office/officeart/2008/layout/PictureStrips"/>
    <dgm:cxn modelId="{96A973A1-118D-410B-9E0A-C90A91F7E25B}" type="presParOf" srcId="{C13F1BDB-E738-4BC8-B871-FC4977E69597}" destId="{4B1F6BDA-F6B5-4D64-B661-C44FE6B7730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1A9DDB-1C9B-4F46-BD05-6E49B44B0286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475A3F9-DBC5-4466-B20E-CB30C55A7EF7}">
      <dgm:prSet/>
      <dgm:spPr/>
      <dgm:t>
        <a:bodyPr/>
        <a:lstStyle/>
        <a:p>
          <a:r>
            <a:rPr lang="en-IE"/>
            <a:t>ESN Card </a:t>
          </a:r>
          <a:endParaRPr lang="en-US"/>
        </a:p>
      </dgm:t>
    </dgm:pt>
    <dgm:pt modelId="{F60C9E04-D7A8-4976-901B-EA39F4743132}" type="parTrans" cxnId="{C90EFFBC-61AC-479B-A74A-A24140630C67}">
      <dgm:prSet/>
      <dgm:spPr/>
      <dgm:t>
        <a:bodyPr/>
        <a:lstStyle/>
        <a:p>
          <a:endParaRPr lang="en-US"/>
        </a:p>
      </dgm:t>
    </dgm:pt>
    <dgm:pt modelId="{A0C694DD-C1DE-4B07-9B95-2FB238CFF1EA}" type="sibTrans" cxnId="{C90EFFBC-61AC-479B-A74A-A24140630C67}">
      <dgm:prSet/>
      <dgm:spPr/>
      <dgm:t>
        <a:bodyPr/>
        <a:lstStyle/>
        <a:p>
          <a:endParaRPr lang="en-US"/>
        </a:p>
      </dgm:t>
    </dgm:pt>
    <dgm:pt modelId="{E291E807-FB4C-4C42-9385-694DA8C232B4}">
      <dgm:prSet/>
      <dgm:spPr/>
      <dgm:t>
        <a:bodyPr/>
        <a:lstStyle/>
        <a:p>
          <a:r>
            <a:rPr lang="en-IE"/>
            <a:t>Ryanair discounts</a:t>
          </a:r>
          <a:endParaRPr lang="en-US"/>
        </a:p>
      </dgm:t>
    </dgm:pt>
    <dgm:pt modelId="{597C0F32-8960-48CE-B46A-343E5D4FB2EA}" type="parTrans" cxnId="{A84C6722-D7C5-4123-A110-6E5A55AC55CB}">
      <dgm:prSet/>
      <dgm:spPr/>
      <dgm:t>
        <a:bodyPr/>
        <a:lstStyle/>
        <a:p>
          <a:endParaRPr lang="en-US"/>
        </a:p>
      </dgm:t>
    </dgm:pt>
    <dgm:pt modelId="{DC97C501-20AC-457B-BB81-F5B67EF095BB}" type="sibTrans" cxnId="{A84C6722-D7C5-4123-A110-6E5A55AC55CB}">
      <dgm:prSet/>
      <dgm:spPr/>
      <dgm:t>
        <a:bodyPr/>
        <a:lstStyle/>
        <a:p>
          <a:endParaRPr lang="en-US"/>
        </a:p>
      </dgm:t>
    </dgm:pt>
    <dgm:pt modelId="{CBD36294-53CD-480E-A079-E1FD59CD4EFC}">
      <dgm:prSet/>
      <dgm:spPr/>
      <dgm:t>
        <a:bodyPr/>
        <a:lstStyle/>
        <a:p>
          <a:r>
            <a:rPr lang="en-IE"/>
            <a:t>Flixbus/ Flixtrain</a:t>
          </a:r>
          <a:endParaRPr lang="en-US"/>
        </a:p>
      </dgm:t>
    </dgm:pt>
    <dgm:pt modelId="{87DAE80D-3A03-4BA4-8DE5-E897942A2F3A}" type="parTrans" cxnId="{D5772553-9007-40DD-89CE-1A8D21C153E4}">
      <dgm:prSet/>
      <dgm:spPr/>
      <dgm:t>
        <a:bodyPr/>
        <a:lstStyle/>
        <a:p>
          <a:endParaRPr lang="en-US"/>
        </a:p>
      </dgm:t>
    </dgm:pt>
    <dgm:pt modelId="{97FD9BE2-0081-4A15-9B57-B4B461D94D1F}" type="sibTrans" cxnId="{D5772553-9007-40DD-89CE-1A8D21C153E4}">
      <dgm:prSet/>
      <dgm:spPr/>
      <dgm:t>
        <a:bodyPr/>
        <a:lstStyle/>
        <a:p>
          <a:endParaRPr lang="en-US"/>
        </a:p>
      </dgm:t>
    </dgm:pt>
    <dgm:pt modelId="{D4ADEF37-57DB-4BDF-A196-D577E2CCDAC6}">
      <dgm:prSet/>
      <dgm:spPr/>
      <dgm:t>
        <a:bodyPr/>
        <a:lstStyle/>
        <a:p>
          <a:r>
            <a:rPr lang="en-IE" dirty="0"/>
            <a:t>Tomorrowland discount</a:t>
          </a:r>
          <a:endParaRPr lang="en-US" dirty="0"/>
        </a:p>
      </dgm:t>
    </dgm:pt>
    <dgm:pt modelId="{284EA00E-4F03-43D7-8C44-52E20BB4A748}" type="parTrans" cxnId="{CC3852E1-3952-479B-B5A6-C6DC6B974E3A}">
      <dgm:prSet/>
      <dgm:spPr/>
      <dgm:t>
        <a:bodyPr/>
        <a:lstStyle/>
        <a:p>
          <a:endParaRPr lang="en-US"/>
        </a:p>
      </dgm:t>
    </dgm:pt>
    <dgm:pt modelId="{95625943-78DC-4984-9545-777BB663200F}" type="sibTrans" cxnId="{CC3852E1-3952-479B-B5A6-C6DC6B974E3A}">
      <dgm:prSet/>
      <dgm:spPr/>
      <dgm:t>
        <a:bodyPr/>
        <a:lstStyle/>
        <a:p>
          <a:endParaRPr lang="en-US"/>
        </a:p>
      </dgm:t>
    </dgm:pt>
    <dgm:pt modelId="{FC210DD5-563B-42B1-B879-DF94B55B30D3}">
      <dgm:prSet/>
      <dgm:spPr/>
      <dgm:t>
        <a:bodyPr/>
        <a:lstStyle/>
        <a:p>
          <a:r>
            <a:rPr lang="en-IE"/>
            <a:t>The Economist</a:t>
          </a:r>
          <a:endParaRPr lang="en-US"/>
        </a:p>
      </dgm:t>
    </dgm:pt>
    <dgm:pt modelId="{5C949D56-3F64-4EFD-AECF-D1369CD5A288}" type="parTrans" cxnId="{BE375274-D71A-448A-B2B4-E4EC925052C8}">
      <dgm:prSet/>
      <dgm:spPr/>
      <dgm:t>
        <a:bodyPr/>
        <a:lstStyle/>
        <a:p>
          <a:endParaRPr lang="en-US"/>
        </a:p>
      </dgm:t>
    </dgm:pt>
    <dgm:pt modelId="{F5B6ECC8-E265-47D5-A21A-A110B8F6714D}" type="sibTrans" cxnId="{BE375274-D71A-448A-B2B4-E4EC925052C8}">
      <dgm:prSet/>
      <dgm:spPr/>
      <dgm:t>
        <a:bodyPr/>
        <a:lstStyle/>
        <a:p>
          <a:endParaRPr lang="en-US"/>
        </a:p>
      </dgm:t>
    </dgm:pt>
    <dgm:pt modelId="{4F5CD5EB-B083-44C4-9104-329013518EB0}">
      <dgm:prSet/>
      <dgm:spPr/>
      <dgm:t>
        <a:bodyPr/>
        <a:lstStyle/>
        <a:p>
          <a:r>
            <a:rPr lang="en-IE"/>
            <a:t>Discounts to trips ESN Ireland holds</a:t>
          </a:r>
          <a:endParaRPr lang="en-US"/>
        </a:p>
      </dgm:t>
    </dgm:pt>
    <dgm:pt modelId="{3ED87EA7-5D87-4A0E-B067-ECD5639E5C13}" type="parTrans" cxnId="{59009684-1B08-458D-910B-37DD47BCEB3A}">
      <dgm:prSet/>
      <dgm:spPr/>
      <dgm:t>
        <a:bodyPr/>
        <a:lstStyle/>
        <a:p>
          <a:endParaRPr lang="en-US"/>
        </a:p>
      </dgm:t>
    </dgm:pt>
    <dgm:pt modelId="{E631F5A6-5BA0-479C-98C6-E4077B336969}" type="sibTrans" cxnId="{59009684-1B08-458D-910B-37DD47BCEB3A}">
      <dgm:prSet/>
      <dgm:spPr/>
      <dgm:t>
        <a:bodyPr/>
        <a:lstStyle/>
        <a:p>
          <a:endParaRPr lang="en-US"/>
        </a:p>
      </dgm:t>
    </dgm:pt>
    <dgm:pt modelId="{7A05691C-256F-4090-95EF-A7CA7FDF32A4}">
      <dgm:prSet/>
      <dgm:spPr/>
      <dgm:t>
        <a:bodyPr/>
        <a:lstStyle/>
        <a:p>
          <a:r>
            <a:rPr lang="en-IE" dirty="0"/>
            <a:t>Meet like-minded people</a:t>
          </a:r>
          <a:endParaRPr lang="en-US" dirty="0"/>
        </a:p>
      </dgm:t>
    </dgm:pt>
    <dgm:pt modelId="{6EC70BA2-4F2B-421E-947E-2EFC7365644A}" type="parTrans" cxnId="{E7295B94-D61A-445B-9A5B-9F1E073BD977}">
      <dgm:prSet/>
      <dgm:spPr/>
      <dgm:t>
        <a:bodyPr/>
        <a:lstStyle/>
        <a:p>
          <a:endParaRPr lang="en-US"/>
        </a:p>
      </dgm:t>
    </dgm:pt>
    <dgm:pt modelId="{015F8621-80CE-4921-9D96-5EFDBEFDE5B8}" type="sibTrans" cxnId="{E7295B94-D61A-445B-9A5B-9F1E073BD977}">
      <dgm:prSet/>
      <dgm:spPr/>
      <dgm:t>
        <a:bodyPr/>
        <a:lstStyle/>
        <a:p>
          <a:endParaRPr lang="en-US"/>
        </a:p>
      </dgm:t>
    </dgm:pt>
    <dgm:pt modelId="{B2F8F21E-541A-404D-9BE0-9FD21BE107C2}">
      <dgm:prSet/>
      <dgm:spPr/>
      <dgm:t>
        <a:bodyPr/>
        <a:lstStyle/>
        <a:p>
          <a:r>
            <a:rPr lang="en-IE"/>
            <a:t>For committee members: </a:t>
          </a:r>
          <a:r>
            <a:rPr lang="en-IE">
              <a:sym typeface="Wingdings" panose="05000000000000000000" pitchFamily="2" charset="2"/>
            </a:rPr>
            <a:t></a:t>
          </a:r>
          <a:r>
            <a:rPr lang="en-IE"/>
            <a:t> EGM</a:t>
          </a:r>
          <a:endParaRPr lang="en-US"/>
        </a:p>
      </dgm:t>
    </dgm:pt>
    <dgm:pt modelId="{76E0CF1B-90B6-445C-90B8-9A78DD5873AD}" type="parTrans" cxnId="{A09E393D-8074-4D31-9652-C5ADE736E313}">
      <dgm:prSet/>
      <dgm:spPr/>
      <dgm:t>
        <a:bodyPr/>
        <a:lstStyle/>
        <a:p>
          <a:endParaRPr lang="en-US"/>
        </a:p>
      </dgm:t>
    </dgm:pt>
    <dgm:pt modelId="{731D4B1A-2DDD-447B-B3A3-1A86FA0F575F}" type="sibTrans" cxnId="{A09E393D-8074-4D31-9652-C5ADE736E313}">
      <dgm:prSet/>
      <dgm:spPr/>
      <dgm:t>
        <a:bodyPr/>
        <a:lstStyle/>
        <a:p>
          <a:endParaRPr lang="en-US"/>
        </a:p>
      </dgm:t>
    </dgm:pt>
    <dgm:pt modelId="{39330486-EFD2-4EA8-8183-E37AB823F5FC}">
      <dgm:prSet/>
      <dgm:spPr/>
      <dgm:t>
        <a:bodyPr/>
        <a:lstStyle/>
        <a:p>
          <a:r>
            <a:rPr lang="en-IE"/>
            <a:t>International meetings paid in full</a:t>
          </a:r>
          <a:endParaRPr lang="en-US"/>
        </a:p>
      </dgm:t>
    </dgm:pt>
    <dgm:pt modelId="{72E5765C-8CD5-4EB8-A317-87ECA09F35C1}" type="parTrans" cxnId="{48D9EF75-306E-463D-9446-C6820A7CFD2B}">
      <dgm:prSet/>
      <dgm:spPr/>
      <dgm:t>
        <a:bodyPr/>
        <a:lstStyle/>
        <a:p>
          <a:endParaRPr lang="en-US"/>
        </a:p>
      </dgm:t>
    </dgm:pt>
    <dgm:pt modelId="{34320D86-AFA6-4350-9DCA-17C4D71EE431}" type="sibTrans" cxnId="{48D9EF75-306E-463D-9446-C6820A7CFD2B}">
      <dgm:prSet/>
      <dgm:spPr/>
      <dgm:t>
        <a:bodyPr/>
        <a:lstStyle/>
        <a:p>
          <a:endParaRPr lang="en-US"/>
        </a:p>
      </dgm:t>
    </dgm:pt>
    <dgm:pt modelId="{83F9A183-BA69-42E1-B9E0-5D8FFA32D950}" type="pres">
      <dgm:prSet presAssocID="{C51A9DDB-1C9B-4F46-BD05-6E49B44B0286}" presName="Name0" presStyleCnt="0">
        <dgm:presLayoutVars>
          <dgm:dir/>
          <dgm:resizeHandles val="exact"/>
        </dgm:presLayoutVars>
      </dgm:prSet>
      <dgm:spPr/>
    </dgm:pt>
    <dgm:pt modelId="{3ED2D0F2-85FA-42AC-9EFF-96EF2F467D90}" type="pres">
      <dgm:prSet presAssocID="{D475A3F9-DBC5-4466-B20E-CB30C55A7EF7}" presName="composite" presStyleCnt="0"/>
      <dgm:spPr/>
    </dgm:pt>
    <dgm:pt modelId="{5046A3B6-868D-4930-87AE-4B17FCC496EE}" type="pres">
      <dgm:prSet presAssocID="{D475A3F9-DBC5-4466-B20E-CB30C55A7EF7}" presName="rect1" presStyleLbl="trAlignAcc1" presStyleIdx="0" presStyleCnt="4">
        <dgm:presLayoutVars>
          <dgm:bulletEnabled val="1"/>
        </dgm:presLayoutVars>
      </dgm:prSet>
      <dgm:spPr/>
    </dgm:pt>
    <dgm:pt modelId="{D9B223C3-3343-46C5-887D-7527446A74A5}" type="pres">
      <dgm:prSet presAssocID="{D475A3F9-DBC5-4466-B20E-CB30C55A7EF7}" presName="rect2" presStyleLbl="fgImgPlace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540" t="4507" r="-41540" b="4507"/>
          </a:stretch>
        </a:blipFill>
      </dgm:spPr>
    </dgm:pt>
    <dgm:pt modelId="{D46EB566-2952-4F3F-B330-7989E216E3A1}" type="pres">
      <dgm:prSet presAssocID="{A0C694DD-C1DE-4B07-9B95-2FB238CFF1EA}" presName="sibTrans" presStyleCnt="0"/>
      <dgm:spPr/>
    </dgm:pt>
    <dgm:pt modelId="{5B135354-DD9C-4EEC-B65E-C57E00A8335E}" type="pres">
      <dgm:prSet presAssocID="{4F5CD5EB-B083-44C4-9104-329013518EB0}" presName="composite" presStyleCnt="0"/>
      <dgm:spPr/>
    </dgm:pt>
    <dgm:pt modelId="{CD6D1C40-9745-457D-9396-343AE63D6FED}" type="pres">
      <dgm:prSet presAssocID="{4F5CD5EB-B083-44C4-9104-329013518EB0}" presName="rect1" presStyleLbl="trAlignAcc1" presStyleIdx="1" presStyleCnt="4">
        <dgm:presLayoutVars>
          <dgm:bulletEnabled val="1"/>
        </dgm:presLayoutVars>
      </dgm:prSet>
      <dgm:spPr/>
    </dgm:pt>
    <dgm:pt modelId="{1DA7AD1A-674F-48C3-8381-14B696F3157C}" type="pres">
      <dgm:prSet presAssocID="{4F5CD5EB-B083-44C4-9104-329013518EB0}" presName="rect2" presStyleLbl="fgImgPlace1" presStyleIdx="1" presStyleCnt="4" custLinFactNeighborX="6625" custLinFactNeighborY="-4136"/>
      <dgm:spPr>
        <a:blipFill dpi="0" rotWithShape="0">
          <a:blip xmlns:r="http://schemas.openxmlformats.org/officeDocument/2006/relationships" r:embed="rId2"/>
          <a:srcRect/>
          <a:stretch>
            <a:fillRect l="-6588" t="12275" r="-6588" b="12275"/>
          </a:stretch>
        </a:blipFill>
      </dgm:spPr>
    </dgm:pt>
    <dgm:pt modelId="{AA06B04A-7095-4172-A92F-AA848252A2C4}" type="pres">
      <dgm:prSet presAssocID="{E631F5A6-5BA0-479C-98C6-E4077B336969}" presName="sibTrans" presStyleCnt="0"/>
      <dgm:spPr/>
    </dgm:pt>
    <dgm:pt modelId="{61A52E02-96D5-4E34-BFD0-6B0F550B85C3}" type="pres">
      <dgm:prSet presAssocID="{7A05691C-256F-4090-95EF-A7CA7FDF32A4}" presName="composite" presStyleCnt="0"/>
      <dgm:spPr/>
    </dgm:pt>
    <dgm:pt modelId="{A599C1FA-FF3C-4CEC-BA1E-94E2CB417D5E}" type="pres">
      <dgm:prSet presAssocID="{7A05691C-256F-4090-95EF-A7CA7FDF32A4}" presName="rect1" presStyleLbl="trAlignAcc1" presStyleIdx="2" presStyleCnt="4">
        <dgm:presLayoutVars>
          <dgm:bulletEnabled val="1"/>
        </dgm:presLayoutVars>
      </dgm:prSet>
      <dgm:spPr/>
    </dgm:pt>
    <dgm:pt modelId="{62C5C937-DA2D-49D1-B74F-61523823D09C}" type="pres">
      <dgm:prSet presAssocID="{7A05691C-256F-4090-95EF-A7CA7FDF32A4}" presName="rect2" presStyleLbl="fgImgPlace1" presStyleIdx="2" presStyleCnt="4" custLinFactNeighborY="242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896" t="16712" r="-24896" b="16712"/>
          </a:stretch>
        </a:blipFill>
      </dgm:spPr>
      <dgm:extLst>
        <a:ext uri="{E40237B7-FDA0-4F09-8148-C483321AD2D9}">
          <dgm14:cNvPr xmlns:dgm14="http://schemas.microsoft.com/office/drawing/2010/diagram" id="0" name="" descr="People using laptop"/>
        </a:ext>
      </dgm:extLst>
    </dgm:pt>
    <dgm:pt modelId="{CBA37451-8CCF-4697-A1CA-7A7AD7E42CEE}" type="pres">
      <dgm:prSet presAssocID="{015F8621-80CE-4921-9D96-5EFDBEFDE5B8}" presName="sibTrans" presStyleCnt="0"/>
      <dgm:spPr/>
    </dgm:pt>
    <dgm:pt modelId="{C13F1BDB-E738-4BC8-B871-FC4977E69597}" type="pres">
      <dgm:prSet presAssocID="{B2F8F21E-541A-404D-9BE0-9FD21BE107C2}" presName="composite" presStyleCnt="0"/>
      <dgm:spPr/>
    </dgm:pt>
    <dgm:pt modelId="{9FC5B87E-CE56-48D9-9523-06C17FF81C5D}" type="pres">
      <dgm:prSet presAssocID="{B2F8F21E-541A-404D-9BE0-9FD21BE107C2}" presName="rect1" presStyleLbl="trAlignAcc1" presStyleIdx="3" presStyleCnt="4">
        <dgm:presLayoutVars>
          <dgm:bulletEnabled val="1"/>
        </dgm:presLayoutVars>
      </dgm:prSet>
      <dgm:spPr/>
    </dgm:pt>
    <dgm:pt modelId="{4B1F6BDA-F6B5-4D64-B661-C44FE6B77307}" type="pres">
      <dgm:prSet presAssocID="{B2F8F21E-541A-404D-9BE0-9FD21BE107C2}" presName="rect2" presStyleLbl="fgImgPlace1" presStyleIdx="3" presStyleCnt="4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60" t="14494" r="-3260" b="14494"/>
          </a:stretch>
        </a:blipFill>
      </dgm:spPr>
    </dgm:pt>
  </dgm:ptLst>
  <dgm:cxnLst>
    <dgm:cxn modelId="{C7607911-15A6-45DD-82D0-A9EF66D9D64B}" type="presOf" srcId="{39330486-EFD2-4EA8-8183-E37AB823F5FC}" destId="{9FC5B87E-CE56-48D9-9523-06C17FF81C5D}" srcOrd="0" destOrd="1" presId="urn:microsoft.com/office/officeart/2008/layout/PictureStrips"/>
    <dgm:cxn modelId="{A84C6722-D7C5-4123-A110-6E5A55AC55CB}" srcId="{D475A3F9-DBC5-4466-B20E-CB30C55A7EF7}" destId="{E291E807-FB4C-4C42-9385-694DA8C232B4}" srcOrd="0" destOrd="0" parTransId="{597C0F32-8960-48CE-B46A-343E5D4FB2EA}" sibTransId="{DC97C501-20AC-457B-BB81-F5B67EF095BB}"/>
    <dgm:cxn modelId="{AB764633-3ED2-4405-B335-94D4BD03217F}" type="presOf" srcId="{D4ADEF37-57DB-4BDF-A196-D577E2CCDAC6}" destId="{5046A3B6-868D-4930-87AE-4B17FCC496EE}" srcOrd="0" destOrd="3" presId="urn:microsoft.com/office/officeart/2008/layout/PictureStrips"/>
    <dgm:cxn modelId="{A09E393D-8074-4D31-9652-C5ADE736E313}" srcId="{C51A9DDB-1C9B-4F46-BD05-6E49B44B0286}" destId="{B2F8F21E-541A-404D-9BE0-9FD21BE107C2}" srcOrd="3" destOrd="0" parTransId="{76E0CF1B-90B6-445C-90B8-9A78DD5873AD}" sibTransId="{731D4B1A-2DDD-447B-B3A3-1A86FA0F575F}"/>
    <dgm:cxn modelId="{37C48D5B-9784-4CDA-A476-CC95A28B364C}" type="presOf" srcId="{7A05691C-256F-4090-95EF-A7CA7FDF32A4}" destId="{A599C1FA-FF3C-4CEC-BA1E-94E2CB417D5E}" srcOrd="0" destOrd="0" presId="urn:microsoft.com/office/officeart/2008/layout/PictureStrips"/>
    <dgm:cxn modelId="{FDBBE75E-11E7-46D2-B2EE-4FDC11CE8C0A}" type="presOf" srcId="{CBD36294-53CD-480E-A079-E1FD59CD4EFC}" destId="{5046A3B6-868D-4930-87AE-4B17FCC496EE}" srcOrd="0" destOrd="2" presId="urn:microsoft.com/office/officeart/2008/layout/PictureStrips"/>
    <dgm:cxn modelId="{6560554C-DA9C-4BF6-B553-26F84F853922}" type="presOf" srcId="{D475A3F9-DBC5-4466-B20E-CB30C55A7EF7}" destId="{5046A3B6-868D-4930-87AE-4B17FCC496EE}" srcOrd="0" destOrd="0" presId="urn:microsoft.com/office/officeart/2008/layout/PictureStrips"/>
    <dgm:cxn modelId="{61E6A771-8594-43F8-A1F8-3407B6B0A78F}" type="presOf" srcId="{E291E807-FB4C-4C42-9385-694DA8C232B4}" destId="{5046A3B6-868D-4930-87AE-4B17FCC496EE}" srcOrd="0" destOrd="1" presId="urn:microsoft.com/office/officeart/2008/layout/PictureStrips"/>
    <dgm:cxn modelId="{D5772553-9007-40DD-89CE-1A8D21C153E4}" srcId="{D475A3F9-DBC5-4466-B20E-CB30C55A7EF7}" destId="{CBD36294-53CD-480E-A079-E1FD59CD4EFC}" srcOrd="1" destOrd="0" parTransId="{87DAE80D-3A03-4BA4-8DE5-E897942A2F3A}" sibTransId="{97FD9BE2-0081-4A15-9B57-B4B461D94D1F}"/>
    <dgm:cxn modelId="{E6645F74-EF33-4D30-BF16-06318047C52B}" type="presOf" srcId="{4F5CD5EB-B083-44C4-9104-329013518EB0}" destId="{CD6D1C40-9745-457D-9396-343AE63D6FED}" srcOrd="0" destOrd="0" presId="urn:microsoft.com/office/officeart/2008/layout/PictureStrips"/>
    <dgm:cxn modelId="{BE375274-D71A-448A-B2B4-E4EC925052C8}" srcId="{D475A3F9-DBC5-4466-B20E-CB30C55A7EF7}" destId="{FC210DD5-563B-42B1-B879-DF94B55B30D3}" srcOrd="3" destOrd="0" parTransId="{5C949D56-3F64-4EFD-AECF-D1369CD5A288}" sibTransId="{F5B6ECC8-E265-47D5-A21A-A110B8F6714D}"/>
    <dgm:cxn modelId="{48D9EF75-306E-463D-9446-C6820A7CFD2B}" srcId="{B2F8F21E-541A-404D-9BE0-9FD21BE107C2}" destId="{39330486-EFD2-4EA8-8183-E37AB823F5FC}" srcOrd="0" destOrd="0" parTransId="{72E5765C-8CD5-4EB8-A317-87ECA09F35C1}" sibTransId="{34320D86-AFA6-4350-9DCA-17C4D71EE431}"/>
    <dgm:cxn modelId="{59009684-1B08-458D-910B-37DD47BCEB3A}" srcId="{C51A9DDB-1C9B-4F46-BD05-6E49B44B0286}" destId="{4F5CD5EB-B083-44C4-9104-329013518EB0}" srcOrd="1" destOrd="0" parTransId="{3ED87EA7-5D87-4A0E-B067-ECD5639E5C13}" sibTransId="{E631F5A6-5BA0-479C-98C6-E4077B336969}"/>
    <dgm:cxn modelId="{E7295B94-D61A-445B-9A5B-9F1E073BD977}" srcId="{C51A9DDB-1C9B-4F46-BD05-6E49B44B0286}" destId="{7A05691C-256F-4090-95EF-A7CA7FDF32A4}" srcOrd="2" destOrd="0" parTransId="{6EC70BA2-4F2B-421E-947E-2EFC7365644A}" sibTransId="{015F8621-80CE-4921-9D96-5EFDBEFDE5B8}"/>
    <dgm:cxn modelId="{C90EFFBC-61AC-479B-A74A-A24140630C67}" srcId="{C51A9DDB-1C9B-4F46-BD05-6E49B44B0286}" destId="{D475A3F9-DBC5-4466-B20E-CB30C55A7EF7}" srcOrd="0" destOrd="0" parTransId="{F60C9E04-D7A8-4976-901B-EA39F4743132}" sibTransId="{A0C694DD-C1DE-4B07-9B95-2FB238CFF1EA}"/>
    <dgm:cxn modelId="{A10B8FCD-ABBE-4849-B1E2-97A7C8A4324C}" type="presOf" srcId="{FC210DD5-563B-42B1-B879-DF94B55B30D3}" destId="{5046A3B6-868D-4930-87AE-4B17FCC496EE}" srcOrd="0" destOrd="4" presId="urn:microsoft.com/office/officeart/2008/layout/PictureStrips"/>
    <dgm:cxn modelId="{8286CFE0-A148-4E93-88D4-A5A5AAA21B9B}" type="presOf" srcId="{B2F8F21E-541A-404D-9BE0-9FD21BE107C2}" destId="{9FC5B87E-CE56-48D9-9523-06C17FF81C5D}" srcOrd="0" destOrd="0" presId="urn:microsoft.com/office/officeart/2008/layout/PictureStrips"/>
    <dgm:cxn modelId="{CC3852E1-3952-479B-B5A6-C6DC6B974E3A}" srcId="{D475A3F9-DBC5-4466-B20E-CB30C55A7EF7}" destId="{D4ADEF37-57DB-4BDF-A196-D577E2CCDAC6}" srcOrd="2" destOrd="0" parTransId="{284EA00E-4F03-43D7-8C44-52E20BB4A748}" sibTransId="{95625943-78DC-4984-9545-777BB663200F}"/>
    <dgm:cxn modelId="{667918F4-EBD7-4494-8E4A-ADD93A8B1CAD}" type="presOf" srcId="{C51A9DDB-1C9B-4F46-BD05-6E49B44B0286}" destId="{83F9A183-BA69-42E1-B9E0-5D8FFA32D950}" srcOrd="0" destOrd="0" presId="urn:microsoft.com/office/officeart/2008/layout/PictureStrips"/>
    <dgm:cxn modelId="{75607853-3EF5-4F70-842E-EE73A2F15FE3}" type="presParOf" srcId="{83F9A183-BA69-42E1-B9E0-5D8FFA32D950}" destId="{3ED2D0F2-85FA-42AC-9EFF-96EF2F467D90}" srcOrd="0" destOrd="0" presId="urn:microsoft.com/office/officeart/2008/layout/PictureStrips"/>
    <dgm:cxn modelId="{29945D76-BC23-4239-902E-D5680235AE7E}" type="presParOf" srcId="{3ED2D0F2-85FA-42AC-9EFF-96EF2F467D90}" destId="{5046A3B6-868D-4930-87AE-4B17FCC496EE}" srcOrd="0" destOrd="0" presId="urn:microsoft.com/office/officeart/2008/layout/PictureStrips"/>
    <dgm:cxn modelId="{E024FAC2-7532-4B39-A3B2-29142ECE01F8}" type="presParOf" srcId="{3ED2D0F2-85FA-42AC-9EFF-96EF2F467D90}" destId="{D9B223C3-3343-46C5-887D-7527446A74A5}" srcOrd="1" destOrd="0" presId="urn:microsoft.com/office/officeart/2008/layout/PictureStrips"/>
    <dgm:cxn modelId="{5B84D008-41CC-4595-9963-8ADABE8A5182}" type="presParOf" srcId="{83F9A183-BA69-42E1-B9E0-5D8FFA32D950}" destId="{D46EB566-2952-4F3F-B330-7989E216E3A1}" srcOrd="1" destOrd="0" presId="urn:microsoft.com/office/officeart/2008/layout/PictureStrips"/>
    <dgm:cxn modelId="{72D1B2FB-F34F-4858-BFE6-B340DE4E4CBF}" type="presParOf" srcId="{83F9A183-BA69-42E1-B9E0-5D8FFA32D950}" destId="{5B135354-DD9C-4EEC-B65E-C57E00A8335E}" srcOrd="2" destOrd="0" presId="urn:microsoft.com/office/officeart/2008/layout/PictureStrips"/>
    <dgm:cxn modelId="{88C1BFED-BE89-4A21-95F3-CF04117169F7}" type="presParOf" srcId="{5B135354-DD9C-4EEC-B65E-C57E00A8335E}" destId="{CD6D1C40-9745-457D-9396-343AE63D6FED}" srcOrd="0" destOrd="0" presId="urn:microsoft.com/office/officeart/2008/layout/PictureStrips"/>
    <dgm:cxn modelId="{5A0BF19E-67F6-48D3-8422-9C9ED797EF02}" type="presParOf" srcId="{5B135354-DD9C-4EEC-B65E-C57E00A8335E}" destId="{1DA7AD1A-674F-48C3-8381-14B696F3157C}" srcOrd="1" destOrd="0" presId="urn:microsoft.com/office/officeart/2008/layout/PictureStrips"/>
    <dgm:cxn modelId="{2EFEBE01-723D-4D54-A653-51B882A7AB87}" type="presParOf" srcId="{83F9A183-BA69-42E1-B9E0-5D8FFA32D950}" destId="{AA06B04A-7095-4172-A92F-AA848252A2C4}" srcOrd="3" destOrd="0" presId="urn:microsoft.com/office/officeart/2008/layout/PictureStrips"/>
    <dgm:cxn modelId="{6FC7AF67-BAAA-4575-A103-C4862F8C437F}" type="presParOf" srcId="{83F9A183-BA69-42E1-B9E0-5D8FFA32D950}" destId="{61A52E02-96D5-4E34-BFD0-6B0F550B85C3}" srcOrd="4" destOrd="0" presId="urn:microsoft.com/office/officeart/2008/layout/PictureStrips"/>
    <dgm:cxn modelId="{B5499732-5D0D-4A49-98F6-81D154F1FC11}" type="presParOf" srcId="{61A52E02-96D5-4E34-BFD0-6B0F550B85C3}" destId="{A599C1FA-FF3C-4CEC-BA1E-94E2CB417D5E}" srcOrd="0" destOrd="0" presId="urn:microsoft.com/office/officeart/2008/layout/PictureStrips"/>
    <dgm:cxn modelId="{A14AFBF3-0E62-40D5-A0FA-A00048B70794}" type="presParOf" srcId="{61A52E02-96D5-4E34-BFD0-6B0F550B85C3}" destId="{62C5C937-DA2D-49D1-B74F-61523823D09C}" srcOrd="1" destOrd="0" presId="urn:microsoft.com/office/officeart/2008/layout/PictureStrips"/>
    <dgm:cxn modelId="{E4723ADC-0F51-41A3-9918-A2EB92AAE99C}" type="presParOf" srcId="{83F9A183-BA69-42E1-B9E0-5D8FFA32D950}" destId="{CBA37451-8CCF-4697-A1CA-7A7AD7E42CEE}" srcOrd="5" destOrd="0" presId="urn:microsoft.com/office/officeart/2008/layout/PictureStrips"/>
    <dgm:cxn modelId="{F8CE4577-9712-4271-BF0A-D698B549922F}" type="presParOf" srcId="{83F9A183-BA69-42E1-B9E0-5D8FFA32D950}" destId="{C13F1BDB-E738-4BC8-B871-FC4977E69597}" srcOrd="6" destOrd="0" presId="urn:microsoft.com/office/officeart/2008/layout/PictureStrips"/>
    <dgm:cxn modelId="{8241F50B-0BA7-4C6F-BDA6-15073385CB46}" type="presParOf" srcId="{C13F1BDB-E738-4BC8-B871-FC4977E69597}" destId="{9FC5B87E-CE56-48D9-9523-06C17FF81C5D}" srcOrd="0" destOrd="0" presId="urn:microsoft.com/office/officeart/2008/layout/PictureStrips"/>
    <dgm:cxn modelId="{96A973A1-118D-410B-9E0A-C90A91F7E25B}" type="presParOf" srcId="{C13F1BDB-E738-4BC8-B871-FC4977E69597}" destId="{4B1F6BDA-F6B5-4D64-B661-C44FE6B7730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C0748-2825-46B7-8982-418372CEE1D7}">
      <dsp:nvSpPr>
        <dsp:cNvPr id="0" name=""/>
        <dsp:cNvSpPr/>
      </dsp:nvSpPr>
      <dsp:spPr>
        <a:xfrm>
          <a:off x="62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C48C2-417E-4093-A36E-03FF20589F0B}">
      <dsp:nvSpPr>
        <dsp:cNvPr id="0" name=""/>
        <dsp:cNvSpPr/>
      </dsp:nvSpPr>
      <dsp:spPr>
        <a:xfrm>
          <a:off x="12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Non- profit organisation </a:t>
          </a:r>
          <a:r>
            <a:rPr lang="en-IE" sz="1100" b="1" u="sng" kern="1200"/>
            <a:t>International Student Network</a:t>
          </a:r>
          <a:endParaRPr lang="en-US" sz="1100" kern="1200"/>
        </a:p>
      </dsp:txBody>
      <dsp:txXfrm>
        <a:off x="127800" y="2355670"/>
        <a:ext cx="1800000" cy="720000"/>
      </dsp:txXfrm>
    </dsp:sp>
    <dsp:sp modelId="{E2D447B0-8079-4AA7-B0F1-428DF41F3CA9}">
      <dsp:nvSpPr>
        <dsp:cNvPr id="0" name=""/>
        <dsp:cNvSpPr/>
      </dsp:nvSpPr>
      <dsp:spPr>
        <a:xfrm>
          <a:off x="2737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218F1-6683-4246-B394-5572FA861ECD}">
      <dsp:nvSpPr>
        <dsp:cNvPr id="0" name=""/>
        <dsp:cNvSpPr/>
      </dsp:nvSpPr>
      <dsp:spPr>
        <a:xfrm>
          <a:off x="2242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Helps students get a cultural experience in the host country</a:t>
          </a:r>
          <a:endParaRPr lang="en-US" sz="1100" kern="1200"/>
        </a:p>
      </dsp:txBody>
      <dsp:txXfrm>
        <a:off x="2242800" y="2355670"/>
        <a:ext cx="1800000" cy="720000"/>
      </dsp:txXfrm>
    </dsp:sp>
    <dsp:sp modelId="{DFBAE266-11DC-4425-9875-08D999CF613F}">
      <dsp:nvSpPr>
        <dsp:cNvPr id="0" name=""/>
        <dsp:cNvSpPr/>
      </dsp:nvSpPr>
      <dsp:spPr>
        <a:xfrm>
          <a:off x="485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B6640-F4E1-4856-BC9C-FC092BCDC9AA}">
      <dsp:nvSpPr>
        <dsp:cNvPr id="0" name=""/>
        <dsp:cNvSpPr/>
      </dsp:nvSpPr>
      <dsp:spPr>
        <a:xfrm>
          <a:off x="435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Provides opportunities for the students to gain cultural understanding and self-development</a:t>
          </a:r>
          <a:endParaRPr lang="en-US" sz="1100" kern="1200"/>
        </a:p>
      </dsp:txBody>
      <dsp:txXfrm>
        <a:off x="4357800" y="2355670"/>
        <a:ext cx="1800000" cy="720000"/>
      </dsp:txXfrm>
    </dsp:sp>
    <dsp:sp modelId="{D5A55534-0E6B-496B-A396-737235843CFC}">
      <dsp:nvSpPr>
        <dsp:cNvPr id="0" name=""/>
        <dsp:cNvSpPr/>
      </dsp:nvSpPr>
      <dsp:spPr>
        <a:xfrm>
          <a:off x="6967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7CBC5-EDB5-445F-92BE-84AA80FAFCA1}">
      <dsp:nvSpPr>
        <dsp:cNvPr id="0" name=""/>
        <dsp:cNvSpPr/>
      </dsp:nvSpPr>
      <dsp:spPr>
        <a:xfrm>
          <a:off x="6472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u="sng" kern="1200"/>
            <a:t>Lead by students for students</a:t>
          </a:r>
          <a:endParaRPr lang="en-US" sz="1100" kern="1200"/>
        </a:p>
      </dsp:txBody>
      <dsp:txXfrm>
        <a:off x="6472800" y="2355670"/>
        <a:ext cx="1800000" cy="720000"/>
      </dsp:txXfrm>
    </dsp:sp>
    <dsp:sp modelId="{77AFF6E3-9A1B-4ABC-802F-6027B225D448}">
      <dsp:nvSpPr>
        <dsp:cNvPr id="0" name=""/>
        <dsp:cNvSpPr/>
      </dsp:nvSpPr>
      <dsp:spPr>
        <a:xfrm>
          <a:off x="908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5EF93-C46E-4D31-8E85-B1C7812C5822}">
      <dsp:nvSpPr>
        <dsp:cNvPr id="0" name=""/>
        <dsp:cNvSpPr/>
      </dsp:nvSpPr>
      <dsp:spPr>
        <a:xfrm>
          <a:off x="858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So you could be on this amazing committee!!</a:t>
          </a:r>
          <a:endParaRPr lang="en-US" sz="1100" kern="1200"/>
        </a:p>
      </dsp:txBody>
      <dsp:txXfrm>
        <a:off x="8587800" y="2355670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6A3B6-868D-4930-87AE-4B17FCC496EE}">
      <dsp:nvSpPr>
        <dsp:cNvPr id="0" name=""/>
        <dsp:cNvSpPr/>
      </dsp:nvSpPr>
      <dsp:spPr>
        <a:xfrm>
          <a:off x="207272" y="542268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ESN Card 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Ryanair discounts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Flixbus/ Flixtrain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Tomorrowland discount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The Economist</a:t>
          </a:r>
          <a:endParaRPr lang="en-US" sz="1500" kern="1200"/>
        </a:p>
      </dsp:txBody>
      <dsp:txXfrm>
        <a:off x="207272" y="542268"/>
        <a:ext cx="4943975" cy="1544992"/>
      </dsp:txXfrm>
    </dsp:sp>
    <dsp:sp modelId="{D9B223C3-3343-46C5-887D-7527446A74A5}">
      <dsp:nvSpPr>
        <dsp:cNvPr id="0" name=""/>
        <dsp:cNvSpPr/>
      </dsp:nvSpPr>
      <dsp:spPr>
        <a:xfrm>
          <a:off x="1273" y="319103"/>
          <a:ext cx="1081494" cy="162224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540" t="4507" r="-41540" b="4507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D1C40-9745-457D-9396-343AE63D6FED}">
      <dsp:nvSpPr>
        <dsp:cNvPr id="0" name=""/>
        <dsp:cNvSpPr/>
      </dsp:nvSpPr>
      <dsp:spPr>
        <a:xfrm>
          <a:off x="5570351" y="542268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Discounts to trips ESN Ireland holds</a:t>
          </a:r>
          <a:endParaRPr lang="en-US" sz="1900" kern="1200"/>
        </a:p>
      </dsp:txBody>
      <dsp:txXfrm>
        <a:off x="5570351" y="542268"/>
        <a:ext cx="4943975" cy="1544992"/>
      </dsp:txXfrm>
    </dsp:sp>
    <dsp:sp modelId="{1DA7AD1A-674F-48C3-8381-14B696F3157C}">
      <dsp:nvSpPr>
        <dsp:cNvPr id="0" name=""/>
        <dsp:cNvSpPr/>
      </dsp:nvSpPr>
      <dsp:spPr>
        <a:xfrm>
          <a:off x="5436001" y="252007"/>
          <a:ext cx="1081494" cy="1622241"/>
        </a:xfrm>
        <a:prstGeom prst="rect">
          <a:avLst/>
        </a:prstGeom>
        <a:blipFill dpi="0" rotWithShape="0">
          <a:blip xmlns:r="http://schemas.openxmlformats.org/officeDocument/2006/relationships" r:embed="rId2"/>
          <a:srcRect/>
          <a:stretch>
            <a:fillRect l="-6588" t="12275" r="-6588" b="12275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99C1FA-FF3C-4CEC-BA1E-94E2CB417D5E}">
      <dsp:nvSpPr>
        <dsp:cNvPr id="0" name=""/>
        <dsp:cNvSpPr/>
      </dsp:nvSpPr>
      <dsp:spPr>
        <a:xfrm>
          <a:off x="207272" y="2487242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Meet like-minded people</a:t>
          </a:r>
          <a:endParaRPr lang="en-US" sz="1900" kern="1200" dirty="0"/>
        </a:p>
      </dsp:txBody>
      <dsp:txXfrm>
        <a:off x="207272" y="2487242"/>
        <a:ext cx="4943975" cy="1544992"/>
      </dsp:txXfrm>
    </dsp:sp>
    <dsp:sp modelId="{62C5C937-DA2D-49D1-B74F-61523823D09C}">
      <dsp:nvSpPr>
        <dsp:cNvPr id="0" name=""/>
        <dsp:cNvSpPr/>
      </dsp:nvSpPr>
      <dsp:spPr>
        <a:xfrm>
          <a:off x="1273" y="2268002"/>
          <a:ext cx="1081494" cy="1622241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896" t="16712" r="-24896" b="16712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5B87E-CE56-48D9-9523-06C17FF81C5D}">
      <dsp:nvSpPr>
        <dsp:cNvPr id="0" name=""/>
        <dsp:cNvSpPr/>
      </dsp:nvSpPr>
      <dsp:spPr>
        <a:xfrm>
          <a:off x="5570351" y="2487242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For committee members: </a:t>
          </a:r>
          <a:r>
            <a:rPr lang="en-IE" sz="1900" kern="1200">
              <a:sym typeface="Wingdings" panose="05000000000000000000" pitchFamily="2" charset="2"/>
            </a:rPr>
            <a:t></a:t>
          </a:r>
          <a:r>
            <a:rPr lang="en-IE" sz="1900" kern="1200"/>
            <a:t> EGM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International meetings paid in full</a:t>
          </a:r>
          <a:endParaRPr lang="en-US" sz="1500" kern="1200"/>
        </a:p>
      </dsp:txBody>
      <dsp:txXfrm>
        <a:off x="5570351" y="2487242"/>
        <a:ext cx="4943975" cy="1544992"/>
      </dsp:txXfrm>
    </dsp:sp>
    <dsp:sp modelId="{4B1F6BDA-F6B5-4D64-B661-C44FE6B77307}">
      <dsp:nvSpPr>
        <dsp:cNvPr id="0" name=""/>
        <dsp:cNvSpPr/>
      </dsp:nvSpPr>
      <dsp:spPr>
        <a:xfrm>
          <a:off x="5364352" y="2264076"/>
          <a:ext cx="1081494" cy="1622241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60" t="14494" r="-3260" b="14494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6A3B6-868D-4930-87AE-4B17FCC496EE}">
      <dsp:nvSpPr>
        <dsp:cNvPr id="0" name=""/>
        <dsp:cNvSpPr/>
      </dsp:nvSpPr>
      <dsp:spPr>
        <a:xfrm>
          <a:off x="207272" y="542268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ESN Card 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Ryanair discounts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Flixbus/ Flixtrain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 dirty="0"/>
            <a:t>Tomorrowland discount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The Economist</a:t>
          </a:r>
          <a:endParaRPr lang="en-US" sz="1500" kern="1200"/>
        </a:p>
      </dsp:txBody>
      <dsp:txXfrm>
        <a:off x="207272" y="542268"/>
        <a:ext cx="4943975" cy="1544992"/>
      </dsp:txXfrm>
    </dsp:sp>
    <dsp:sp modelId="{D9B223C3-3343-46C5-887D-7527446A74A5}">
      <dsp:nvSpPr>
        <dsp:cNvPr id="0" name=""/>
        <dsp:cNvSpPr/>
      </dsp:nvSpPr>
      <dsp:spPr>
        <a:xfrm>
          <a:off x="1273" y="319103"/>
          <a:ext cx="1081494" cy="162224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540" t="4507" r="-41540" b="4507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D1C40-9745-457D-9396-343AE63D6FED}">
      <dsp:nvSpPr>
        <dsp:cNvPr id="0" name=""/>
        <dsp:cNvSpPr/>
      </dsp:nvSpPr>
      <dsp:spPr>
        <a:xfrm>
          <a:off x="5570351" y="542268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Discounts to trips ESN Ireland holds</a:t>
          </a:r>
          <a:endParaRPr lang="en-US" sz="1900" kern="1200"/>
        </a:p>
      </dsp:txBody>
      <dsp:txXfrm>
        <a:off x="5570351" y="542268"/>
        <a:ext cx="4943975" cy="1544992"/>
      </dsp:txXfrm>
    </dsp:sp>
    <dsp:sp modelId="{1DA7AD1A-674F-48C3-8381-14B696F3157C}">
      <dsp:nvSpPr>
        <dsp:cNvPr id="0" name=""/>
        <dsp:cNvSpPr/>
      </dsp:nvSpPr>
      <dsp:spPr>
        <a:xfrm>
          <a:off x="5436001" y="252007"/>
          <a:ext cx="1081494" cy="1622241"/>
        </a:xfrm>
        <a:prstGeom prst="rect">
          <a:avLst/>
        </a:prstGeom>
        <a:blipFill dpi="0" rotWithShape="0">
          <a:blip xmlns:r="http://schemas.openxmlformats.org/officeDocument/2006/relationships" r:embed="rId2"/>
          <a:srcRect/>
          <a:stretch>
            <a:fillRect l="-6588" t="12275" r="-6588" b="12275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99C1FA-FF3C-4CEC-BA1E-94E2CB417D5E}">
      <dsp:nvSpPr>
        <dsp:cNvPr id="0" name=""/>
        <dsp:cNvSpPr/>
      </dsp:nvSpPr>
      <dsp:spPr>
        <a:xfrm>
          <a:off x="207272" y="2487242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Meet like-minded people</a:t>
          </a:r>
          <a:endParaRPr lang="en-US" sz="1900" kern="1200" dirty="0"/>
        </a:p>
      </dsp:txBody>
      <dsp:txXfrm>
        <a:off x="207272" y="2487242"/>
        <a:ext cx="4943975" cy="1544992"/>
      </dsp:txXfrm>
    </dsp:sp>
    <dsp:sp modelId="{62C5C937-DA2D-49D1-B74F-61523823D09C}">
      <dsp:nvSpPr>
        <dsp:cNvPr id="0" name=""/>
        <dsp:cNvSpPr/>
      </dsp:nvSpPr>
      <dsp:spPr>
        <a:xfrm>
          <a:off x="1273" y="2268002"/>
          <a:ext cx="1081494" cy="1622241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896" t="16712" r="-24896" b="16712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5B87E-CE56-48D9-9523-06C17FF81C5D}">
      <dsp:nvSpPr>
        <dsp:cNvPr id="0" name=""/>
        <dsp:cNvSpPr/>
      </dsp:nvSpPr>
      <dsp:spPr>
        <a:xfrm>
          <a:off x="5570351" y="2487242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For committee members: </a:t>
          </a:r>
          <a:r>
            <a:rPr lang="en-IE" sz="1900" kern="1200">
              <a:sym typeface="Wingdings" panose="05000000000000000000" pitchFamily="2" charset="2"/>
            </a:rPr>
            <a:t></a:t>
          </a:r>
          <a:r>
            <a:rPr lang="en-IE" sz="1900" kern="1200"/>
            <a:t> EGM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International meetings paid in full</a:t>
          </a:r>
          <a:endParaRPr lang="en-US" sz="1500" kern="1200"/>
        </a:p>
      </dsp:txBody>
      <dsp:txXfrm>
        <a:off x="5570351" y="2487242"/>
        <a:ext cx="4943975" cy="1544992"/>
      </dsp:txXfrm>
    </dsp:sp>
    <dsp:sp modelId="{4B1F6BDA-F6B5-4D64-B661-C44FE6B77307}">
      <dsp:nvSpPr>
        <dsp:cNvPr id="0" name=""/>
        <dsp:cNvSpPr/>
      </dsp:nvSpPr>
      <dsp:spPr>
        <a:xfrm>
          <a:off x="5364352" y="2264076"/>
          <a:ext cx="1081494" cy="1622241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60" t="14494" r="-3260" b="14494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6A3B6-868D-4930-87AE-4B17FCC496EE}">
      <dsp:nvSpPr>
        <dsp:cNvPr id="0" name=""/>
        <dsp:cNvSpPr/>
      </dsp:nvSpPr>
      <dsp:spPr>
        <a:xfrm>
          <a:off x="207272" y="542268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ESN Card 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Ryanair discounts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Flixbus/ Flixtrain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 dirty="0"/>
            <a:t>Tomorrowland discount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The Economist</a:t>
          </a:r>
          <a:endParaRPr lang="en-US" sz="1500" kern="1200"/>
        </a:p>
      </dsp:txBody>
      <dsp:txXfrm>
        <a:off x="207272" y="542268"/>
        <a:ext cx="4943975" cy="1544992"/>
      </dsp:txXfrm>
    </dsp:sp>
    <dsp:sp modelId="{D9B223C3-3343-46C5-887D-7527446A74A5}">
      <dsp:nvSpPr>
        <dsp:cNvPr id="0" name=""/>
        <dsp:cNvSpPr/>
      </dsp:nvSpPr>
      <dsp:spPr>
        <a:xfrm>
          <a:off x="1273" y="319103"/>
          <a:ext cx="1081494" cy="162224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540" t="4507" r="-41540" b="4507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D1C40-9745-457D-9396-343AE63D6FED}">
      <dsp:nvSpPr>
        <dsp:cNvPr id="0" name=""/>
        <dsp:cNvSpPr/>
      </dsp:nvSpPr>
      <dsp:spPr>
        <a:xfrm>
          <a:off x="5570351" y="542268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Discounts to trips ESN Ireland holds</a:t>
          </a:r>
          <a:endParaRPr lang="en-US" sz="1900" kern="1200"/>
        </a:p>
      </dsp:txBody>
      <dsp:txXfrm>
        <a:off x="5570351" y="542268"/>
        <a:ext cx="4943975" cy="1544992"/>
      </dsp:txXfrm>
    </dsp:sp>
    <dsp:sp modelId="{1DA7AD1A-674F-48C3-8381-14B696F3157C}">
      <dsp:nvSpPr>
        <dsp:cNvPr id="0" name=""/>
        <dsp:cNvSpPr/>
      </dsp:nvSpPr>
      <dsp:spPr>
        <a:xfrm>
          <a:off x="5436001" y="252007"/>
          <a:ext cx="1081494" cy="1622241"/>
        </a:xfrm>
        <a:prstGeom prst="rect">
          <a:avLst/>
        </a:prstGeom>
        <a:blipFill dpi="0" rotWithShape="0">
          <a:blip xmlns:r="http://schemas.openxmlformats.org/officeDocument/2006/relationships" r:embed="rId2"/>
          <a:srcRect/>
          <a:stretch>
            <a:fillRect l="-6588" t="12275" r="-6588" b="12275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99C1FA-FF3C-4CEC-BA1E-94E2CB417D5E}">
      <dsp:nvSpPr>
        <dsp:cNvPr id="0" name=""/>
        <dsp:cNvSpPr/>
      </dsp:nvSpPr>
      <dsp:spPr>
        <a:xfrm>
          <a:off x="207272" y="2487242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Meet like-minded people</a:t>
          </a:r>
          <a:endParaRPr lang="en-US" sz="1900" kern="1200" dirty="0"/>
        </a:p>
      </dsp:txBody>
      <dsp:txXfrm>
        <a:off x="207272" y="2487242"/>
        <a:ext cx="4943975" cy="1544992"/>
      </dsp:txXfrm>
    </dsp:sp>
    <dsp:sp modelId="{62C5C937-DA2D-49D1-B74F-61523823D09C}">
      <dsp:nvSpPr>
        <dsp:cNvPr id="0" name=""/>
        <dsp:cNvSpPr/>
      </dsp:nvSpPr>
      <dsp:spPr>
        <a:xfrm>
          <a:off x="1273" y="2268002"/>
          <a:ext cx="1081494" cy="1622241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896" t="16712" r="-24896" b="16712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5B87E-CE56-48D9-9523-06C17FF81C5D}">
      <dsp:nvSpPr>
        <dsp:cNvPr id="0" name=""/>
        <dsp:cNvSpPr/>
      </dsp:nvSpPr>
      <dsp:spPr>
        <a:xfrm>
          <a:off x="5570351" y="2487242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For committee members: </a:t>
          </a:r>
          <a:r>
            <a:rPr lang="en-IE" sz="1900" kern="1200">
              <a:sym typeface="Wingdings" panose="05000000000000000000" pitchFamily="2" charset="2"/>
            </a:rPr>
            <a:t></a:t>
          </a:r>
          <a:r>
            <a:rPr lang="en-IE" sz="1900" kern="1200"/>
            <a:t> EGM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kern="1200"/>
            <a:t>International meetings paid in full</a:t>
          </a:r>
          <a:endParaRPr lang="en-US" sz="1500" kern="1200"/>
        </a:p>
      </dsp:txBody>
      <dsp:txXfrm>
        <a:off x="5570351" y="2487242"/>
        <a:ext cx="4943975" cy="1544992"/>
      </dsp:txXfrm>
    </dsp:sp>
    <dsp:sp modelId="{4B1F6BDA-F6B5-4D64-B661-C44FE6B77307}">
      <dsp:nvSpPr>
        <dsp:cNvPr id="0" name=""/>
        <dsp:cNvSpPr/>
      </dsp:nvSpPr>
      <dsp:spPr>
        <a:xfrm>
          <a:off x="5364352" y="2264076"/>
          <a:ext cx="1081494" cy="1622241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60" t="14494" r="-3260" b="14494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630A-EE64-21FA-F2F6-E3FCB647D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A4481-C190-992D-B077-344F42448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9BC94-9414-64C6-5317-19E308FE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D80DE-1FE7-A5B9-5260-4892660E6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631A2-7F91-AD33-0AF4-AF27B9D8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5803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01F-6CF2-E5F8-3377-669F43575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0FEDA-DC1D-39FF-414D-970454E1F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7B97B-57F7-01BA-A83A-AA70BB78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412F2-D1B8-6990-08A1-A0E7C985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ABFA-75DC-CC31-00B5-85A94D73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3459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91E43-55D1-12A4-2C5D-749ECD97E6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02908A-3AF5-9E37-4E18-C85FC996A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1C89B-CAF6-0B77-E45A-30D98690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BCBE9-0629-982B-4F49-53DF29B9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38C69-527D-C78B-3C30-1BA76224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8396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75E5-5FE4-391D-4ED4-9D4BAD52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0B74F-79C8-3971-65BB-B9879FEEE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59B69-1704-C095-83A3-88EA0788A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1D57D-2794-D38B-BBFA-001F4A98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A5FB6-FB7E-AD1D-4006-867AAC7E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9257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BA30-527E-5584-7CF3-8A8F860B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7E2A-5F36-BAB0-712E-72049E420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16EAF-6DD5-1FEB-C34E-A41FA90B0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D0B13-BC3C-9C12-D350-B45F2FF6E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7D407-82DB-9ABE-12CB-BC6B7ACD9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7683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EAD1-1A08-3321-21CD-67A314281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341B3-9A1B-F07E-C76D-6C81AC1C3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2949F-D8C2-D53E-852D-945D164A2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E1239-5256-11F8-8623-FC2AFCAF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09F1E-AE14-30A8-3C38-4828D47D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38E09-99AC-DB37-DA83-0E0D1A86B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0730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E9ED-5E52-2E8B-565B-07CAB3D4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0D835-D48D-F8F0-C6C8-242D6FBB9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270A6-C2EF-AECC-7B3F-CE8DFFE17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4287D3-D26D-5AD8-31E2-52D6528E3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A7B29-F1F4-6515-E23B-9E0892E37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3C5F92-3E8B-5A16-AD39-E24D7AB64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53A82D-6391-4C77-0B21-41F6D37D9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695211-566F-ED51-55F0-2B02B682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4209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82AF-310E-63D6-6A1A-ACA9A3F2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AF4F3D-0A10-144F-064F-C4AD87A2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CE656-00D3-811C-31FC-1B4518DDE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8C8C9-75E0-3654-A2F2-F00CC4CC6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855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51974-AAF1-1C62-C558-7BC0BDE5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CD1AF-55EB-DB65-1D0B-FAC139C4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CEE0B-0529-C550-C86D-C8D15A9B1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227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72B48-2778-7DB1-A362-3C19252B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9F17A-0DA5-5927-0E19-9635827CB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6FDC6-17FB-AAC1-E47A-F2AEBF1A9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0BE89-785C-A789-0A58-C27FE2032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A12B9-C0AA-D15E-0412-407F598C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9CC06-3F66-6C11-49A0-3DEBCDF1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49794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09E9-9502-EDEC-7D3A-164703F20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74E436-BDBE-2B28-6122-D2F1F6F84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35567-6C00-587A-9A49-FE84AC309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27BCB-708D-B844-BE33-72104036B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D2642-13AB-8703-36A1-A15A6FA10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F8E8-9DB2-EDD9-4A11-73EC1BFE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132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892183-9198-0D8A-E630-9DB4E1A1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79DA5-4710-BBDC-C2E4-076DF1DF6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936A4-9450-8AED-E73C-1584357EE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4E1249-EA0E-4FE1-8070-3514612AD792}" type="datetimeFigureOut">
              <a:rPr lang="en-IE" smtClean="0"/>
              <a:t>18/09/2024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1465D-369F-627F-44B1-287E6B0A1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56712-D0DE-A154-D1A7-5ECD226DB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2F41BE-3B25-4DFE-A8C5-A67A5FAE9C6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723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5.sv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wikitravel.org/en/Galway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12" Type="http://schemas.openxmlformats.org/officeDocument/2006/relationships/diagramLayout" Target="../diagrams/layou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diagramData" Target="../diagrams/data2.xml"/><Relationship Id="rId5" Type="http://schemas.openxmlformats.org/officeDocument/2006/relationships/image" Target="../media/image14.png"/><Relationship Id="rId15" Type="http://schemas.microsoft.com/office/2007/relationships/diagramDrawing" Target="../diagrams/drawing2.xml"/><Relationship Id="rId10" Type="http://schemas.openxmlformats.org/officeDocument/2006/relationships/image" Target="../media/image19.svg"/><Relationship Id="rId4" Type="http://schemas.openxmlformats.org/officeDocument/2006/relationships/hyperlink" Target="https://wikitravel.org/en/Galway" TargetMode="External"/><Relationship Id="rId9" Type="http://schemas.openxmlformats.org/officeDocument/2006/relationships/image" Target="../media/image18.png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12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5.svg"/><Relationship Id="rId5" Type="http://schemas.openxmlformats.org/officeDocument/2006/relationships/diagramColors" Target="../diagrams/colors3.xml"/><Relationship Id="rId15" Type="http://schemas.openxmlformats.org/officeDocument/2006/relationships/hyperlink" Target="http://www.flickr.com/photos/bbusschots/3994591844/" TargetMode="Externa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3.xml"/><Relationship Id="rId9" Type="http://schemas.openxmlformats.org/officeDocument/2006/relationships/hyperlink" Target="https://wikitravel.org/en/Galway" TargetMode="External"/><Relationship Id="rId1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12" Type="http://schemas.openxmlformats.org/officeDocument/2006/relationships/hyperlink" Target="http://www.flickr.com/photos/bbusschots/3994591844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4.xml"/><Relationship Id="rId11" Type="http://schemas.openxmlformats.org/officeDocument/2006/relationships/image" Target="../media/image24.jpg"/><Relationship Id="rId5" Type="http://schemas.openxmlformats.org/officeDocument/2006/relationships/image" Target="../media/image25.png"/><Relationship Id="rId10" Type="http://schemas.microsoft.com/office/2007/relationships/diagramDrawing" Target="../diagrams/drawing4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11" Type="http://schemas.openxmlformats.org/officeDocument/2006/relationships/hyperlink" Target="http://www.flickr.com/photos/bbusschots/3994591844/" TargetMode="External"/><Relationship Id="rId5" Type="http://schemas.openxmlformats.org/officeDocument/2006/relationships/image" Target="../media/image25.png"/><Relationship Id="rId10" Type="http://schemas.openxmlformats.org/officeDocument/2006/relationships/image" Target="../media/image24.jpg"/><Relationship Id="rId4" Type="http://schemas.openxmlformats.org/officeDocument/2006/relationships/image" Target="../media/image1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70F049-16B4-E08B-CC26-D44A411E14E0}"/>
              </a:ext>
            </a:extLst>
          </p:cNvPr>
          <p:cNvGrpSpPr/>
          <p:nvPr/>
        </p:nvGrpSpPr>
        <p:grpSpPr>
          <a:xfrm>
            <a:off x="-174171" y="10883"/>
            <a:ext cx="12366171" cy="6814458"/>
            <a:chOff x="-174171" y="43542"/>
            <a:chExt cx="12366171" cy="681445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98C0B1D-7E95-751A-E942-874C701587BA}"/>
                </a:ext>
              </a:extLst>
            </p:cNvPr>
            <p:cNvCxnSpPr>
              <a:cxnSpLocks/>
            </p:cNvCxnSpPr>
            <p:nvPr/>
          </p:nvCxnSpPr>
          <p:spPr>
            <a:xfrm>
              <a:off x="-174171" y="43542"/>
              <a:ext cx="12366171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A9DD377-0ABD-F64E-D1E9-F29147C133DC}"/>
                </a:ext>
              </a:extLst>
            </p:cNvPr>
            <p:cNvCxnSpPr>
              <a:cxnSpLocks/>
            </p:cNvCxnSpPr>
            <p:nvPr/>
          </p:nvCxnSpPr>
          <p:spPr>
            <a:xfrm>
              <a:off x="-174171" y="6858000"/>
              <a:ext cx="12366171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AC17C3D-B6C5-22E1-66FB-63F9D6B4E883}"/>
              </a:ext>
            </a:extLst>
          </p:cNvPr>
          <p:cNvSpPr txBox="1">
            <a:spLocks/>
          </p:cNvSpPr>
          <p:nvPr/>
        </p:nvSpPr>
        <p:spPr>
          <a:xfrm>
            <a:off x="12192000" y="50352"/>
            <a:ext cx="3004457" cy="12926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ERASMUS </a:t>
            </a:r>
            <a:b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STUDENT NETWORK</a:t>
            </a:r>
          </a:p>
          <a:p>
            <a:pPr>
              <a:lnSpc>
                <a:spcPct val="100000"/>
              </a:lnSpc>
            </a:pPr>
            <a:r>
              <a:rPr lang="en-IE" sz="1200" dirty="0">
                <a:solidFill>
                  <a:srgbClr val="2E3192"/>
                </a:solidFill>
                <a:latin typeface="Impact" panose="020B0806030902050204" pitchFamily="34" charset="0"/>
              </a:rPr>
              <a:t>                                                             MAYNOOTH</a:t>
            </a:r>
            <a:br>
              <a:rPr lang="en-IE" sz="2400" dirty="0">
                <a:solidFill>
                  <a:srgbClr val="2E3192"/>
                </a:solid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 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36C8DD0-FA54-0FB2-1660-EE8E4AF31F29}"/>
              </a:ext>
            </a:extLst>
          </p:cNvPr>
          <p:cNvSpPr txBox="1">
            <a:spLocks/>
          </p:cNvSpPr>
          <p:nvPr/>
        </p:nvSpPr>
        <p:spPr>
          <a:xfrm rot="16200000">
            <a:off x="-1698173" y="8238390"/>
            <a:ext cx="5617031" cy="1419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5000" b="1" dirty="0"/>
              <a:t>MEET THE</a:t>
            </a:r>
            <a:br>
              <a:rPr lang="en-IE" sz="5000" b="1" dirty="0"/>
            </a:br>
            <a:r>
              <a:rPr lang="en-IE" sz="5000" b="1" dirty="0"/>
              <a:t>C O M </a:t>
            </a:r>
            <a:r>
              <a:rPr lang="en-IE" sz="5000" b="1" dirty="0" err="1"/>
              <a:t>M</a:t>
            </a:r>
            <a:r>
              <a:rPr lang="en-IE" sz="5000" b="1" dirty="0"/>
              <a:t> I T </a:t>
            </a:r>
            <a:r>
              <a:rPr lang="en-IE" sz="5000" b="1" dirty="0" err="1"/>
              <a:t>T</a:t>
            </a:r>
            <a:r>
              <a:rPr lang="en-IE" sz="5000" b="1" dirty="0"/>
              <a:t> E </a:t>
            </a:r>
            <a:r>
              <a:rPr lang="en-IE" sz="5000" b="1" dirty="0" err="1"/>
              <a:t>E</a:t>
            </a:r>
            <a:r>
              <a:rPr lang="en-IE" sz="5000" b="1" dirty="0"/>
              <a:t> 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6D0041-2090-A47F-E1FD-0450C3E65287}"/>
              </a:ext>
            </a:extLst>
          </p:cNvPr>
          <p:cNvSpPr txBox="1">
            <a:spLocks/>
          </p:cNvSpPr>
          <p:nvPr/>
        </p:nvSpPr>
        <p:spPr>
          <a:xfrm>
            <a:off x="1023257" y="1540232"/>
            <a:ext cx="9971314" cy="50183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30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ERASMUS </a:t>
            </a:r>
            <a:br>
              <a:rPr lang="en-IE" sz="130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96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STUDENT NETWORK</a:t>
            </a:r>
            <a:br>
              <a:rPr lang="en-IE" sz="96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2400" dirty="0">
                <a:solidFill>
                  <a:srgbClr val="2E3192"/>
                </a:solidFill>
                <a:latin typeface="Impact" panose="020B0806030902050204" pitchFamily="34" charset="0"/>
              </a:rPr>
              <a:t>         									 MAYNOOTH</a:t>
            </a:r>
            <a:br>
              <a:rPr lang="en-IE" sz="9600" dirty="0">
                <a:solidFill>
                  <a:srgbClr val="2E3192"/>
                </a:solidFill>
                <a:latin typeface="Impact" panose="020B0806030902050204" pitchFamily="34" charset="0"/>
              </a:rPr>
            </a:br>
            <a:r>
              <a:rPr lang="en-IE" sz="96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 </a:t>
            </a:r>
            <a:endParaRPr lang="en-IE" sz="13000" dirty="0">
              <a:blipFill>
                <a:blip r:embed="rId2"/>
                <a:stretch>
                  <a:fillRect/>
                </a:stretch>
              </a:blipFill>
              <a:latin typeface="Impact" panose="020B0806030902050204" pitchFamily="34" charset="0"/>
            </a:endParaRPr>
          </a:p>
        </p:txBody>
      </p:sp>
      <p:pic>
        <p:nvPicPr>
          <p:cNvPr id="3" name="Picture 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852700E0-9F2D-B811-A363-71BCEABF6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9" b="24815"/>
          <a:stretch/>
        </p:blipFill>
        <p:spPr>
          <a:xfrm>
            <a:off x="1775146" y="7244344"/>
            <a:ext cx="8467536" cy="526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22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DAB13F-B14F-7650-9D1A-21D9670C873F}"/>
              </a:ext>
            </a:extLst>
          </p:cNvPr>
          <p:cNvGrpSpPr/>
          <p:nvPr/>
        </p:nvGrpSpPr>
        <p:grpSpPr>
          <a:xfrm>
            <a:off x="-174171" y="0"/>
            <a:ext cx="12366171" cy="6814458"/>
            <a:chOff x="-174171" y="43542"/>
            <a:chExt cx="12366171" cy="681445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5A3DE1C-7D3C-A7F7-1AB1-276D74537301}"/>
                </a:ext>
              </a:extLst>
            </p:cNvPr>
            <p:cNvCxnSpPr>
              <a:cxnSpLocks/>
            </p:cNvCxnSpPr>
            <p:nvPr/>
          </p:nvCxnSpPr>
          <p:spPr>
            <a:xfrm>
              <a:off x="-174171" y="43542"/>
              <a:ext cx="12366171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2E4C32-A125-2652-0F03-FB525DCED29D}"/>
                </a:ext>
              </a:extLst>
            </p:cNvPr>
            <p:cNvCxnSpPr>
              <a:cxnSpLocks/>
            </p:cNvCxnSpPr>
            <p:nvPr/>
          </p:nvCxnSpPr>
          <p:spPr>
            <a:xfrm>
              <a:off x="-174171" y="6858000"/>
              <a:ext cx="12366171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94B9A93-9DC4-E5C2-CA15-B51FC2CA7F33}"/>
              </a:ext>
            </a:extLst>
          </p:cNvPr>
          <p:cNvGrpSpPr/>
          <p:nvPr/>
        </p:nvGrpSpPr>
        <p:grpSpPr>
          <a:xfrm>
            <a:off x="6957220" y="-6192100"/>
            <a:ext cx="5996780" cy="5996780"/>
            <a:chOff x="6195220" y="1003980"/>
            <a:chExt cx="5996780" cy="5996780"/>
          </a:xfrm>
        </p:grpSpPr>
        <p:pic>
          <p:nvPicPr>
            <p:cNvPr id="9" name="Graphic 8" descr="A collection of circles in various sizes and patterns">
              <a:extLst>
                <a:ext uri="{FF2B5EF4-FFF2-40B4-BE49-F238E27FC236}">
                  <a16:creationId xmlns:a16="http://schemas.microsoft.com/office/drawing/2014/main" id="{323D0FA4-5BD5-C850-9A37-38F657FD9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95220" y="1003980"/>
              <a:ext cx="5996780" cy="5996780"/>
            </a:xfrm>
            <a:prstGeom prst="rect">
              <a:avLst/>
            </a:prstGeom>
          </p:spPr>
        </p:pic>
        <p:pic>
          <p:nvPicPr>
            <p:cNvPr id="10" name="Graphic 9" descr="Question Mark with solid fill">
              <a:extLst>
                <a:ext uri="{FF2B5EF4-FFF2-40B4-BE49-F238E27FC236}">
                  <a16:creationId xmlns:a16="http://schemas.microsoft.com/office/drawing/2014/main" id="{4CD71F7A-E884-E5BD-02F0-D444741B9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50200" y="2844800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32B6BE0-6261-1496-B49C-869E20B6B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3563"/>
            <a:ext cx="9144000" cy="2387600"/>
          </a:xfrm>
        </p:spPr>
        <p:txBody>
          <a:bodyPr>
            <a:normAutofit/>
          </a:bodyPr>
          <a:lstStyle/>
          <a:p>
            <a:r>
              <a:rPr lang="en-IE" sz="8000" dirty="0">
                <a:blipFill>
                  <a:blip r:embed="rId6"/>
                  <a:stretch>
                    <a:fillRect/>
                  </a:stretch>
                </a:blipFill>
                <a:latin typeface="Impact" panose="020B0806030902050204" pitchFamily="34" charset="0"/>
              </a:rPr>
              <a:t>THANK YOU FOR YOUR ATTENTION!</a:t>
            </a: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9D5255E-E097-E365-3643-260572E96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71" y="4498636"/>
            <a:ext cx="2038349" cy="20383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F3B823-0DEF-3797-9D25-4F30517542B7}"/>
              </a:ext>
            </a:extLst>
          </p:cNvPr>
          <p:cNvSpPr txBox="1"/>
          <p:nvPr/>
        </p:nvSpPr>
        <p:spPr>
          <a:xfrm>
            <a:off x="5399315" y="6306390"/>
            <a:ext cx="287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Scan me!!</a:t>
            </a:r>
          </a:p>
        </p:txBody>
      </p:sp>
    </p:spTree>
    <p:extLst>
      <p:ext uri="{BB962C8B-B14F-4D97-AF65-F5344CB8AC3E}">
        <p14:creationId xmlns:p14="http://schemas.microsoft.com/office/powerpoint/2010/main" val="1829135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EB72D977-087A-CC44-41A1-098FC97BD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9" b="24815"/>
          <a:stretch/>
        </p:blipFill>
        <p:spPr>
          <a:xfrm>
            <a:off x="1862232" y="881743"/>
            <a:ext cx="8467536" cy="52686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15CF48-3D02-FC5F-10CF-531075A809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6000" y="-169227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3000" dirty="0">
                <a:blipFill>
                  <a:blip r:embed="rId3"/>
                  <a:stretch>
                    <a:fillRect/>
                  </a:stretch>
                </a:blipFill>
                <a:latin typeface="Impact" panose="020B0806030902050204" pitchFamily="34" charset="0"/>
              </a:rPr>
              <a:t>ERASMUS </a:t>
            </a:r>
            <a:br>
              <a:rPr lang="en-IE" sz="13000" dirty="0">
                <a:blipFill>
                  <a:blip r:embed="rId3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9600" dirty="0">
                <a:blipFill>
                  <a:blip r:embed="rId3"/>
                  <a:stretch>
                    <a:fillRect/>
                  </a:stretch>
                </a:blipFill>
                <a:latin typeface="Impact" panose="020B0806030902050204" pitchFamily="34" charset="0"/>
              </a:rPr>
              <a:t>STUDENT NETWORK</a:t>
            </a:r>
            <a:br>
              <a:rPr lang="en-IE" sz="9600" dirty="0">
                <a:blipFill>
                  <a:blip r:embed="rId3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2400" dirty="0">
                <a:solidFill>
                  <a:srgbClr val="2E3192"/>
                </a:solidFill>
                <a:latin typeface="Impact" panose="020B0806030902050204" pitchFamily="34" charset="0"/>
              </a:rPr>
              <a:t>         									 MAYNOOTH</a:t>
            </a:r>
            <a:br>
              <a:rPr lang="en-IE" sz="9600" dirty="0">
                <a:solidFill>
                  <a:srgbClr val="2E3192"/>
                </a:solidFill>
                <a:latin typeface="Impact" panose="020B0806030902050204" pitchFamily="34" charset="0"/>
              </a:rPr>
            </a:br>
            <a:r>
              <a:rPr lang="en-IE" sz="9600" dirty="0">
                <a:blipFill>
                  <a:blip r:embed="rId3"/>
                  <a:stretch>
                    <a:fillRect/>
                  </a:stretch>
                </a:blipFill>
                <a:latin typeface="Impact" panose="020B0806030902050204" pitchFamily="34" charset="0"/>
              </a:rPr>
              <a:t> </a:t>
            </a:r>
            <a:endParaRPr lang="en-IE" sz="13000" dirty="0">
              <a:blipFill>
                <a:blip r:embed="rId3"/>
                <a:stretch>
                  <a:fillRect/>
                </a:stretch>
              </a:blipFill>
              <a:latin typeface="Impact" panose="020B080603090205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EDD9EB-0481-0900-F81B-C1BD30487263}"/>
              </a:ext>
            </a:extLst>
          </p:cNvPr>
          <p:cNvSpPr txBox="1">
            <a:spLocks/>
          </p:cNvSpPr>
          <p:nvPr/>
        </p:nvSpPr>
        <p:spPr>
          <a:xfrm rot="16200000">
            <a:off x="-1722037" y="2283904"/>
            <a:ext cx="5617031" cy="1419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5000" b="1" dirty="0">
                <a:solidFill>
                  <a:srgbClr val="2E3192"/>
                </a:solidFill>
              </a:rPr>
              <a:t>MEET THE</a:t>
            </a:r>
            <a:br>
              <a:rPr lang="en-IE" sz="5000" b="1" dirty="0">
                <a:solidFill>
                  <a:srgbClr val="2E3192"/>
                </a:solidFill>
              </a:rPr>
            </a:br>
            <a:r>
              <a:rPr lang="en-IE" sz="5000" b="1" dirty="0">
                <a:solidFill>
                  <a:srgbClr val="2E3192"/>
                </a:solidFill>
              </a:rPr>
              <a:t>C O M </a:t>
            </a:r>
            <a:r>
              <a:rPr lang="en-IE" sz="5000" b="1" dirty="0" err="1">
                <a:solidFill>
                  <a:srgbClr val="2E3192"/>
                </a:solidFill>
              </a:rPr>
              <a:t>M</a:t>
            </a:r>
            <a:r>
              <a:rPr lang="en-IE" sz="5000" b="1" dirty="0">
                <a:solidFill>
                  <a:srgbClr val="2E3192"/>
                </a:solidFill>
              </a:rPr>
              <a:t> I T </a:t>
            </a:r>
            <a:r>
              <a:rPr lang="en-IE" sz="5000" b="1" dirty="0" err="1">
                <a:solidFill>
                  <a:srgbClr val="2E3192"/>
                </a:solidFill>
              </a:rPr>
              <a:t>T</a:t>
            </a:r>
            <a:r>
              <a:rPr lang="en-IE" sz="5000" b="1" dirty="0">
                <a:solidFill>
                  <a:srgbClr val="2E3192"/>
                </a:solidFill>
              </a:rPr>
              <a:t> E </a:t>
            </a:r>
            <a:r>
              <a:rPr lang="en-IE" sz="5000" b="1" dirty="0" err="1">
                <a:solidFill>
                  <a:srgbClr val="2E3192"/>
                </a:solidFill>
              </a:rPr>
              <a:t>E</a:t>
            </a:r>
            <a:r>
              <a:rPr lang="en-IE" sz="5000" b="1" dirty="0">
                <a:solidFill>
                  <a:srgbClr val="2E3192"/>
                </a:solidFill>
              </a:rPr>
              <a:t>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27E908-1A6E-8536-FAAA-E64CF731C565}"/>
              </a:ext>
            </a:extLst>
          </p:cNvPr>
          <p:cNvSpPr txBox="1">
            <a:spLocks/>
          </p:cNvSpPr>
          <p:nvPr/>
        </p:nvSpPr>
        <p:spPr>
          <a:xfrm>
            <a:off x="9655629" y="185057"/>
            <a:ext cx="3004457" cy="12926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blipFill>
                  <a:blip r:embed="rId3"/>
                  <a:stretch>
                    <a:fillRect/>
                  </a:stretch>
                </a:blipFill>
                <a:latin typeface="Impact" panose="020B0806030902050204" pitchFamily="34" charset="0"/>
              </a:rPr>
              <a:t>ERASMUS </a:t>
            </a:r>
            <a:br>
              <a:rPr lang="en-IE" sz="2400" dirty="0">
                <a:blipFill>
                  <a:blip r:embed="rId3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3"/>
                  <a:stretch>
                    <a:fillRect/>
                  </a:stretch>
                </a:blipFill>
                <a:latin typeface="Impact" panose="020B0806030902050204" pitchFamily="34" charset="0"/>
              </a:rPr>
              <a:t>STUDENT NETWORK</a:t>
            </a:r>
          </a:p>
          <a:p>
            <a:pPr>
              <a:lnSpc>
                <a:spcPct val="100000"/>
              </a:lnSpc>
            </a:pPr>
            <a:r>
              <a:rPr lang="en-IE" sz="1200" dirty="0">
                <a:solidFill>
                  <a:srgbClr val="2E3192"/>
                </a:solidFill>
                <a:latin typeface="Impact" panose="020B0806030902050204" pitchFamily="34" charset="0"/>
              </a:rPr>
              <a:t>                                                             MAYNOOTH</a:t>
            </a:r>
            <a:br>
              <a:rPr lang="en-IE" sz="2400" dirty="0">
                <a:solidFill>
                  <a:srgbClr val="2E3192"/>
                </a:solid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3"/>
                  <a:stretch>
                    <a:fillRect/>
                  </a:stretch>
                </a:blipFill>
                <a:latin typeface="Impact" panose="020B0806030902050204" pitchFamily="34" charset="0"/>
              </a:rPr>
              <a:t>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322B61-9C33-9469-797B-2855196B87D4}"/>
              </a:ext>
            </a:extLst>
          </p:cNvPr>
          <p:cNvSpPr txBox="1">
            <a:spLocks/>
          </p:cNvSpPr>
          <p:nvPr/>
        </p:nvSpPr>
        <p:spPr>
          <a:xfrm>
            <a:off x="7093091" y="7197175"/>
            <a:ext cx="4071257" cy="1995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2000" dirty="0"/>
              <a:t>PRO: Alanna Ní </a:t>
            </a:r>
            <a:r>
              <a:rPr lang="en-IE" sz="2000" dirty="0" err="1"/>
              <a:t>hUrnaigh</a:t>
            </a:r>
            <a:endParaRPr lang="en-IE" sz="2000" dirty="0"/>
          </a:p>
          <a:p>
            <a:pPr algn="l"/>
            <a:r>
              <a:rPr lang="en-IE" sz="2000" dirty="0"/>
              <a:t>PRO: Liam Kennedy</a:t>
            </a:r>
          </a:p>
          <a:p>
            <a:pPr algn="l"/>
            <a:r>
              <a:rPr lang="en-IE" sz="2000" dirty="0" err="1"/>
              <a:t>ESNCard</a:t>
            </a:r>
            <a:r>
              <a:rPr lang="en-IE" sz="2000" dirty="0"/>
              <a:t> Manager: Dylan Mc Clave</a:t>
            </a:r>
          </a:p>
          <a:p>
            <a:pPr algn="l"/>
            <a:r>
              <a:rPr lang="en-IE" sz="2000" dirty="0"/>
              <a:t>Buddy System Coordinator: Yasar </a:t>
            </a:r>
            <a:r>
              <a:rPr lang="en-IE" sz="2000" dirty="0" err="1"/>
              <a:t>Berke</a:t>
            </a:r>
            <a:r>
              <a:rPr lang="en-IE" sz="2000" dirty="0"/>
              <a:t> </a:t>
            </a:r>
            <a:r>
              <a:rPr lang="en-IE" sz="2000" dirty="0" err="1"/>
              <a:t>Peker</a:t>
            </a:r>
            <a:endParaRPr lang="en-IE" sz="2000" dirty="0"/>
          </a:p>
          <a:p>
            <a:endParaRPr lang="en-I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62102-1EA6-8911-CF00-691B1643AE31}"/>
              </a:ext>
            </a:extLst>
          </p:cNvPr>
          <p:cNvSpPr txBox="1">
            <a:spLocks/>
          </p:cNvSpPr>
          <p:nvPr/>
        </p:nvSpPr>
        <p:spPr>
          <a:xfrm>
            <a:off x="2847663" y="7197175"/>
            <a:ext cx="3913417" cy="1995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200" dirty="0"/>
              <a:t>President: Amina </a:t>
            </a:r>
            <a:r>
              <a:rPr lang="en-IE" sz="2200" dirty="0" err="1"/>
              <a:t>Traboue</a:t>
            </a:r>
            <a:endParaRPr lang="en-IE" sz="2200" dirty="0"/>
          </a:p>
          <a:p>
            <a:pPr marL="0" indent="0">
              <a:buNone/>
            </a:pPr>
            <a:r>
              <a:rPr lang="en-IE" sz="2200" dirty="0"/>
              <a:t>Vice-President: Robert Melia</a:t>
            </a:r>
          </a:p>
          <a:p>
            <a:pPr marL="0" indent="0">
              <a:buNone/>
            </a:pPr>
            <a:r>
              <a:rPr lang="en-IE" sz="2200" dirty="0"/>
              <a:t>Secretary: Charli Middleton</a:t>
            </a:r>
          </a:p>
          <a:p>
            <a:pPr marL="0" indent="0">
              <a:buNone/>
            </a:pPr>
            <a:r>
              <a:rPr lang="en-IE" sz="2200" dirty="0"/>
              <a:t>Treasurer: </a:t>
            </a:r>
            <a:r>
              <a:rPr lang="en-IE" sz="2200" dirty="0" err="1"/>
              <a:t>Beraca</a:t>
            </a:r>
            <a:r>
              <a:rPr lang="en-IE" sz="2200" dirty="0"/>
              <a:t> Antonio</a:t>
            </a:r>
          </a:p>
          <a:p>
            <a:pPr marL="0" indent="0">
              <a:buNone/>
            </a:pPr>
            <a:r>
              <a:rPr lang="en-IE" sz="2200" dirty="0"/>
              <a:t>Education Officer: Luke </a:t>
            </a:r>
            <a:r>
              <a:rPr lang="en-IE" sz="2200" dirty="0" err="1"/>
              <a:t>Fetherson</a:t>
            </a:r>
            <a:endParaRPr lang="en-IE" sz="2200" dirty="0"/>
          </a:p>
          <a:p>
            <a:pPr marL="0" indent="0">
              <a:buNone/>
            </a:pPr>
            <a:endParaRPr lang="en-IE" sz="2000" dirty="0"/>
          </a:p>
          <a:p>
            <a:endParaRPr lang="en-I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4CFB209-E372-E61E-3298-6BB50E1A1001}"/>
              </a:ext>
            </a:extLst>
          </p:cNvPr>
          <p:cNvSpPr txBox="1">
            <a:spLocks/>
          </p:cNvSpPr>
          <p:nvPr/>
        </p:nvSpPr>
        <p:spPr>
          <a:xfrm>
            <a:off x="2847663" y="9567583"/>
            <a:ext cx="8316681" cy="1995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dirty="0"/>
              <a:t>Events Team: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E" sz="2000" dirty="0"/>
              <a:t>Aaron O Donovan		      Helena </a:t>
            </a:r>
            <a:r>
              <a:rPr lang="en-IE" sz="2000" dirty="0" err="1"/>
              <a:t>Apetroaei</a:t>
            </a:r>
            <a:endParaRPr lang="en-IE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E" sz="2000" dirty="0"/>
              <a:t>Conor </a:t>
            </a:r>
            <a:r>
              <a:rPr lang="en-IE" sz="2000" dirty="0" err="1"/>
              <a:t>Bermingham</a:t>
            </a:r>
            <a:r>
              <a:rPr lang="en-IE" sz="2000" dirty="0"/>
              <a:t>		      </a:t>
            </a:r>
            <a:r>
              <a:rPr lang="en-IE" sz="2000" dirty="0" err="1"/>
              <a:t>Oisín</a:t>
            </a:r>
            <a:r>
              <a:rPr lang="en-IE" sz="2000" dirty="0"/>
              <a:t> </a:t>
            </a:r>
            <a:r>
              <a:rPr lang="en-IE" sz="2000" dirty="0" err="1"/>
              <a:t>Cumiskey</a:t>
            </a:r>
            <a:endParaRPr lang="en-IE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E" sz="2000" dirty="0"/>
              <a:t>Allen </a:t>
            </a:r>
            <a:r>
              <a:rPr lang="en-IE" sz="2000" dirty="0" err="1"/>
              <a:t>Ibba</a:t>
            </a:r>
            <a:r>
              <a:rPr lang="en-IE" sz="2000" dirty="0"/>
              <a:t>			      </a:t>
            </a:r>
            <a:r>
              <a:rPr lang="en-IE" sz="2000" dirty="0" err="1"/>
              <a:t>Oille</a:t>
            </a:r>
            <a:r>
              <a:rPr lang="en-IE" sz="2000" dirty="0"/>
              <a:t> Smith</a:t>
            </a:r>
          </a:p>
        </p:txBody>
      </p:sp>
    </p:spTree>
    <p:extLst>
      <p:ext uri="{BB962C8B-B14F-4D97-AF65-F5344CB8AC3E}">
        <p14:creationId xmlns:p14="http://schemas.microsoft.com/office/powerpoint/2010/main" val="468471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D6D44-57D3-D83E-AC3D-56C8387FB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828" y="1825625"/>
            <a:ext cx="4071257" cy="1995261"/>
          </a:xfrm>
        </p:spPr>
        <p:txBody>
          <a:bodyPr/>
          <a:lstStyle/>
          <a:p>
            <a:pPr marL="0" indent="0">
              <a:buNone/>
            </a:pPr>
            <a:r>
              <a:rPr lang="en-IE" sz="2000" dirty="0"/>
              <a:t>PRO: Alanna Ní </a:t>
            </a:r>
            <a:r>
              <a:rPr lang="en-IE" sz="2000" dirty="0" err="1"/>
              <a:t>hUrnaigh</a:t>
            </a:r>
            <a:endParaRPr lang="en-IE" sz="2000" dirty="0"/>
          </a:p>
          <a:p>
            <a:pPr marL="0" indent="0">
              <a:buNone/>
            </a:pPr>
            <a:r>
              <a:rPr lang="en-IE" sz="2000" dirty="0"/>
              <a:t>PRO: Liam Kennedy</a:t>
            </a:r>
          </a:p>
          <a:p>
            <a:pPr marL="0" indent="0">
              <a:buNone/>
            </a:pPr>
            <a:r>
              <a:rPr lang="en-IE" sz="2000" dirty="0" err="1"/>
              <a:t>ESNCard</a:t>
            </a:r>
            <a:r>
              <a:rPr lang="en-IE" sz="2000" dirty="0"/>
              <a:t> Manager: Dylan Mc Clave</a:t>
            </a:r>
          </a:p>
          <a:p>
            <a:pPr marL="0" indent="0">
              <a:buNone/>
            </a:pPr>
            <a:r>
              <a:rPr lang="en-IE" sz="2000" dirty="0"/>
              <a:t>Buddy System Coordinator: Yasar </a:t>
            </a:r>
            <a:r>
              <a:rPr lang="en-IE" sz="2000" dirty="0" err="1"/>
              <a:t>Berke</a:t>
            </a:r>
            <a:r>
              <a:rPr lang="en-IE" sz="2000" dirty="0"/>
              <a:t> </a:t>
            </a:r>
            <a:r>
              <a:rPr lang="en-IE" sz="2000" dirty="0" err="1"/>
              <a:t>Peker</a:t>
            </a:r>
            <a:endParaRPr lang="en-IE" sz="2000" dirty="0"/>
          </a:p>
          <a:p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C84256-2C9C-C98E-A903-2CC66D9E75D7}"/>
              </a:ext>
            </a:extLst>
          </p:cNvPr>
          <p:cNvSpPr txBox="1">
            <a:spLocks/>
          </p:cNvSpPr>
          <p:nvPr/>
        </p:nvSpPr>
        <p:spPr>
          <a:xfrm>
            <a:off x="2438400" y="1825625"/>
            <a:ext cx="3913417" cy="1995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200" dirty="0"/>
              <a:t>President: Amina </a:t>
            </a:r>
            <a:r>
              <a:rPr lang="en-IE" sz="2200" dirty="0" err="1"/>
              <a:t>Traboue</a:t>
            </a:r>
            <a:endParaRPr lang="en-IE" sz="2200" dirty="0"/>
          </a:p>
          <a:p>
            <a:pPr marL="0" indent="0">
              <a:buNone/>
            </a:pPr>
            <a:r>
              <a:rPr lang="en-IE" sz="2200" dirty="0"/>
              <a:t>Vice-President: Robert Melia</a:t>
            </a:r>
          </a:p>
          <a:p>
            <a:pPr marL="0" indent="0">
              <a:buNone/>
            </a:pPr>
            <a:r>
              <a:rPr lang="en-IE" sz="2200" dirty="0"/>
              <a:t>Secretary: Charli Middleton</a:t>
            </a:r>
          </a:p>
          <a:p>
            <a:pPr marL="0" indent="0">
              <a:buNone/>
            </a:pPr>
            <a:r>
              <a:rPr lang="en-IE" sz="2200" dirty="0"/>
              <a:t>Treasurer: </a:t>
            </a:r>
            <a:r>
              <a:rPr lang="en-IE" sz="2200" dirty="0" err="1"/>
              <a:t>Beraca</a:t>
            </a:r>
            <a:r>
              <a:rPr lang="en-IE" sz="2200" dirty="0"/>
              <a:t> Antonio</a:t>
            </a:r>
          </a:p>
          <a:p>
            <a:pPr marL="0" indent="0">
              <a:buNone/>
            </a:pPr>
            <a:r>
              <a:rPr lang="en-IE" sz="2200" dirty="0"/>
              <a:t>Education Officer: Luke </a:t>
            </a:r>
            <a:r>
              <a:rPr lang="en-IE" sz="2200" dirty="0" err="1"/>
              <a:t>Fetherson</a:t>
            </a:r>
            <a:endParaRPr lang="en-IE" sz="2200" dirty="0"/>
          </a:p>
          <a:p>
            <a:pPr marL="0" indent="0">
              <a:buNone/>
            </a:pPr>
            <a:endParaRPr lang="en-IE" sz="2000" dirty="0"/>
          </a:p>
          <a:p>
            <a:endParaRPr lang="en-I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EB2151-745D-EC9C-7B78-FD610C550252}"/>
              </a:ext>
            </a:extLst>
          </p:cNvPr>
          <p:cNvSpPr txBox="1">
            <a:spLocks/>
          </p:cNvSpPr>
          <p:nvPr/>
        </p:nvSpPr>
        <p:spPr>
          <a:xfrm>
            <a:off x="2438400" y="4196033"/>
            <a:ext cx="8316681" cy="1995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dirty="0"/>
              <a:t>Events Team: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E" sz="2000" dirty="0"/>
              <a:t>Aaron O Donovan		          Helena </a:t>
            </a:r>
            <a:r>
              <a:rPr lang="en-IE" sz="2000" dirty="0" err="1"/>
              <a:t>Apetroaei</a:t>
            </a:r>
            <a:endParaRPr lang="en-IE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E" sz="2000" dirty="0"/>
              <a:t>Conor </a:t>
            </a:r>
            <a:r>
              <a:rPr lang="en-IE" sz="2000" dirty="0" err="1"/>
              <a:t>Bermingham</a:t>
            </a:r>
            <a:r>
              <a:rPr lang="en-IE" sz="2000" dirty="0"/>
              <a:t>		          </a:t>
            </a:r>
            <a:r>
              <a:rPr lang="en-IE" sz="2000" dirty="0" err="1"/>
              <a:t>Oisín</a:t>
            </a:r>
            <a:r>
              <a:rPr lang="en-IE" sz="2000" dirty="0"/>
              <a:t> </a:t>
            </a:r>
            <a:r>
              <a:rPr lang="en-IE" sz="2000" dirty="0" err="1"/>
              <a:t>Cumiskey</a:t>
            </a:r>
            <a:endParaRPr lang="en-IE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E" sz="2000" dirty="0"/>
              <a:t>Allen </a:t>
            </a:r>
            <a:r>
              <a:rPr lang="en-IE" sz="2000" dirty="0" err="1"/>
              <a:t>Ibba</a:t>
            </a:r>
            <a:r>
              <a:rPr lang="en-IE" sz="2000" dirty="0"/>
              <a:t>			          </a:t>
            </a:r>
            <a:r>
              <a:rPr lang="en-IE" sz="2000" dirty="0" err="1"/>
              <a:t>Oille</a:t>
            </a:r>
            <a:r>
              <a:rPr lang="en-IE" sz="2000" dirty="0"/>
              <a:t> Smith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89148-D4AD-D97F-9F8C-D8B6AD24480A}"/>
              </a:ext>
            </a:extLst>
          </p:cNvPr>
          <p:cNvGrpSpPr/>
          <p:nvPr/>
        </p:nvGrpSpPr>
        <p:grpSpPr>
          <a:xfrm>
            <a:off x="-174171" y="-32658"/>
            <a:ext cx="12366171" cy="6814458"/>
            <a:chOff x="-174171" y="43542"/>
            <a:chExt cx="12366171" cy="681445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E348DC6-1F14-94EA-93AB-AB71125582EE}"/>
                </a:ext>
              </a:extLst>
            </p:cNvPr>
            <p:cNvCxnSpPr>
              <a:cxnSpLocks/>
            </p:cNvCxnSpPr>
            <p:nvPr/>
          </p:nvCxnSpPr>
          <p:spPr>
            <a:xfrm>
              <a:off x="-174171" y="43542"/>
              <a:ext cx="12366171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3EF963-5C33-4870-D3ED-6A4A93A73BF3}"/>
                </a:ext>
              </a:extLst>
            </p:cNvPr>
            <p:cNvCxnSpPr>
              <a:cxnSpLocks/>
            </p:cNvCxnSpPr>
            <p:nvPr/>
          </p:nvCxnSpPr>
          <p:spPr>
            <a:xfrm>
              <a:off x="-174171" y="6858000"/>
              <a:ext cx="12366171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746B1A9-C0AE-C0ED-DF5B-380483429A16}"/>
              </a:ext>
            </a:extLst>
          </p:cNvPr>
          <p:cNvSpPr txBox="1">
            <a:spLocks/>
          </p:cNvSpPr>
          <p:nvPr/>
        </p:nvSpPr>
        <p:spPr>
          <a:xfrm>
            <a:off x="9655629" y="185057"/>
            <a:ext cx="3004457" cy="12926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ERASMUS </a:t>
            </a:r>
            <a:b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STUDENT NETWORK</a:t>
            </a:r>
          </a:p>
          <a:p>
            <a:pPr>
              <a:lnSpc>
                <a:spcPct val="100000"/>
              </a:lnSpc>
            </a:pPr>
            <a:r>
              <a:rPr lang="en-IE" sz="1200" dirty="0">
                <a:solidFill>
                  <a:srgbClr val="2E3192"/>
                </a:solidFill>
                <a:latin typeface="Impact" panose="020B0806030902050204" pitchFamily="34" charset="0"/>
              </a:rPr>
              <a:t>                                                             MAYNOOTH</a:t>
            </a:r>
            <a:br>
              <a:rPr lang="en-IE" sz="2400" dirty="0">
                <a:solidFill>
                  <a:srgbClr val="2E3192"/>
                </a:solid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BD2F42-AEEA-F4D7-CF40-11246B679905}"/>
              </a:ext>
            </a:extLst>
          </p:cNvPr>
          <p:cNvSpPr txBox="1">
            <a:spLocks/>
          </p:cNvSpPr>
          <p:nvPr/>
        </p:nvSpPr>
        <p:spPr>
          <a:xfrm rot="16200000">
            <a:off x="-1722037" y="2283904"/>
            <a:ext cx="5617031" cy="1419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5000" b="1" dirty="0">
                <a:solidFill>
                  <a:srgbClr val="2E3192"/>
                </a:solidFill>
              </a:rPr>
              <a:t>MEET THE</a:t>
            </a:r>
            <a:br>
              <a:rPr lang="en-IE" sz="5000" b="1" dirty="0">
                <a:solidFill>
                  <a:srgbClr val="2E3192"/>
                </a:solidFill>
              </a:rPr>
            </a:br>
            <a:r>
              <a:rPr lang="en-IE" sz="5000" b="1" dirty="0">
                <a:solidFill>
                  <a:srgbClr val="2E3192"/>
                </a:solidFill>
              </a:rPr>
              <a:t>C O M </a:t>
            </a:r>
            <a:r>
              <a:rPr lang="en-IE" sz="5000" b="1" dirty="0" err="1">
                <a:solidFill>
                  <a:srgbClr val="2E3192"/>
                </a:solidFill>
              </a:rPr>
              <a:t>M</a:t>
            </a:r>
            <a:r>
              <a:rPr lang="en-IE" sz="5000" b="1" dirty="0">
                <a:solidFill>
                  <a:srgbClr val="2E3192"/>
                </a:solidFill>
              </a:rPr>
              <a:t> I T </a:t>
            </a:r>
            <a:r>
              <a:rPr lang="en-IE" sz="5000" b="1" dirty="0" err="1">
                <a:solidFill>
                  <a:srgbClr val="2E3192"/>
                </a:solidFill>
              </a:rPr>
              <a:t>T</a:t>
            </a:r>
            <a:r>
              <a:rPr lang="en-IE" sz="5000" b="1" dirty="0">
                <a:solidFill>
                  <a:srgbClr val="2E3192"/>
                </a:solidFill>
              </a:rPr>
              <a:t> E </a:t>
            </a:r>
            <a:r>
              <a:rPr lang="en-IE" sz="5000" b="1" dirty="0" err="1">
                <a:solidFill>
                  <a:srgbClr val="2E3192"/>
                </a:solidFill>
              </a:rPr>
              <a:t>E</a:t>
            </a:r>
            <a:r>
              <a:rPr lang="en-IE" sz="5000" b="1" dirty="0">
                <a:solidFill>
                  <a:srgbClr val="2E3192"/>
                </a:solidFill>
              </a:rPr>
              <a:t>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03C8D-3500-8E0A-86FD-C49B188C7412}"/>
              </a:ext>
            </a:extLst>
          </p:cNvPr>
          <p:cNvSpPr/>
          <p:nvPr/>
        </p:nvSpPr>
        <p:spPr>
          <a:xfrm>
            <a:off x="-174171" y="6896507"/>
            <a:ext cx="12366171" cy="2998608"/>
          </a:xfrm>
          <a:prstGeom prst="rect">
            <a:avLst/>
          </a:prstGeom>
          <a:solidFill>
            <a:srgbClr val="00AEE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noFill/>
            </a:endParaRPr>
          </a:p>
        </p:txBody>
      </p:sp>
      <p:pic>
        <p:nvPicPr>
          <p:cNvPr id="2" name="Picture 1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6CCC8C27-5217-683E-33FA-EF99421EE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9" b="24815"/>
          <a:stretch/>
        </p:blipFill>
        <p:spPr>
          <a:xfrm>
            <a:off x="13012832" y="1152478"/>
            <a:ext cx="8467536" cy="526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2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A5FDA5-1CB1-3FD9-8488-7B464A408E6A}"/>
              </a:ext>
            </a:extLst>
          </p:cNvPr>
          <p:cNvSpPr/>
          <p:nvPr/>
        </p:nvSpPr>
        <p:spPr>
          <a:xfrm>
            <a:off x="-174171" y="0"/>
            <a:ext cx="12366171" cy="2141537"/>
          </a:xfrm>
          <a:prstGeom prst="rect">
            <a:avLst/>
          </a:prstGeom>
          <a:solidFill>
            <a:srgbClr val="00AEE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2DAA4A-7EDC-2222-F770-F3C8F638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SO… WHAT IS ESN?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1CA0A1B-6342-3CAA-CA27-8ABFD7D8C7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14153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62BB4F9-361E-ADB7-92CC-D99C167406C8}"/>
              </a:ext>
            </a:extLst>
          </p:cNvPr>
          <p:cNvSpPr txBox="1">
            <a:spLocks/>
          </p:cNvSpPr>
          <p:nvPr/>
        </p:nvSpPr>
        <p:spPr>
          <a:xfrm>
            <a:off x="9655629" y="185057"/>
            <a:ext cx="3004457" cy="12926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blipFill>
                  <a:blip r:embed="rId7"/>
                  <a:stretch>
                    <a:fillRect/>
                  </a:stretch>
                </a:blipFill>
                <a:latin typeface="Impact" panose="020B0806030902050204" pitchFamily="34" charset="0"/>
              </a:rPr>
              <a:t>ERASMUS </a:t>
            </a:r>
            <a:br>
              <a:rPr lang="en-IE" sz="2400" dirty="0">
                <a:blipFill>
                  <a:blip r:embed="rId7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7"/>
                  <a:stretch>
                    <a:fillRect/>
                  </a:stretch>
                </a:blipFill>
                <a:latin typeface="Impact" panose="020B0806030902050204" pitchFamily="34" charset="0"/>
              </a:rPr>
              <a:t>STUDENT NETWORK</a:t>
            </a:r>
          </a:p>
          <a:p>
            <a:pPr>
              <a:lnSpc>
                <a:spcPct val="100000"/>
              </a:lnSpc>
            </a:pPr>
            <a:r>
              <a:rPr lang="en-IE" sz="1200" dirty="0">
                <a:solidFill>
                  <a:srgbClr val="2E3192"/>
                </a:solidFill>
                <a:latin typeface="Impact" panose="020B0806030902050204" pitchFamily="34" charset="0"/>
              </a:rPr>
              <a:t>                                                             MAYNOOTH</a:t>
            </a:r>
            <a:br>
              <a:rPr lang="en-IE" sz="2400" dirty="0">
                <a:solidFill>
                  <a:srgbClr val="2E3192"/>
                </a:solid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7"/>
                  <a:stretch>
                    <a:fillRect/>
                  </a:stretch>
                </a:blipFill>
                <a:latin typeface="Impact" panose="020B0806030902050204" pitchFamily="34" charset="0"/>
              </a:rPr>
              <a:t>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49F4CF-0B32-950E-5B56-64CBE152BCE5}"/>
              </a:ext>
            </a:extLst>
          </p:cNvPr>
          <p:cNvGrpSpPr/>
          <p:nvPr/>
        </p:nvGrpSpPr>
        <p:grpSpPr>
          <a:xfrm>
            <a:off x="9512046" y="6858000"/>
            <a:ext cx="2933407" cy="3440086"/>
            <a:chOff x="8227995" y="2756873"/>
            <a:chExt cx="2933407" cy="34400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D5A4E4-90CE-8B42-AE79-2E9D29A13FED}"/>
                </a:ext>
              </a:extLst>
            </p:cNvPr>
            <p:cNvSpPr/>
            <p:nvPr/>
          </p:nvSpPr>
          <p:spPr>
            <a:xfrm>
              <a:off x="8607055" y="3088964"/>
              <a:ext cx="2097147" cy="2775904"/>
            </a:xfrm>
            <a:prstGeom prst="rect">
              <a:avLst/>
            </a:prstGeom>
            <a:blipFill dpi="0" rotWithShape="1">
              <a:blip r:embed="rId8">
                <a:extLs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0" name="Graphic 9" descr="Adhesive Bandage with solid fill">
              <a:extLst>
                <a:ext uri="{FF2B5EF4-FFF2-40B4-BE49-F238E27FC236}">
                  <a16:creationId xmlns:a16="http://schemas.microsoft.com/office/drawing/2014/main" id="{A941A275-D0F7-9012-5945-70C969046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27995" y="2756873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Adhesive Bandage with solid fill">
              <a:extLst>
                <a:ext uri="{FF2B5EF4-FFF2-40B4-BE49-F238E27FC236}">
                  <a16:creationId xmlns:a16="http://schemas.microsoft.com/office/drawing/2014/main" id="{BECC27DA-47FA-B8E5-0686-FFD8E7380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47002" y="528255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7146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030C5AD-FF17-FE8D-61E3-EFD71038F8B9}"/>
              </a:ext>
            </a:extLst>
          </p:cNvPr>
          <p:cNvSpPr/>
          <p:nvPr/>
        </p:nvSpPr>
        <p:spPr>
          <a:xfrm rot="5400000">
            <a:off x="-4227331" y="1202595"/>
            <a:ext cx="12366171" cy="2141537"/>
          </a:xfrm>
          <a:prstGeom prst="rect">
            <a:avLst/>
          </a:prstGeom>
          <a:solidFill>
            <a:srgbClr val="2E3192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72A7D-32BA-FF70-1AD8-B24B79AE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45" y="379265"/>
            <a:ext cx="1607288" cy="6099470"/>
          </a:xfrm>
        </p:spPr>
        <p:txBody>
          <a:bodyPr>
            <a:normAutofit/>
          </a:bodyPr>
          <a:lstStyle/>
          <a:p>
            <a:r>
              <a:rPr lang="en-IE" sz="6000" b="1" dirty="0"/>
              <a:t>E</a:t>
            </a:r>
            <a:br>
              <a:rPr lang="en-IE" sz="6000" b="1" dirty="0"/>
            </a:br>
            <a:r>
              <a:rPr lang="en-IE" sz="6000" b="1" dirty="0"/>
              <a:t>V</a:t>
            </a:r>
            <a:br>
              <a:rPr lang="en-IE" sz="6000" b="1" dirty="0"/>
            </a:br>
            <a:r>
              <a:rPr lang="en-IE" sz="6000" b="1" dirty="0"/>
              <a:t>E</a:t>
            </a:r>
            <a:br>
              <a:rPr lang="en-IE" sz="6000" b="1" dirty="0"/>
            </a:br>
            <a:r>
              <a:rPr lang="en-IE" sz="6000" b="1" dirty="0"/>
              <a:t>N</a:t>
            </a:r>
            <a:br>
              <a:rPr lang="en-IE" sz="6000" b="1" dirty="0"/>
            </a:br>
            <a:r>
              <a:rPr lang="en-IE" sz="6000" b="1" dirty="0"/>
              <a:t>T</a:t>
            </a:r>
            <a:br>
              <a:rPr lang="en-IE" sz="6000" b="1" dirty="0"/>
            </a:br>
            <a:r>
              <a:rPr lang="en-IE" sz="6000" b="1" dirty="0"/>
              <a:t>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6B2C1-5AF2-0E61-56BF-C6AFDBAEE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372" y="1477719"/>
            <a:ext cx="5259257" cy="4699244"/>
          </a:xfrm>
        </p:spPr>
        <p:txBody>
          <a:bodyPr>
            <a:normAutofit fontScale="85000" lnSpcReduction="20000"/>
          </a:bodyPr>
          <a:lstStyle/>
          <a:p>
            <a:r>
              <a:rPr lang="en-IE" dirty="0"/>
              <a:t>Overnight trips</a:t>
            </a:r>
          </a:p>
          <a:p>
            <a:pPr lvl="1"/>
            <a:r>
              <a:rPr lang="en-IE" sz="2800" dirty="0"/>
              <a:t>Belfast and the Giant </a:t>
            </a:r>
            <a:r>
              <a:rPr lang="en-IE" sz="2800" dirty="0" err="1"/>
              <a:t>Cassway</a:t>
            </a:r>
            <a:endParaRPr lang="en-IE" sz="2800" dirty="0"/>
          </a:p>
          <a:p>
            <a:pPr lvl="1"/>
            <a:r>
              <a:rPr lang="en-IE" sz="2800" dirty="0"/>
              <a:t>Galway and the Cliffs of Moher</a:t>
            </a:r>
          </a:p>
          <a:p>
            <a:pPr lvl="1"/>
            <a:r>
              <a:rPr lang="en-IE" sz="2800" dirty="0"/>
              <a:t>Cork City</a:t>
            </a:r>
          </a:p>
          <a:p>
            <a:pPr lvl="1"/>
            <a:endParaRPr lang="en-IE" sz="2800" dirty="0"/>
          </a:p>
          <a:p>
            <a:r>
              <a:rPr lang="en-IE" dirty="0"/>
              <a:t>Weekly running club</a:t>
            </a:r>
          </a:p>
          <a:p>
            <a:endParaRPr lang="en-IE" dirty="0"/>
          </a:p>
          <a:p>
            <a:r>
              <a:rPr lang="en-IE" dirty="0"/>
              <a:t>Culture/ Movie Nights</a:t>
            </a:r>
          </a:p>
          <a:p>
            <a:endParaRPr lang="en-IE" dirty="0"/>
          </a:p>
          <a:p>
            <a:r>
              <a:rPr lang="en-IE" dirty="0"/>
              <a:t>Parties/ discos nights</a:t>
            </a:r>
          </a:p>
          <a:p>
            <a:endParaRPr lang="en-IE" dirty="0"/>
          </a:p>
          <a:p>
            <a:r>
              <a:rPr lang="en-IE" dirty="0"/>
              <a:t>And much more :)</a:t>
            </a:r>
          </a:p>
          <a:p>
            <a:pPr marL="457200" lvl="1" indent="0">
              <a:buNone/>
            </a:pPr>
            <a:endParaRPr lang="en-I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C5BF9F-A42E-8E16-B4C5-53559D09E0C7}"/>
              </a:ext>
            </a:extLst>
          </p:cNvPr>
          <p:cNvSpPr txBox="1">
            <a:spLocks/>
          </p:cNvSpPr>
          <p:nvPr/>
        </p:nvSpPr>
        <p:spPr>
          <a:xfrm>
            <a:off x="9655629" y="185057"/>
            <a:ext cx="3004457" cy="12926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ERASMUS </a:t>
            </a:r>
            <a:b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STUDENT NETWORK</a:t>
            </a:r>
          </a:p>
          <a:p>
            <a:pPr>
              <a:lnSpc>
                <a:spcPct val="100000"/>
              </a:lnSpc>
            </a:pPr>
            <a:r>
              <a:rPr lang="en-IE" sz="1200" dirty="0">
                <a:solidFill>
                  <a:srgbClr val="2E3192"/>
                </a:solidFill>
                <a:latin typeface="Impact" panose="020B0806030902050204" pitchFamily="34" charset="0"/>
              </a:rPr>
              <a:t>                                                             MAYNOOTH</a:t>
            </a:r>
            <a:br>
              <a:rPr lang="en-IE" sz="2400" dirty="0">
                <a:solidFill>
                  <a:srgbClr val="2E3192"/>
                </a:solid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2"/>
                  <a:stretch>
                    <a:fillRect/>
                  </a:stretch>
                </a:blipFill>
                <a:latin typeface="Impact" panose="020B0806030902050204" pitchFamily="34" charset="0"/>
              </a:rPr>
              <a:t>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2DD865-E788-A8A8-AF58-CE7192827923}"/>
              </a:ext>
            </a:extLst>
          </p:cNvPr>
          <p:cNvGrpSpPr/>
          <p:nvPr/>
        </p:nvGrpSpPr>
        <p:grpSpPr>
          <a:xfrm>
            <a:off x="8227995" y="2756873"/>
            <a:ext cx="2933407" cy="3440086"/>
            <a:chOff x="8227995" y="2756873"/>
            <a:chExt cx="2933407" cy="34400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54F855-0018-1276-4852-D86D46725DC9}"/>
                </a:ext>
              </a:extLst>
            </p:cNvPr>
            <p:cNvSpPr/>
            <p:nvPr/>
          </p:nvSpPr>
          <p:spPr>
            <a:xfrm>
              <a:off x="8607055" y="3088964"/>
              <a:ext cx="2097147" cy="2775904"/>
            </a:xfrm>
            <a:prstGeom prst="rect">
              <a:avLst/>
            </a:prstGeom>
            <a:blipFill dpi="0" rotWithShape="1">
              <a:blip r:embed="rId3"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1" name="Graphic 10" descr="Adhesive Bandage with solid fill">
              <a:extLst>
                <a:ext uri="{FF2B5EF4-FFF2-40B4-BE49-F238E27FC236}">
                  <a16:creationId xmlns:a16="http://schemas.microsoft.com/office/drawing/2014/main" id="{1BCE6CDA-9C6F-F137-C688-35AA4972C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27995" y="2756873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Adhesive Bandage with solid fill">
              <a:extLst>
                <a:ext uri="{FF2B5EF4-FFF2-40B4-BE49-F238E27FC236}">
                  <a16:creationId xmlns:a16="http://schemas.microsoft.com/office/drawing/2014/main" id="{834EFFAA-EA1E-FD60-5D48-972157C79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47002" y="5282559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Graphic 14" descr="Line arrow: Anti-clockwise curve outline">
            <a:extLst>
              <a:ext uri="{FF2B5EF4-FFF2-40B4-BE49-F238E27FC236}">
                <a16:creationId xmlns:a16="http://schemas.microsoft.com/office/drawing/2014/main" id="{15FBF8D8-7BD4-9ECD-EADB-B000A18A7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08898" y="2273364"/>
            <a:ext cx="914400" cy="914400"/>
          </a:xfrm>
          <a:prstGeom prst="rect">
            <a:avLst/>
          </a:prstGeom>
        </p:spPr>
      </p:pic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240A85D0-6664-A55E-52B7-FC773618CF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7477198"/>
              </p:ext>
            </p:extLst>
          </p:nvPr>
        </p:nvGraphicFramePr>
        <p:xfrm>
          <a:off x="1068383" y="696224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996846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5673E2-D1A1-7627-88D2-C2255E9D4416}"/>
              </a:ext>
            </a:extLst>
          </p:cNvPr>
          <p:cNvSpPr/>
          <p:nvPr/>
        </p:nvSpPr>
        <p:spPr>
          <a:xfrm rot="5400000">
            <a:off x="3240271" y="-3240272"/>
            <a:ext cx="1690689" cy="8171234"/>
          </a:xfrm>
          <a:prstGeom prst="rect">
            <a:avLst/>
          </a:prstGeom>
          <a:solidFill>
            <a:srgbClr val="FFC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326BB3-D4ED-D75B-D6AC-F65101EF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5900" cy="1325563"/>
          </a:xfrm>
        </p:spPr>
        <p:txBody>
          <a:bodyPr/>
          <a:lstStyle/>
          <a:p>
            <a:r>
              <a:rPr lang="en-IE" b="1" dirty="0"/>
              <a:t>WHY SHOULD YOU JOIN?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B8A3BD2-6F44-C3F3-FAFC-8299DA6CF5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8038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E11B2418-844A-36D4-CE0E-BD1337852310}"/>
              </a:ext>
            </a:extLst>
          </p:cNvPr>
          <p:cNvSpPr txBox="1">
            <a:spLocks/>
          </p:cNvSpPr>
          <p:nvPr/>
        </p:nvSpPr>
        <p:spPr>
          <a:xfrm>
            <a:off x="9655629" y="185057"/>
            <a:ext cx="3004457" cy="12926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blipFill>
                  <a:blip r:embed="rId7"/>
                  <a:stretch>
                    <a:fillRect/>
                  </a:stretch>
                </a:blipFill>
                <a:latin typeface="Impact" panose="020B0806030902050204" pitchFamily="34" charset="0"/>
              </a:rPr>
              <a:t>ERASMUS </a:t>
            </a:r>
            <a:br>
              <a:rPr lang="en-IE" sz="2400" dirty="0">
                <a:blipFill>
                  <a:blip r:embed="rId7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7"/>
                  <a:stretch>
                    <a:fillRect/>
                  </a:stretch>
                </a:blipFill>
                <a:latin typeface="Impact" panose="020B0806030902050204" pitchFamily="34" charset="0"/>
              </a:rPr>
              <a:t>STUDENT NETWORK</a:t>
            </a:r>
          </a:p>
          <a:p>
            <a:pPr>
              <a:lnSpc>
                <a:spcPct val="100000"/>
              </a:lnSpc>
            </a:pPr>
            <a:r>
              <a:rPr lang="en-IE" sz="1200" dirty="0">
                <a:solidFill>
                  <a:srgbClr val="2E3192"/>
                </a:solidFill>
                <a:latin typeface="Impact" panose="020B0806030902050204" pitchFamily="34" charset="0"/>
              </a:rPr>
              <a:t>                                                             MAYNOOTH</a:t>
            </a:r>
            <a:br>
              <a:rPr lang="en-IE" sz="2400" dirty="0">
                <a:solidFill>
                  <a:srgbClr val="2E3192"/>
                </a:solid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7"/>
                  <a:stretch>
                    <a:fillRect/>
                  </a:stretch>
                </a:blipFill>
                <a:latin typeface="Impact" panose="020B0806030902050204" pitchFamily="34" charset="0"/>
              </a:rPr>
              <a:t>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999680-155D-254D-FC17-A34E1597E418}"/>
              </a:ext>
            </a:extLst>
          </p:cNvPr>
          <p:cNvGrpSpPr/>
          <p:nvPr/>
        </p:nvGrpSpPr>
        <p:grpSpPr>
          <a:xfrm>
            <a:off x="8967297" y="-3602935"/>
            <a:ext cx="2933407" cy="3440086"/>
            <a:chOff x="8227995" y="2756873"/>
            <a:chExt cx="2933407" cy="34400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9849A4-F27A-A472-4BC5-435A4B8DC8A5}"/>
                </a:ext>
              </a:extLst>
            </p:cNvPr>
            <p:cNvSpPr/>
            <p:nvPr/>
          </p:nvSpPr>
          <p:spPr>
            <a:xfrm>
              <a:off x="8607055" y="3088964"/>
              <a:ext cx="2097147" cy="2775904"/>
            </a:xfrm>
            <a:prstGeom prst="rect">
              <a:avLst/>
            </a:prstGeom>
            <a:blipFill dpi="0" rotWithShape="1">
              <a:blip r:embed="rId8">
                <a:extLs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8" name="Graphic 7" descr="Adhesive Bandage with solid fill">
              <a:extLst>
                <a:ext uri="{FF2B5EF4-FFF2-40B4-BE49-F238E27FC236}">
                  <a16:creationId xmlns:a16="http://schemas.microsoft.com/office/drawing/2014/main" id="{13389FAE-DEC5-1B50-DB4E-53351840E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27995" y="2756873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Adhesive Bandage with solid fill">
              <a:extLst>
                <a:ext uri="{FF2B5EF4-FFF2-40B4-BE49-F238E27FC236}">
                  <a16:creationId xmlns:a16="http://schemas.microsoft.com/office/drawing/2014/main" id="{61EABA10-7E35-BA52-C102-C61A4D670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47002" y="5282559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9200B66-37A1-7EE9-743F-E9019B399430}"/>
              </a:ext>
            </a:extLst>
          </p:cNvPr>
          <p:cNvSpPr/>
          <p:nvPr/>
        </p:nvSpPr>
        <p:spPr>
          <a:xfrm rot="5400000">
            <a:off x="-7675952" y="3229425"/>
            <a:ext cx="12366171" cy="2141537"/>
          </a:xfrm>
          <a:prstGeom prst="rect">
            <a:avLst/>
          </a:prstGeom>
          <a:solidFill>
            <a:srgbClr val="2E3192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noFill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F600F1-DDBA-34B3-6892-87AC3A660A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35248"/>
          <a:stretch/>
        </p:blipFill>
        <p:spPr>
          <a:xfrm>
            <a:off x="-6610966" y="2663123"/>
            <a:ext cx="3625235" cy="37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90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DDE4D-A9C9-C8F4-2F0E-3986804D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75" y="453417"/>
            <a:ext cx="3625234" cy="1325563"/>
          </a:xfrm>
        </p:spPr>
        <p:txBody>
          <a:bodyPr/>
          <a:lstStyle/>
          <a:p>
            <a:r>
              <a:rPr lang="en-IE" b="1" dirty="0">
                <a:solidFill>
                  <a:srgbClr val="7AC143"/>
                </a:solidFill>
              </a:rPr>
              <a:t>Where to eat?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37677-0549-8319-74D1-50B09D014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353" y="2517989"/>
            <a:ext cx="3755571" cy="2668554"/>
          </a:xfrm>
        </p:spPr>
        <p:txBody>
          <a:bodyPr numCol="1"/>
          <a:lstStyle/>
          <a:p>
            <a:r>
              <a:rPr lang="en-IE" b="1" u="sng" dirty="0">
                <a:solidFill>
                  <a:srgbClr val="2E3192"/>
                </a:solidFill>
              </a:rPr>
              <a:t>M A Y N O </a:t>
            </a:r>
            <a:r>
              <a:rPr lang="en-IE" b="1" u="sng" dirty="0" err="1">
                <a:solidFill>
                  <a:srgbClr val="2E3192"/>
                </a:solidFill>
              </a:rPr>
              <a:t>O</a:t>
            </a:r>
            <a:r>
              <a:rPr lang="en-IE" b="1" u="sng" dirty="0">
                <a:solidFill>
                  <a:srgbClr val="2E3192"/>
                </a:solidFill>
              </a:rPr>
              <a:t> T H</a:t>
            </a:r>
          </a:p>
          <a:p>
            <a:pPr lvl="1"/>
            <a:r>
              <a:rPr lang="en-IE" dirty="0"/>
              <a:t>Orient</a:t>
            </a:r>
          </a:p>
          <a:p>
            <a:pPr lvl="1"/>
            <a:r>
              <a:rPr lang="en-IE" dirty="0"/>
              <a:t>Royal City</a:t>
            </a:r>
          </a:p>
          <a:p>
            <a:pPr lvl="1"/>
            <a:r>
              <a:rPr lang="en-IE" dirty="0" err="1"/>
              <a:t>O’Briens</a:t>
            </a:r>
            <a:r>
              <a:rPr lang="en-IE" dirty="0"/>
              <a:t>	</a:t>
            </a:r>
          </a:p>
          <a:p>
            <a:pPr lvl="1"/>
            <a:r>
              <a:rPr lang="en-IE" dirty="0"/>
              <a:t>Student Union Bar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B17EDA-FA09-B213-1213-C7BC2A3C9510}"/>
              </a:ext>
            </a:extLst>
          </p:cNvPr>
          <p:cNvSpPr txBox="1">
            <a:spLocks/>
          </p:cNvSpPr>
          <p:nvPr/>
        </p:nvSpPr>
        <p:spPr>
          <a:xfrm>
            <a:off x="8244955" y="2517989"/>
            <a:ext cx="3755571" cy="266855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u="sng" dirty="0">
                <a:solidFill>
                  <a:srgbClr val="FFC000"/>
                </a:solidFill>
              </a:rPr>
              <a:t>D U B L I N</a:t>
            </a:r>
          </a:p>
          <a:p>
            <a:pPr lvl="1"/>
            <a:r>
              <a:rPr lang="en-IE" dirty="0" err="1"/>
              <a:t>Kakilang</a:t>
            </a:r>
            <a:endParaRPr lang="en-IE" dirty="0"/>
          </a:p>
          <a:p>
            <a:pPr lvl="1"/>
            <a:r>
              <a:rPr lang="en-IE" dirty="0"/>
              <a:t>Sano Pizza</a:t>
            </a:r>
          </a:p>
          <a:p>
            <a:pPr lvl="1"/>
            <a:r>
              <a:rPr lang="en-IE" dirty="0" err="1"/>
              <a:t>Elphant</a:t>
            </a:r>
            <a:r>
              <a:rPr lang="en-IE" dirty="0"/>
              <a:t> and Castle</a:t>
            </a:r>
          </a:p>
          <a:p>
            <a:pPr lvl="1"/>
            <a:r>
              <a:rPr lang="en-IE" dirty="0"/>
              <a:t>Dash Burger</a:t>
            </a:r>
          </a:p>
          <a:p>
            <a:pPr lvl="1"/>
            <a:endParaRPr lang="en-I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3684BA-72C7-363C-DA00-213638594985}"/>
              </a:ext>
            </a:extLst>
          </p:cNvPr>
          <p:cNvSpPr txBox="1">
            <a:spLocks/>
          </p:cNvSpPr>
          <p:nvPr/>
        </p:nvSpPr>
        <p:spPr>
          <a:xfrm>
            <a:off x="9655629" y="185057"/>
            <a:ext cx="3004457" cy="12926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</a:rPr>
              <a:t>ERASMUS </a:t>
            </a:r>
            <a:br>
              <a:rPr lang="en-IE" sz="2400" dirty="0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</a:rPr>
              <a:t>STUDENT NETWORK</a:t>
            </a:r>
          </a:p>
          <a:p>
            <a:pPr>
              <a:lnSpc>
                <a:spcPct val="100000"/>
              </a:lnSpc>
            </a:pPr>
            <a:r>
              <a:rPr lang="en-IE" sz="1200" dirty="0">
                <a:solidFill>
                  <a:srgbClr val="2E3192"/>
                </a:solidFill>
                <a:latin typeface="Impact" panose="020B0806030902050204" pitchFamily="34" charset="0"/>
              </a:rPr>
              <a:t>                                                             MAYNOOTH</a:t>
            </a:r>
            <a:br>
              <a:rPr lang="en-IE" sz="2400" dirty="0">
                <a:solidFill>
                  <a:srgbClr val="2E3192"/>
                </a:solid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</a:rPr>
              <a:t>  </a:t>
            </a:r>
          </a:p>
        </p:txBody>
      </p:sp>
      <p:pic>
        <p:nvPicPr>
          <p:cNvPr id="6" name="Screen-Recording-2024-09-07-233912">
            <a:hlinkClick r:id="" action="ppaction://media"/>
            <a:extLst>
              <a:ext uri="{FF2B5EF4-FFF2-40B4-BE49-F238E27FC236}">
                <a16:creationId xmlns:a16="http://schemas.microsoft.com/office/drawing/2014/main" id="{BF738773-CE6F-84CF-8CAE-2CE8ACBF7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56730" y="1376119"/>
            <a:ext cx="9450845" cy="4932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BDD163-8F25-973E-1B35-DA631ECA87BF}"/>
              </a:ext>
            </a:extLst>
          </p:cNvPr>
          <p:cNvSpPr/>
          <p:nvPr/>
        </p:nvSpPr>
        <p:spPr>
          <a:xfrm rot="5400000">
            <a:off x="3240273" y="-5187440"/>
            <a:ext cx="1690689" cy="8171234"/>
          </a:xfrm>
          <a:prstGeom prst="rect">
            <a:avLst/>
          </a:prstGeom>
          <a:solidFill>
            <a:srgbClr val="FFC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noFill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BC6D99B-F999-2784-030C-DE773ABF7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328576"/>
              </p:ext>
            </p:extLst>
          </p:nvPr>
        </p:nvGraphicFramePr>
        <p:xfrm>
          <a:off x="1091119" y="740930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DABC8B6-4187-AA44-CF3E-1A650EB436D8}"/>
              </a:ext>
            </a:extLst>
          </p:cNvPr>
          <p:cNvSpPr/>
          <p:nvPr/>
        </p:nvSpPr>
        <p:spPr>
          <a:xfrm rot="5400000">
            <a:off x="5637641" y="303642"/>
            <a:ext cx="916722" cy="12192000"/>
          </a:xfrm>
          <a:prstGeom prst="rect">
            <a:avLst/>
          </a:prstGeom>
          <a:solidFill>
            <a:srgbClr val="7AC143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noFill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CD978E-5FB1-7E31-74AF-000B8CFCA9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35248"/>
          <a:stretch/>
        </p:blipFill>
        <p:spPr>
          <a:xfrm>
            <a:off x="191474" y="1962731"/>
            <a:ext cx="3625235" cy="37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84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6C27F-121A-FFE4-4EB6-D8F59EFC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52154"/>
            <a:ext cx="3581400" cy="1325563"/>
          </a:xfrm>
        </p:spPr>
        <p:txBody>
          <a:bodyPr/>
          <a:lstStyle/>
          <a:p>
            <a:r>
              <a:rPr lang="en-IE" b="1" dirty="0">
                <a:solidFill>
                  <a:srgbClr val="EC008C"/>
                </a:solidFill>
              </a:rPr>
              <a:t>HOW TO JOIN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D7A82D-D2CD-1721-ED99-A77F7BA379BA}"/>
              </a:ext>
            </a:extLst>
          </p:cNvPr>
          <p:cNvSpPr txBox="1">
            <a:spLocks/>
          </p:cNvSpPr>
          <p:nvPr/>
        </p:nvSpPr>
        <p:spPr>
          <a:xfrm>
            <a:off x="9655629" y="185057"/>
            <a:ext cx="3004457" cy="12926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</a:rPr>
              <a:t>ERASMUS </a:t>
            </a:r>
            <a:br>
              <a:rPr lang="en-IE" sz="2400" dirty="0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</a:rPr>
              <a:t>STUDENT NETWORK</a:t>
            </a:r>
          </a:p>
          <a:p>
            <a:pPr>
              <a:lnSpc>
                <a:spcPct val="100000"/>
              </a:lnSpc>
            </a:pPr>
            <a:r>
              <a:rPr lang="en-IE" sz="1200" dirty="0">
                <a:solidFill>
                  <a:srgbClr val="2E3192"/>
                </a:solidFill>
                <a:latin typeface="Impact" panose="020B0806030902050204" pitchFamily="34" charset="0"/>
              </a:rPr>
              <a:t>                                                             MAYNOOTH</a:t>
            </a:r>
            <a:br>
              <a:rPr lang="en-IE" sz="2400" dirty="0">
                <a:solidFill>
                  <a:srgbClr val="2E3192"/>
                </a:solidFill>
                <a:latin typeface="Impact" panose="020B0806030902050204" pitchFamily="34" charset="0"/>
              </a:rPr>
            </a:br>
            <a:r>
              <a:rPr lang="en-IE" sz="2400" dirty="0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</a:rPr>
              <a:t>  </a:t>
            </a:r>
          </a:p>
        </p:txBody>
      </p:sp>
      <p:pic>
        <p:nvPicPr>
          <p:cNvPr id="16" name="Screen-Recording-2024-09-07-233912">
            <a:hlinkClick r:id="" action="ppaction://media"/>
            <a:extLst>
              <a:ext uri="{FF2B5EF4-FFF2-40B4-BE49-F238E27FC236}">
                <a16:creationId xmlns:a16="http://schemas.microsoft.com/office/drawing/2014/main" id="{9504BEEC-C02F-D6D9-CEBE-AB922F7E1B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930" y="1477717"/>
            <a:ext cx="9450845" cy="4932363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9E09024-AABD-797F-4CD7-764DF7D5CFE4}"/>
              </a:ext>
            </a:extLst>
          </p:cNvPr>
          <p:cNvGrpSpPr/>
          <p:nvPr/>
        </p:nvGrpSpPr>
        <p:grpSpPr>
          <a:xfrm>
            <a:off x="-174171" y="0"/>
            <a:ext cx="12366171" cy="6814458"/>
            <a:chOff x="-174171" y="43542"/>
            <a:chExt cx="12366171" cy="681445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6F06F7A-6181-A1EF-389D-EA7CC4432908}"/>
                </a:ext>
              </a:extLst>
            </p:cNvPr>
            <p:cNvCxnSpPr>
              <a:cxnSpLocks/>
            </p:cNvCxnSpPr>
            <p:nvPr/>
          </p:nvCxnSpPr>
          <p:spPr>
            <a:xfrm>
              <a:off x="-174171" y="43542"/>
              <a:ext cx="12366171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D05D3E4-B66D-C85F-CA66-F089DBAD3DB5}"/>
                </a:ext>
              </a:extLst>
            </p:cNvPr>
            <p:cNvCxnSpPr>
              <a:cxnSpLocks/>
            </p:cNvCxnSpPr>
            <p:nvPr/>
          </p:nvCxnSpPr>
          <p:spPr>
            <a:xfrm>
              <a:off x="-174171" y="6858000"/>
              <a:ext cx="12366171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C8F9017-9BEB-2F86-8012-23DC3D57C1CF}"/>
              </a:ext>
            </a:extLst>
          </p:cNvPr>
          <p:cNvSpPr txBox="1">
            <a:spLocks/>
          </p:cNvSpPr>
          <p:nvPr/>
        </p:nvSpPr>
        <p:spPr>
          <a:xfrm>
            <a:off x="13182600" y="1884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>
                <a:solidFill>
                  <a:srgbClr val="EC008C"/>
                </a:solidFill>
              </a:rPr>
              <a:t>ANY QUESTION</a:t>
            </a:r>
            <a:endParaRPr lang="en-IE" b="1" dirty="0">
              <a:solidFill>
                <a:srgbClr val="EC008C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328A6D-2CA3-D4DB-02D0-9856F398A389}"/>
              </a:ext>
            </a:extLst>
          </p:cNvPr>
          <p:cNvGrpSpPr/>
          <p:nvPr/>
        </p:nvGrpSpPr>
        <p:grpSpPr>
          <a:xfrm>
            <a:off x="7647385" y="6814458"/>
            <a:ext cx="5996780" cy="5996780"/>
            <a:chOff x="6195220" y="1003980"/>
            <a:chExt cx="5996780" cy="5996780"/>
          </a:xfrm>
        </p:grpSpPr>
        <p:pic>
          <p:nvPicPr>
            <p:cNvPr id="22" name="Graphic 21" descr="A collection of circles in various sizes and patterns">
              <a:extLst>
                <a:ext uri="{FF2B5EF4-FFF2-40B4-BE49-F238E27FC236}">
                  <a16:creationId xmlns:a16="http://schemas.microsoft.com/office/drawing/2014/main" id="{9DB67F7B-DF24-A303-BE89-652410967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95220" y="1003980"/>
              <a:ext cx="5996780" cy="5996780"/>
            </a:xfrm>
            <a:prstGeom prst="rect">
              <a:avLst/>
            </a:prstGeom>
          </p:spPr>
        </p:pic>
        <p:pic>
          <p:nvPicPr>
            <p:cNvPr id="23" name="Graphic 22" descr="Question Mark with solid fill">
              <a:extLst>
                <a:ext uri="{FF2B5EF4-FFF2-40B4-BE49-F238E27FC236}">
                  <a16:creationId xmlns:a16="http://schemas.microsoft.com/office/drawing/2014/main" id="{395EC336-C851-03EF-BEA3-9AFD12333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50200" y="2844800"/>
              <a:ext cx="914400" cy="9144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9E1F58-C312-DF09-965D-A0A3BE8D05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35248"/>
          <a:stretch/>
        </p:blipFill>
        <p:spPr>
          <a:xfrm>
            <a:off x="-4130146" y="2382428"/>
            <a:ext cx="3625235" cy="3779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1E21DF-0BBB-8B46-4920-3255FC44061C}"/>
              </a:ext>
            </a:extLst>
          </p:cNvPr>
          <p:cNvSpPr/>
          <p:nvPr/>
        </p:nvSpPr>
        <p:spPr>
          <a:xfrm rot="5400000">
            <a:off x="5637639" y="2093836"/>
            <a:ext cx="916722" cy="12192000"/>
          </a:xfrm>
          <a:prstGeom prst="rect">
            <a:avLst/>
          </a:prstGeom>
          <a:solidFill>
            <a:srgbClr val="7AC143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noFill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6BC31E-978D-33EF-CA4D-796773BB70E6}"/>
              </a:ext>
            </a:extLst>
          </p:cNvPr>
          <p:cNvSpPr txBox="1">
            <a:spLocks/>
          </p:cNvSpPr>
          <p:nvPr/>
        </p:nvSpPr>
        <p:spPr>
          <a:xfrm>
            <a:off x="-3936949" y="185057"/>
            <a:ext cx="36252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rgbClr val="7AC143"/>
                </a:solidFill>
              </a:rPr>
              <a:t>Where to eat?</a:t>
            </a:r>
          </a:p>
        </p:txBody>
      </p:sp>
    </p:spTree>
    <p:extLst>
      <p:ext uri="{BB962C8B-B14F-4D97-AF65-F5344CB8AC3E}">
        <p14:creationId xmlns:p14="http://schemas.microsoft.com/office/powerpoint/2010/main" val="362001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6957F2-3150-002E-0F9F-D08EBFF3A458}"/>
              </a:ext>
            </a:extLst>
          </p:cNvPr>
          <p:cNvGrpSpPr/>
          <p:nvPr/>
        </p:nvGrpSpPr>
        <p:grpSpPr>
          <a:xfrm>
            <a:off x="-87086" y="-7258"/>
            <a:ext cx="12366171" cy="6814458"/>
            <a:chOff x="-174171" y="43542"/>
            <a:chExt cx="12366171" cy="681445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9E7B480-B890-32B7-6B63-BE72D0697C27}"/>
                </a:ext>
              </a:extLst>
            </p:cNvPr>
            <p:cNvCxnSpPr>
              <a:cxnSpLocks/>
            </p:cNvCxnSpPr>
            <p:nvPr/>
          </p:nvCxnSpPr>
          <p:spPr>
            <a:xfrm>
              <a:off x="-174171" y="43542"/>
              <a:ext cx="12366171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B1ADA15-1FC0-922B-4D66-40705339B2AA}"/>
                </a:ext>
              </a:extLst>
            </p:cNvPr>
            <p:cNvCxnSpPr>
              <a:cxnSpLocks/>
            </p:cNvCxnSpPr>
            <p:nvPr/>
          </p:nvCxnSpPr>
          <p:spPr>
            <a:xfrm>
              <a:off x="-174171" y="6858000"/>
              <a:ext cx="12366171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4BDA34-B98F-B705-CAA2-6624460EAA26}"/>
              </a:ext>
            </a:extLst>
          </p:cNvPr>
          <p:cNvGrpSpPr/>
          <p:nvPr/>
        </p:nvGrpSpPr>
        <p:grpSpPr>
          <a:xfrm>
            <a:off x="6195220" y="1003980"/>
            <a:ext cx="5996780" cy="5996780"/>
            <a:chOff x="6195220" y="1003980"/>
            <a:chExt cx="5996780" cy="5996780"/>
          </a:xfrm>
        </p:grpSpPr>
        <p:pic>
          <p:nvPicPr>
            <p:cNvPr id="13" name="Graphic 12" descr="A collection of circles in various sizes and patterns">
              <a:extLst>
                <a:ext uri="{FF2B5EF4-FFF2-40B4-BE49-F238E27FC236}">
                  <a16:creationId xmlns:a16="http://schemas.microsoft.com/office/drawing/2014/main" id="{3E93499E-8C46-C221-6542-1AAFB1792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95220" y="1003980"/>
              <a:ext cx="5996780" cy="5996780"/>
            </a:xfrm>
            <a:prstGeom prst="rect">
              <a:avLst/>
            </a:prstGeom>
          </p:spPr>
        </p:pic>
        <p:pic>
          <p:nvPicPr>
            <p:cNvPr id="11" name="Graphic 10" descr="Question Mark with solid fill">
              <a:extLst>
                <a:ext uri="{FF2B5EF4-FFF2-40B4-BE49-F238E27FC236}">
                  <a16:creationId xmlns:a16="http://schemas.microsoft.com/office/drawing/2014/main" id="{190D5283-99DF-6740-C21A-096435F34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50200" y="2844800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916252-FAC5-32A8-0808-6CCDA1486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4400" y="1498600"/>
            <a:ext cx="6477000" cy="2387600"/>
          </a:xfrm>
        </p:spPr>
        <p:txBody>
          <a:bodyPr/>
          <a:lstStyle/>
          <a:p>
            <a:r>
              <a:rPr lang="en-IE" b="1" dirty="0">
                <a:solidFill>
                  <a:srgbClr val="EC008C"/>
                </a:solidFill>
              </a:rPr>
              <a:t>ANY QUESTION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B80EB58-70B6-BF5B-4E52-027B149002D8}"/>
              </a:ext>
            </a:extLst>
          </p:cNvPr>
          <p:cNvSpPr txBox="1">
            <a:spLocks/>
          </p:cNvSpPr>
          <p:nvPr/>
        </p:nvSpPr>
        <p:spPr>
          <a:xfrm>
            <a:off x="1523999" y="801199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8000">
                <a:blipFill>
                  <a:blip r:embed="rId6"/>
                  <a:stretch>
                    <a:fillRect/>
                  </a:stretch>
                </a:blipFill>
                <a:latin typeface="Impact" panose="020B0806030902050204" pitchFamily="34" charset="0"/>
              </a:rPr>
              <a:t>THANK YOU FOR YOUR ATTENTION!</a:t>
            </a:r>
            <a:endParaRPr lang="en-IE" sz="8000" dirty="0">
              <a:blipFill>
                <a:blip r:embed="rId6"/>
                <a:stretch>
                  <a:fillRect/>
                </a:stretch>
              </a:blip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186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5b6fe47-a443-4630-828a-d40f8d95886f" xsi:nil="true"/>
    <lcf76f155ced4ddcb4097134ff3c332f xmlns="dc8ec18f-0520-441e-b3c6-0563448fbbb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4B6D66CD905248BC92FB35AD6F705F" ma:contentTypeVersion="18" ma:contentTypeDescription="Create a new document." ma:contentTypeScope="" ma:versionID="f934cb9e421b3e9f5b81f512d5d1059b">
  <xsd:schema xmlns:xsd="http://www.w3.org/2001/XMLSchema" xmlns:xs="http://www.w3.org/2001/XMLSchema" xmlns:p="http://schemas.microsoft.com/office/2006/metadata/properties" xmlns:ns2="dc8ec18f-0520-441e-b3c6-0563448fbbb5" xmlns:ns3="95b6fe47-a443-4630-828a-d40f8d95886f" targetNamespace="http://schemas.microsoft.com/office/2006/metadata/properties" ma:root="true" ma:fieldsID="872e234ab963dd5eddd6fbbfa8ce81d2" ns2:_="" ns3:_="">
    <xsd:import namespace="dc8ec18f-0520-441e-b3c6-0563448fbbb5"/>
    <xsd:import namespace="95b6fe47-a443-4630-828a-d40f8d9588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ec18f-0520-441e-b3c6-0563448fb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ee92b2f-d444-4214-abdd-12644e6e9e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6fe47-a443-4630-828a-d40f8d9588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0079445-267a-4524-a128-13d4f3ba4dcd}" ma:internalName="TaxCatchAll" ma:showField="CatchAllData" ma:web="95b6fe47-a443-4630-828a-d40f8d9588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AABABB-65BA-4BD5-974E-87D80835C6D1}">
  <ds:schemaRefs>
    <ds:schemaRef ds:uri="http://www.w3.org/XML/1998/namespace"/>
    <ds:schemaRef ds:uri="3dec5a61-f56e-47d3-af15-ab553216b81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51dad01b-610c-486a-9064-dc3d7f31fc08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3486EAA-7E14-4857-8512-D1946172ECC7}"/>
</file>

<file path=customXml/itemProps3.xml><?xml version="1.0" encoding="utf-8"?>
<ds:datastoreItem xmlns:ds="http://schemas.openxmlformats.org/officeDocument/2006/customXml" ds:itemID="{685710E7-77BC-40EA-A417-E31C62CC6E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522</Words>
  <Application>Microsoft Office PowerPoint</Application>
  <PresentationFormat>Widescreen</PresentationFormat>
  <Paragraphs>112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Impact</vt:lpstr>
      <vt:lpstr>Wingdings</vt:lpstr>
      <vt:lpstr>Office Theme</vt:lpstr>
      <vt:lpstr>PowerPoint Presentation</vt:lpstr>
      <vt:lpstr>ERASMUS  STUDENT NETWORK                    MAYNOOTH  </vt:lpstr>
      <vt:lpstr>PowerPoint Presentation</vt:lpstr>
      <vt:lpstr>SO… WHAT IS ESN?</vt:lpstr>
      <vt:lpstr>E V E N T S</vt:lpstr>
      <vt:lpstr>WHY SHOULD YOU JOIN?</vt:lpstr>
      <vt:lpstr>Where to eat?</vt:lpstr>
      <vt:lpstr>HOW TO JOIN</vt:lpstr>
      <vt:lpstr>ANY QUESTION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AMINA TRABOUE</dc:creator>
  <cp:lastModifiedBy>Megan Walsh</cp:lastModifiedBy>
  <cp:revision>4</cp:revision>
  <dcterms:created xsi:type="dcterms:W3CDTF">2024-09-05T18:52:21Z</dcterms:created>
  <dcterms:modified xsi:type="dcterms:W3CDTF">2024-09-18T14:37:31Z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0x0101009E4B6D66CD905248BC92FB35AD6F705F</vt:lpwstr>
  </property>
</Properties>
</file>