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9"/>
  </p:notesMasterIdLst>
  <p:handoutMasterIdLst>
    <p:handoutMasterId r:id="rId30"/>
  </p:handoutMasterIdLst>
  <p:sldIdLst>
    <p:sldId id="258" r:id="rId2"/>
    <p:sldId id="296" r:id="rId3"/>
    <p:sldId id="265" r:id="rId4"/>
    <p:sldId id="275" r:id="rId5"/>
    <p:sldId id="264" r:id="rId6"/>
    <p:sldId id="286" r:id="rId7"/>
    <p:sldId id="287" r:id="rId8"/>
    <p:sldId id="288" r:id="rId9"/>
    <p:sldId id="289" r:id="rId10"/>
    <p:sldId id="263" r:id="rId11"/>
    <p:sldId id="294" r:id="rId12"/>
    <p:sldId id="292" r:id="rId13"/>
    <p:sldId id="278" r:id="rId14"/>
    <p:sldId id="272" r:id="rId15"/>
    <p:sldId id="270" r:id="rId16"/>
    <p:sldId id="271" r:id="rId17"/>
    <p:sldId id="280" r:id="rId18"/>
    <p:sldId id="274" r:id="rId19"/>
    <p:sldId id="279" r:id="rId20"/>
    <p:sldId id="281" r:id="rId21"/>
    <p:sldId id="290" r:id="rId22"/>
    <p:sldId id="284" r:id="rId23"/>
    <p:sldId id="267" r:id="rId24"/>
    <p:sldId id="283" r:id="rId25"/>
    <p:sldId id="266" r:id="rId26"/>
    <p:sldId id="295" r:id="rId27"/>
    <p:sldId id="285"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923E0-189F-43A5-9896-39BA855F33C5}" v="24" dt="2024-09-17T16:47:46.03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945"/>
        <p:guide orient="horz" pos="3888"/>
        <p:guide orient="horz" pos="192"/>
        <p:guide orient="horz" pos="1072"/>
        <p:guide pos="3839"/>
        <p:guide pos="704"/>
        <p:guide pos="7102"/>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Kirrane" userId="S::helen.kirrane@mu.ie::75274bbf-9d60-4a44-9b9f-256f2eb68d3d" providerId="AD" clId="Web-{37C665A8-F7F1-3314-C1D7-49CAB4BE7E92}"/>
    <pc:docChg chg="modSld">
      <pc:chgData name="Helen Kirrane" userId="S::helen.kirrane@mu.ie::75274bbf-9d60-4a44-9b9f-256f2eb68d3d" providerId="AD" clId="Web-{37C665A8-F7F1-3314-C1D7-49CAB4BE7E92}" dt="2024-09-16T10:42:01.077" v="18" actId="20577"/>
      <pc:docMkLst>
        <pc:docMk/>
      </pc:docMkLst>
      <pc:sldChg chg="modSp">
        <pc:chgData name="Helen Kirrane" userId="S::helen.kirrane@mu.ie::75274bbf-9d60-4a44-9b9f-256f2eb68d3d" providerId="AD" clId="Web-{37C665A8-F7F1-3314-C1D7-49CAB4BE7E92}" dt="2024-09-16T10:42:01.077" v="18" actId="20577"/>
        <pc:sldMkLst>
          <pc:docMk/>
          <pc:sldMk cId="3596815891" sldId="266"/>
        </pc:sldMkLst>
        <pc:spChg chg="mod">
          <ac:chgData name="Helen Kirrane" userId="S::helen.kirrane@mu.ie::75274bbf-9d60-4a44-9b9f-256f2eb68d3d" providerId="AD" clId="Web-{37C665A8-F7F1-3314-C1D7-49CAB4BE7E92}" dt="2024-09-16T10:42:01.077" v="18" actId="20577"/>
          <ac:spMkLst>
            <pc:docMk/>
            <pc:sldMk cId="3596815891" sldId="266"/>
            <ac:spMk id="3" creationId="{00000000-0000-0000-0000-000000000000}"/>
          </ac:spMkLst>
        </pc:spChg>
      </pc:sldChg>
    </pc:docChg>
  </pc:docChgLst>
  <pc:docChgLst>
    <pc:chgData name="Helen Kirrane" userId="75274bbf-9d60-4a44-9b9f-256f2eb68d3d" providerId="ADAL" clId="{0C4923E0-189F-43A5-9896-39BA855F33C5}"/>
    <pc:docChg chg="undo custSel addSld delSld modSld sldOrd modMainMaster">
      <pc:chgData name="Helen Kirrane" userId="75274bbf-9d60-4a44-9b9f-256f2eb68d3d" providerId="ADAL" clId="{0C4923E0-189F-43A5-9896-39BA855F33C5}" dt="2024-09-18T10:29:32.099" v="15331"/>
      <pc:docMkLst>
        <pc:docMk/>
      </pc:docMkLst>
      <pc:sldChg chg="addSp delSp modSp mod ord setBg addAnim delAnim modAnim delDesignElem">
        <pc:chgData name="Helen Kirrane" userId="75274bbf-9d60-4a44-9b9f-256f2eb68d3d" providerId="ADAL" clId="{0C4923E0-189F-43A5-9896-39BA855F33C5}" dt="2024-09-17T16:38:19.425" v="14878"/>
        <pc:sldMkLst>
          <pc:docMk/>
          <pc:sldMk cId="173668550" sldId="258"/>
        </pc:sldMkLst>
        <pc:spChg chg="mod">
          <ac:chgData name="Helen Kirrane" userId="75274bbf-9d60-4a44-9b9f-256f2eb68d3d" providerId="ADAL" clId="{0C4923E0-189F-43A5-9896-39BA855F33C5}" dt="2024-09-10T12:50:49.497" v="11456" actId="122"/>
          <ac:spMkLst>
            <pc:docMk/>
            <pc:sldMk cId="173668550" sldId="258"/>
            <ac:spMk id="2" creationId="{00000000-0000-0000-0000-000000000000}"/>
          </ac:spMkLst>
        </pc:spChg>
        <pc:spChg chg="del mod">
          <ac:chgData name="Helen Kirrane" userId="75274bbf-9d60-4a44-9b9f-256f2eb68d3d" providerId="ADAL" clId="{0C4923E0-189F-43A5-9896-39BA855F33C5}" dt="2024-09-06T15:53:55.411" v="9504" actId="478"/>
          <ac:spMkLst>
            <pc:docMk/>
            <pc:sldMk cId="173668550" sldId="258"/>
            <ac:spMk id="3" creationId="{00000000-0000-0000-0000-000000000000}"/>
          </ac:spMkLst>
        </pc:spChg>
        <pc:spChg chg="add del">
          <ac:chgData name="Helen Kirrane" userId="75274bbf-9d60-4a44-9b9f-256f2eb68d3d" providerId="ADAL" clId="{0C4923E0-189F-43A5-9896-39BA855F33C5}" dt="2024-09-03T10:49:07.591" v="51" actId="26606"/>
          <ac:spMkLst>
            <pc:docMk/>
            <pc:sldMk cId="173668550" sldId="258"/>
            <ac:spMk id="9" creationId="{28AD8FBB-D832-4741-BBC7-3C6FA6A2FB3E}"/>
          </ac:spMkLst>
        </pc:spChg>
        <pc:spChg chg="add del">
          <ac:chgData name="Helen Kirrane" userId="75274bbf-9d60-4a44-9b9f-256f2eb68d3d" providerId="ADAL" clId="{0C4923E0-189F-43A5-9896-39BA855F33C5}" dt="2024-09-03T10:48:10.826" v="38"/>
          <ac:spMkLst>
            <pc:docMk/>
            <pc:sldMk cId="173668550" sldId="258"/>
            <ac:spMk id="10" creationId="{B5D795CF-5F70-4821-BB11-0B2B8FCCD45A}"/>
          </ac:spMkLst>
        </pc:spChg>
        <pc:spChg chg="add del">
          <ac:chgData name="Helen Kirrane" userId="75274bbf-9d60-4a44-9b9f-256f2eb68d3d" providerId="ADAL" clId="{0C4923E0-189F-43A5-9896-39BA855F33C5}" dt="2024-09-03T10:48:10.826" v="38"/>
          <ac:spMkLst>
            <pc:docMk/>
            <pc:sldMk cId="173668550" sldId="258"/>
            <ac:spMk id="12" creationId="{73B1AC31-0B6C-4781-BA06-16BE17F8AFBE}"/>
          </ac:spMkLst>
        </pc:spChg>
        <pc:spChg chg="add del">
          <ac:chgData name="Helen Kirrane" userId="75274bbf-9d60-4a44-9b9f-256f2eb68d3d" providerId="ADAL" clId="{0C4923E0-189F-43A5-9896-39BA855F33C5}" dt="2024-09-03T10:49:07.591" v="51" actId="26606"/>
          <ac:spMkLst>
            <pc:docMk/>
            <pc:sldMk cId="173668550" sldId="258"/>
            <ac:spMk id="14" creationId="{82B94989-F40F-4744-9484-5900206FB93F}"/>
          </ac:spMkLst>
        </pc:spChg>
        <pc:spChg chg="add del">
          <ac:chgData name="Helen Kirrane" userId="75274bbf-9d60-4a44-9b9f-256f2eb68d3d" providerId="ADAL" clId="{0C4923E0-189F-43A5-9896-39BA855F33C5}" dt="2024-09-03T10:49:07.586" v="50" actId="26606"/>
          <ac:spMkLst>
            <pc:docMk/>
            <pc:sldMk cId="173668550" sldId="258"/>
            <ac:spMk id="19" creationId="{28AD8FBB-D832-4741-BBC7-3C6FA6A2FB3E}"/>
          </ac:spMkLst>
        </pc:spChg>
        <pc:spChg chg="add del">
          <ac:chgData name="Helen Kirrane" userId="75274bbf-9d60-4a44-9b9f-256f2eb68d3d" providerId="ADAL" clId="{0C4923E0-189F-43A5-9896-39BA855F33C5}" dt="2024-09-03T10:49:07.586" v="50" actId="26606"/>
          <ac:spMkLst>
            <pc:docMk/>
            <pc:sldMk cId="173668550" sldId="258"/>
            <ac:spMk id="21" creationId="{82B94989-F40F-4744-9484-5900206FB93F}"/>
          </ac:spMkLst>
        </pc:spChg>
        <pc:spChg chg="add del">
          <ac:chgData name="Helen Kirrane" userId="75274bbf-9d60-4a44-9b9f-256f2eb68d3d" providerId="ADAL" clId="{0C4923E0-189F-43A5-9896-39BA855F33C5}" dt="2024-09-03T10:49:52.690" v="59" actId="26606"/>
          <ac:spMkLst>
            <pc:docMk/>
            <pc:sldMk cId="173668550" sldId="258"/>
            <ac:spMk id="23" creationId="{9C51B322-BAD9-40C0-BB3B-567DE59B233F}"/>
          </ac:spMkLst>
        </pc:spChg>
        <pc:spChg chg="add del">
          <ac:chgData name="Helen Kirrane" userId="75274bbf-9d60-4a44-9b9f-256f2eb68d3d" providerId="ADAL" clId="{0C4923E0-189F-43A5-9896-39BA855F33C5}" dt="2024-09-03T10:49:52.690" v="59" actId="26606"/>
          <ac:spMkLst>
            <pc:docMk/>
            <pc:sldMk cId="173668550" sldId="258"/>
            <ac:spMk id="24" creationId="{5A990F04-D677-4DB7-9922-D31D61E3E32A}"/>
          </ac:spMkLst>
        </pc:spChg>
        <pc:spChg chg="add del">
          <ac:chgData name="Helen Kirrane" userId="75274bbf-9d60-4a44-9b9f-256f2eb68d3d" providerId="ADAL" clId="{0C4923E0-189F-43A5-9896-39BA855F33C5}" dt="2024-09-03T10:49:52.690" v="59" actId="26606"/>
          <ac:spMkLst>
            <pc:docMk/>
            <pc:sldMk cId="173668550" sldId="258"/>
            <ac:spMk id="29" creationId="{E45C779D-4C6F-4D65-ACDE-D700D5677F5E}"/>
          </ac:spMkLst>
        </pc:spChg>
        <pc:spChg chg="add del">
          <ac:chgData name="Helen Kirrane" userId="75274bbf-9d60-4a44-9b9f-256f2eb68d3d" providerId="ADAL" clId="{0C4923E0-189F-43A5-9896-39BA855F33C5}" dt="2024-09-03T10:50:02.392" v="63" actId="26606"/>
          <ac:spMkLst>
            <pc:docMk/>
            <pc:sldMk cId="173668550" sldId="258"/>
            <ac:spMk id="34" creationId="{4EC06EE3-0B08-4CB1-89F9-BD5B756746B0}"/>
          </ac:spMkLst>
        </pc:spChg>
        <pc:spChg chg="add del">
          <ac:chgData name="Helen Kirrane" userId="75274bbf-9d60-4a44-9b9f-256f2eb68d3d" providerId="ADAL" clId="{0C4923E0-189F-43A5-9896-39BA855F33C5}" dt="2024-09-03T10:50:02.388" v="62" actId="26606"/>
          <ac:spMkLst>
            <pc:docMk/>
            <pc:sldMk cId="173668550" sldId="258"/>
            <ac:spMk id="45" creationId="{6B5DD7D9-91EC-4F05-A3CA-76D638156231}"/>
          </ac:spMkLst>
        </pc:spChg>
        <pc:spChg chg="add del">
          <ac:chgData name="Helen Kirrane" userId="75274bbf-9d60-4a44-9b9f-256f2eb68d3d" providerId="ADAL" clId="{0C4923E0-189F-43A5-9896-39BA855F33C5}" dt="2024-09-03T10:50:02.388" v="62" actId="26606"/>
          <ac:spMkLst>
            <pc:docMk/>
            <pc:sldMk cId="173668550" sldId="258"/>
            <ac:spMk id="47" creationId="{282E714A-CDEE-4C00-95D1-762F83373C5A}"/>
          </ac:spMkLst>
        </pc:spChg>
        <pc:spChg chg="add del">
          <ac:chgData name="Helen Kirrane" userId="75274bbf-9d60-4a44-9b9f-256f2eb68d3d" providerId="ADAL" clId="{0C4923E0-189F-43A5-9896-39BA855F33C5}" dt="2024-09-03T10:52:49.965" v="113"/>
          <ac:spMkLst>
            <pc:docMk/>
            <pc:sldMk cId="173668550" sldId="258"/>
            <ac:spMk id="52" creationId="{4EC06EE3-0B08-4CB1-89F9-BD5B756746B0}"/>
          </ac:spMkLst>
        </pc:spChg>
        <pc:grpChg chg="add del">
          <ac:chgData name="Helen Kirrane" userId="75274bbf-9d60-4a44-9b9f-256f2eb68d3d" providerId="ADAL" clId="{0C4923E0-189F-43A5-9896-39BA855F33C5}" dt="2024-09-03T10:49:52.690" v="59" actId="26606"/>
          <ac:grpSpMkLst>
            <pc:docMk/>
            <pc:sldMk cId="173668550" sldId="258"/>
            <ac:grpSpMk id="25" creationId="{4F0C6271-47D7-4964-A505-71C87C0CA24C}"/>
          </ac:grpSpMkLst>
        </pc:grpChg>
        <pc:grpChg chg="add del">
          <ac:chgData name="Helen Kirrane" userId="75274bbf-9d60-4a44-9b9f-256f2eb68d3d" providerId="ADAL" clId="{0C4923E0-189F-43A5-9896-39BA855F33C5}" dt="2024-09-03T10:50:02.392" v="63" actId="26606"/>
          <ac:grpSpMkLst>
            <pc:docMk/>
            <pc:sldMk cId="173668550" sldId="258"/>
            <ac:grpSpMk id="36" creationId="{59D19142-8C16-4A2E-A795-6D0058E36FB6}"/>
          </ac:grpSpMkLst>
        </pc:grpChg>
        <pc:grpChg chg="add del">
          <ac:chgData name="Helen Kirrane" userId="75274bbf-9d60-4a44-9b9f-256f2eb68d3d" providerId="ADAL" clId="{0C4923E0-189F-43A5-9896-39BA855F33C5}" dt="2024-09-03T10:52:49.965" v="113"/>
          <ac:grpSpMkLst>
            <pc:docMk/>
            <pc:sldMk cId="173668550" sldId="258"/>
            <ac:grpSpMk id="53" creationId="{59D19142-8C16-4A2E-A795-6D0058E36FB6}"/>
          </ac:grpSpMkLst>
        </pc:grpChg>
        <pc:picChg chg="add mod ord">
          <ac:chgData name="Helen Kirrane" userId="75274bbf-9d60-4a44-9b9f-256f2eb68d3d" providerId="ADAL" clId="{0C4923E0-189F-43A5-9896-39BA855F33C5}" dt="2024-09-03T10:50:22.159" v="68" actId="1076"/>
          <ac:picMkLst>
            <pc:docMk/>
            <pc:sldMk cId="173668550" sldId="258"/>
            <ac:picMk id="5" creationId="{FF90ABB4-3263-F5EA-267B-DC1EF3BE5626}"/>
          </ac:picMkLst>
        </pc:picChg>
        <pc:picChg chg="add del mod">
          <ac:chgData name="Helen Kirrane" userId="75274bbf-9d60-4a44-9b9f-256f2eb68d3d" providerId="ADAL" clId="{0C4923E0-189F-43A5-9896-39BA855F33C5}" dt="2024-09-03T10:48:18.541" v="40" actId="478"/>
          <ac:picMkLst>
            <pc:docMk/>
            <pc:sldMk cId="173668550" sldId="258"/>
            <ac:picMk id="7" creationId="{980B242E-8536-7BFE-F39A-E1DCEA664F7C}"/>
          </ac:picMkLst>
        </pc:picChg>
        <pc:picChg chg="add del mod">
          <ac:chgData name="Helen Kirrane" userId="75274bbf-9d60-4a44-9b9f-256f2eb68d3d" providerId="ADAL" clId="{0C4923E0-189F-43A5-9896-39BA855F33C5}" dt="2024-09-03T10:50:13.553" v="67" actId="478"/>
          <ac:picMkLst>
            <pc:docMk/>
            <pc:sldMk cId="173668550" sldId="258"/>
            <ac:picMk id="8" creationId="{BE6E4F7D-40D1-E18B-8B01-CA3C850C6605}"/>
          </ac:picMkLst>
        </pc:picChg>
        <pc:picChg chg="add del mod">
          <ac:chgData name="Helen Kirrane" userId="75274bbf-9d60-4a44-9b9f-256f2eb68d3d" providerId="ADAL" clId="{0C4923E0-189F-43A5-9896-39BA855F33C5}" dt="2024-09-03T10:51:28.731" v="72" actId="478"/>
          <ac:picMkLst>
            <pc:docMk/>
            <pc:sldMk cId="173668550" sldId="258"/>
            <ac:picMk id="13" creationId="{67FD46A8-1699-F5A8-6DDA-1A9A09E1AC72}"/>
          </ac:picMkLst>
        </pc:picChg>
        <pc:picChg chg="add mod">
          <ac:chgData name="Helen Kirrane" userId="75274bbf-9d60-4a44-9b9f-256f2eb68d3d" providerId="ADAL" clId="{0C4923E0-189F-43A5-9896-39BA855F33C5}" dt="2024-09-03T10:52:10.152" v="81" actId="1076"/>
          <ac:picMkLst>
            <pc:docMk/>
            <pc:sldMk cId="173668550" sldId="258"/>
            <ac:picMk id="15" creationId="{B19A7CDC-4B59-7007-60E5-E00EF167957B}"/>
          </ac:picMkLst>
        </pc:picChg>
      </pc:sldChg>
      <pc:sldChg chg="addSp delSp modSp del mod setBg setClrOvrMap">
        <pc:chgData name="Helen Kirrane" userId="75274bbf-9d60-4a44-9b9f-256f2eb68d3d" providerId="ADAL" clId="{0C4923E0-189F-43A5-9896-39BA855F33C5}" dt="2024-09-17T12:25:33.685" v="14395" actId="47"/>
        <pc:sldMkLst>
          <pc:docMk/>
          <pc:sldMk cId="1153074785" sldId="259"/>
        </pc:sldMkLst>
        <pc:spChg chg="mod">
          <ac:chgData name="Helen Kirrane" userId="75274bbf-9d60-4a44-9b9f-256f2eb68d3d" providerId="ADAL" clId="{0C4923E0-189F-43A5-9896-39BA855F33C5}" dt="2024-09-03T11:01:11.075" v="616" actId="20577"/>
          <ac:spMkLst>
            <pc:docMk/>
            <pc:sldMk cId="1153074785" sldId="259"/>
            <ac:spMk id="2" creationId="{00000000-0000-0000-0000-000000000000}"/>
          </ac:spMkLst>
        </pc:spChg>
        <pc:spChg chg="add del mod">
          <ac:chgData name="Helen Kirrane" userId="75274bbf-9d60-4a44-9b9f-256f2eb68d3d" providerId="ADAL" clId="{0C4923E0-189F-43A5-9896-39BA855F33C5}" dt="2024-09-03T10:59:10.078" v="471" actId="26606"/>
          <ac:spMkLst>
            <pc:docMk/>
            <pc:sldMk cId="1153074785" sldId="259"/>
            <ac:spMk id="3" creationId="{00000000-0000-0000-0000-000000000000}"/>
          </ac:spMkLst>
        </pc:spChg>
        <pc:spChg chg="add del">
          <ac:chgData name="Helen Kirrane" userId="75274bbf-9d60-4a44-9b9f-256f2eb68d3d" providerId="ADAL" clId="{0C4923E0-189F-43A5-9896-39BA855F33C5}" dt="2024-09-03T10:59:06.970" v="468" actId="26606"/>
          <ac:spMkLst>
            <pc:docMk/>
            <pc:sldMk cId="1153074785" sldId="259"/>
            <ac:spMk id="7" creationId="{F0EDA701-4C2B-4983-A61C-952E63C6B8DB}"/>
          </ac:spMkLst>
        </pc:spChg>
        <pc:spChg chg="add del">
          <ac:chgData name="Helen Kirrane" userId="75274bbf-9d60-4a44-9b9f-256f2eb68d3d" providerId="ADAL" clId="{0C4923E0-189F-43A5-9896-39BA855F33C5}" dt="2024-09-03T10:59:06.970" v="468" actId="26606"/>
          <ac:spMkLst>
            <pc:docMk/>
            <pc:sldMk cId="1153074785" sldId="259"/>
            <ac:spMk id="8" creationId="{ABD094A0-0F03-4392-AAF0-F48FBDB63161}"/>
          </ac:spMkLst>
        </pc:spChg>
        <pc:spChg chg="add del">
          <ac:chgData name="Helen Kirrane" userId="75274bbf-9d60-4a44-9b9f-256f2eb68d3d" providerId="ADAL" clId="{0C4923E0-189F-43A5-9896-39BA855F33C5}" dt="2024-09-03T10:57:38.588" v="415" actId="26606"/>
          <ac:spMkLst>
            <pc:docMk/>
            <pc:sldMk cId="1153074785" sldId="259"/>
            <ac:spMk id="9" creationId="{6DC969F4-277E-4F95-9ABB-0421358B0927}"/>
          </ac:spMkLst>
        </pc:spChg>
        <pc:spChg chg="add del">
          <ac:chgData name="Helen Kirrane" userId="75274bbf-9d60-4a44-9b9f-256f2eb68d3d" providerId="ADAL" clId="{0C4923E0-189F-43A5-9896-39BA855F33C5}" dt="2024-09-03T10:57:38.588" v="415" actId="26606"/>
          <ac:spMkLst>
            <pc:docMk/>
            <pc:sldMk cId="1153074785" sldId="259"/>
            <ac:spMk id="11" creationId="{DBB62B70-0FFB-4EBC-A23C-3EE215C71C4F}"/>
          </ac:spMkLst>
        </pc:spChg>
        <pc:spChg chg="add del">
          <ac:chgData name="Helen Kirrane" userId="75274bbf-9d60-4a44-9b9f-256f2eb68d3d" providerId="ADAL" clId="{0C4923E0-189F-43A5-9896-39BA855F33C5}" dt="2024-09-03T10:57:38.588" v="415" actId="26606"/>
          <ac:spMkLst>
            <pc:docMk/>
            <pc:sldMk cId="1153074785" sldId="259"/>
            <ac:spMk id="13" creationId="{4F448DF1-A468-4624-99E7-933CC62076B3}"/>
          </ac:spMkLst>
        </pc:spChg>
        <pc:spChg chg="add del">
          <ac:chgData name="Helen Kirrane" userId="75274bbf-9d60-4a44-9b9f-256f2eb68d3d" providerId="ADAL" clId="{0C4923E0-189F-43A5-9896-39BA855F33C5}" dt="2024-09-03T11:00:19.165" v="573" actId="26606"/>
          <ac:spMkLst>
            <pc:docMk/>
            <pc:sldMk cId="1153074785" sldId="259"/>
            <ac:spMk id="14" creationId="{F0EDA701-4C2B-4983-A61C-952E63C6B8DB}"/>
          </ac:spMkLst>
        </pc:spChg>
        <pc:spChg chg="add del">
          <ac:chgData name="Helen Kirrane" userId="75274bbf-9d60-4a44-9b9f-256f2eb68d3d" providerId="ADAL" clId="{0C4923E0-189F-43A5-9896-39BA855F33C5}" dt="2024-09-03T10:57:38.588" v="415" actId="26606"/>
          <ac:spMkLst>
            <pc:docMk/>
            <pc:sldMk cId="1153074785" sldId="259"/>
            <ac:spMk id="15" creationId="{6F7DD6E9-9BF0-44B2-A5B9-1CE2477A47A9}"/>
          </ac:spMkLst>
        </pc:spChg>
        <pc:spChg chg="add del">
          <ac:chgData name="Helen Kirrane" userId="75274bbf-9d60-4a44-9b9f-256f2eb68d3d" providerId="ADAL" clId="{0C4923E0-189F-43A5-9896-39BA855F33C5}" dt="2024-09-03T11:00:19.165" v="573" actId="26606"/>
          <ac:spMkLst>
            <pc:docMk/>
            <pc:sldMk cId="1153074785" sldId="259"/>
            <ac:spMk id="16" creationId="{ABD094A0-0F03-4392-AAF0-F48FBDB63161}"/>
          </ac:spMkLst>
        </pc:spChg>
        <pc:spChg chg="add del">
          <ac:chgData name="Helen Kirrane" userId="75274bbf-9d60-4a44-9b9f-256f2eb68d3d" providerId="ADAL" clId="{0C4923E0-189F-43A5-9896-39BA855F33C5}" dt="2024-09-03T10:57:38.588" v="415" actId="26606"/>
          <ac:spMkLst>
            <pc:docMk/>
            <pc:sldMk cId="1153074785" sldId="259"/>
            <ac:spMk id="17" creationId="{85E2BD0E-96C7-4908-AD02-AD9AC69C93C4}"/>
          </ac:spMkLst>
        </pc:spChg>
        <pc:spChg chg="add del">
          <ac:chgData name="Helen Kirrane" userId="75274bbf-9d60-4a44-9b9f-256f2eb68d3d" providerId="ADAL" clId="{0C4923E0-189F-43A5-9896-39BA855F33C5}" dt="2024-09-03T10:57:37.840" v="414" actId="26606"/>
          <ac:spMkLst>
            <pc:docMk/>
            <pc:sldMk cId="1153074785" sldId="259"/>
            <ac:spMk id="19" creationId="{F0EDA701-4C2B-4983-A61C-952E63C6B8DB}"/>
          </ac:spMkLst>
        </pc:spChg>
        <pc:spChg chg="add del">
          <ac:chgData name="Helen Kirrane" userId="75274bbf-9d60-4a44-9b9f-256f2eb68d3d" providerId="ADAL" clId="{0C4923E0-189F-43A5-9896-39BA855F33C5}" dt="2024-09-03T10:57:37.840" v="414" actId="26606"/>
          <ac:spMkLst>
            <pc:docMk/>
            <pc:sldMk cId="1153074785" sldId="259"/>
            <ac:spMk id="20" creationId="{ABD094A0-0F03-4392-AAF0-F48FBDB63161}"/>
          </ac:spMkLst>
        </pc:spChg>
        <pc:spChg chg="add del">
          <ac:chgData name="Helen Kirrane" userId="75274bbf-9d60-4a44-9b9f-256f2eb68d3d" providerId="ADAL" clId="{0C4923E0-189F-43A5-9896-39BA855F33C5}" dt="2024-09-03T10:56:40.537" v="406" actId="26606"/>
          <ac:spMkLst>
            <pc:docMk/>
            <pc:sldMk cId="1153074785" sldId="259"/>
            <ac:spMk id="22" creationId="{6DC969F4-277E-4F95-9ABB-0421358B0927}"/>
          </ac:spMkLst>
        </pc:spChg>
        <pc:spChg chg="add del">
          <ac:chgData name="Helen Kirrane" userId="75274bbf-9d60-4a44-9b9f-256f2eb68d3d" providerId="ADAL" clId="{0C4923E0-189F-43A5-9896-39BA855F33C5}" dt="2024-09-03T10:56:40.537" v="406" actId="26606"/>
          <ac:spMkLst>
            <pc:docMk/>
            <pc:sldMk cId="1153074785" sldId="259"/>
            <ac:spMk id="24" creationId="{DBB62B70-0FFB-4EBC-A23C-3EE215C71C4F}"/>
          </ac:spMkLst>
        </pc:spChg>
        <pc:spChg chg="add del">
          <ac:chgData name="Helen Kirrane" userId="75274bbf-9d60-4a44-9b9f-256f2eb68d3d" providerId="ADAL" clId="{0C4923E0-189F-43A5-9896-39BA855F33C5}" dt="2024-09-03T10:57:22.513" v="411" actId="26606"/>
          <ac:spMkLst>
            <pc:docMk/>
            <pc:sldMk cId="1153074785" sldId="259"/>
            <ac:spMk id="25" creationId="{F0EDA701-4C2B-4983-A61C-952E63C6B8DB}"/>
          </ac:spMkLst>
        </pc:spChg>
        <pc:spChg chg="add del">
          <ac:chgData name="Helen Kirrane" userId="75274bbf-9d60-4a44-9b9f-256f2eb68d3d" providerId="ADAL" clId="{0C4923E0-189F-43A5-9896-39BA855F33C5}" dt="2024-09-03T10:56:40.537" v="406" actId="26606"/>
          <ac:spMkLst>
            <pc:docMk/>
            <pc:sldMk cId="1153074785" sldId="259"/>
            <ac:spMk id="26" creationId="{4F448DF1-A468-4624-99E7-933CC62076B3}"/>
          </ac:spMkLst>
        </pc:spChg>
        <pc:spChg chg="add del">
          <ac:chgData name="Helen Kirrane" userId="75274bbf-9d60-4a44-9b9f-256f2eb68d3d" providerId="ADAL" clId="{0C4923E0-189F-43A5-9896-39BA855F33C5}" dt="2024-09-03T10:57:22.513" v="411" actId="26606"/>
          <ac:spMkLst>
            <pc:docMk/>
            <pc:sldMk cId="1153074785" sldId="259"/>
            <ac:spMk id="27" creationId="{ABD094A0-0F03-4392-AAF0-F48FBDB63161}"/>
          </ac:spMkLst>
        </pc:spChg>
        <pc:spChg chg="add del">
          <ac:chgData name="Helen Kirrane" userId="75274bbf-9d60-4a44-9b9f-256f2eb68d3d" providerId="ADAL" clId="{0C4923E0-189F-43A5-9896-39BA855F33C5}" dt="2024-09-03T10:56:40.537" v="406" actId="26606"/>
          <ac:spMkLst>
            <pc:docMk/>
            <pc:sldMk cId="1153074785" sldId="259"/>
            <ac:spMk id="28" creationId="{6F7DD6E9-9BF0-44B2-A5B9-1CE2477A47A9}"/>
          </ac:spMkLst>
        </pc:spChg>
        <pc:spChg chg="add del">
          <ac:chgData name="Helen Kirrane" userId="75274bbf-9d60-4a44-9b9f-256f2eb68d3d" providerId="ADAL" clId="{0C4923E0-189F-43A5-9896-39BA855F33C5}" dt="2024-09-03T10:57:37.491" v="413" actId="26606"/>
          <ac:spMkLst>
            <pc:docMk/>
            <pc:sldMk cId="1153074785" sldId="259"/>
            <ac:spMk id="29" creationId="{F0EDA701-4C2B-4983-A61C-952E63C6B8DB}"/>
          </ac:spMkLst>
        </pc:spChg>
        <pc:spChg chg="add del">
          <ac:chgData name="Helen Kirrane" userId="75274bbf-9d60-4a44-9b9f-256f2eb68d3d" providerId="ADAL" clId="{0C4923E0-189F-43A5-9896-39BA855F33C5}" dt="2024-09-03T10:56:40.537" v="406" actId="26606"/>
          <ac:spMkLst>
            <pc:docMk/>
            <pc:sldMk cId="1153074785" sldId="259"/>
            <ac:spMk id="30" creationId="{85E2BD0E-96C7-4908-AD02-AD9AC69C93C4}"/>
          </ac:spMkLst>
        </pc:spChg>
        <pc:spChg chg="add del">
          <ac:chgData name="Helen Kirrane" userId="75274bbf-9d60-4a44-9b9f-256f2eb68d3d" providerId="ADAL" clId="{0C4923E0-189F-43A5-9896-39BA855F33C5}" dt="2024-09-03T10:57:37.491" v="413" actId="26606"/>
          <ac:spMkLst>
            <pc:docMk/>
            <pc:sldMk cId="1153074785" sldId="259"/>
            <ac:spMk id="31" creationId="{ABD094A0-0F03-4392-AAF0-F48FBDB63161}"/>
          </ac:spMkLst>
        </pc:spChg>
        <pc:graphicFrameChg chg="add del mod modGraphic">
          <ac:chgData name="Helen Kirrane" userId="75274bbf-9d60-4a44-9b9f-256f2eb68d3d" providerId="ADAL" clId="{0C4923E0-189F-43A5-9896-39BA855F33C5}" dt="2024-09-03T10:57:38.588" v="415" actId="26606"/>
          <ac:graphicFrameMkLst>
            <pc:docMk/>
            <pc:sldMk cId="1153074785" sldId="259"/>
            <ac:graphicFrameMk id="6" creationId="{D3A428F8-8E55-EDFF-66D4-C5508CD725B2}"/>
          </ac:graphicFrameMkLst>
        </pc:graphicFrameChg>
        <pc:graphicFrameChg chg="add del">
          <ac:chgData name="Helen Kirrane" userId="75274bbf-9d60-4a44-9b9f-256f2eb68d3d" providerId="ADAL" clId="{0C4923E0-189F-43A5-9896-39BA855F33C5}" dt="2024-09-03T10:59:06.970" v="468" actId="26606"/>
          <ac:graphicFrameMkLst>
            <pc:docMk/>
            <pc:sldMk cId="1153074785" sldId="259"/>
            <ac:graphicFrameMk id="10" creationId="{6BC863D1-7A38-B782-088F-4178CD536053}"/>
          </ac:graphicFrameMkLst>
        </pc:graphicFrameChg>
        <pc:graphicFrameChg chg="add del">
          <ac:chgData name="Helen Kirrane" userId="75274bbf-9d60-4a44-9b9f-256f2eb68d3d" providerId="ADAL" clId="{0C4923E0-189F-43A5-9896-39BA855F33C5}" dt="2024-09-03T10:59:10.046" v="470" actId="26606"/>
          <ac:graphicFrameMkLst>
            <pc:docMk/>
            <pc:sldMk cId="1153074785" sldId="259"/>
            <ac:graphicFrameMk id="12" creationId="{353A605B-BCD3-386E-1123-BCB268CF461C}"/>
          </ac:graphicFrameMkLst>
        </pc:graphicFrameChg>
        <pc:graphicFrameChg chg="add mod modGraphic">
          <ac:chgData name="Helen Kirrane" userId="75274bbf-9d60-4a44-9b9f-256f2eb68d3d" providerId="ADAL" clId="{0C4923E0-189F-43A5-9896-39BA855F33C5}" dt="2024-09-03T11:09:14.013" v="1112" actId="20577"/>
          <ac:graphicFrameMkLst>
            <pc:docMk/>
            <pc:sldMk cId="1153074785" sldId="259"/>
            <ac:graphicFrameMk id="18" creationId="{6BC863D1-7A38-B782-088F-4178CD536053}"/>
          </ac:graphicFrameMkLst>
        </pc:graphicFrameChg>
        <pc:picChg chg="add del mod">
          <ac:chgData name="Helen Kirrane" userId="75274bbf-9d60-4a44-9b9f-256f2eb68d3d" providerId="ADAL" clId="{0C4923E0-189F-43A5-9896-39BA855F33C5}" dt="2024-09-03T10:52:01.419" v="78" actId="21"/>
          <ac:picMkLst>
            <pc:docMk/>
            <pc:sldMk cId="1153074785" sldId="259"/>
            <ac:picMk id="5" creationId="{B19A7CDC-4B59-7007-60E5-E00EF167957B}"/>
          </ac:picMkLst>
        </pc:picChg>
      </pc:sldChg>
      <pc:sldChg chg="addSp delSp modSp del mod setBg">
        <pc:chgData name="Helen Kirrane" userId="75274bbf-9d60-4a44-9b9f-256f2eb68d3d" providerId="ADAL" clId="{0C4923E0-189F-43A5-9896-39BA855F33C5}" dt="2024-09-17T16:32:52.298" v="14402" actId="47"/>
        <pc:sldMkLst>
          <pc:docMk/>
          <pc:sldMk cId="840374242" sldId="260"/>
        </pc:sldMkLst>
        <pc:spChg chg="mod">
          <ac:chgData name="Helen Kirrane" userId="75274bbf-9d60-4a44-9b9f-256f2eb68d3d" providerId="ADAL" clId="{0C4923E0-189F-43A5-9896-39BA855F33C5}" dt="2024-09-13T14:53:11.297" v="14383" actId="26606"/>
          <ac:spMkLst>
            <pc:docMk/>
            <pc:sldMk cId="840374242" sldId="260"/>
            <ac:spMk id="2" creationId="{00000000-0000-0000-0000-000000000000}"/>
          </ac:spMkLst>
        </pc:spChg>
        <pc:spChg chg="add del mod">
          <ac:chgData name="Helen Kirrane" userId="75274bbf-9d60-4a44-9b9f-256f2eb68d3d" providerId="ADAL" clId="{0C4923E0-189F-43A5-9896-39BA855F33C5}" dt="2024-09-13T14:53:11.297" v="14383" actId="26606"/>
          <ac:spMkLst>
            <pc:docMk/>
            <pc:sldMk cId="840374242" sldId="260"/>
            <ac:spMk id="3" creationId="{00000000-0000-0000-0000-000000000000}"/>
          </ac:spMkLst>
        </pc:spChg>
        <pc:spChg chg="add del">
          <ac:chgData name="Helen Kirrane" userId="75274bbf-9d60-4a44-9b9f-256f2eb68d3d" providerId="ADAL" clId="{0C4923E0-189F-43A5-9896-39BA855F33C5}" dt="2024-09-13T14:53:11.297" v="14383" actId="26606"/>
          <ac:spMkLst>
            <pc:docMk/>
            <pc:sldMk cId="840374242" sldId="260"/>
            <ac:spMk id="8" creationId="{1A59258C-AAC2-41CD-973C-7439B122A3FF}"/>
          </ac:spMkLst>
        </pc:spChg>
        <pc:spChg chg="add del">
          <ac:chgData name="Helen Kirrane" userId="75274bbf-9d60-4a44-9b9f-256f2eb68d3d" providerId="ADAL" clId="{0C4923E0-189F-43A5-9896-39BA855F33C5}" dt="2024-09-13T14:53:11.297" v="14383" actId="26606"/>
          <ac:spMkLst>
            <pc:docMk/>
            <pc:sldMk cId="840374242" sldId="260"/>
            <ac:spMk id="10" creationId="{54516B72-0116-42B2-82A2-B11218A36636}"/>
          </ac:spMkLst>
        </pc:spChg>
        <pc:spChg chg="add del">
          <ac:chgData name="Helen Kirrane" userId="75274bbf-9d60-4a44-9b9f-256f2eb68d3d" providerId="ADAL" clId="{0C4923E0-189F-43A5-9896-39BA855F33C5}" dt="2024-09-13T14:53:11.297" v="14383" actId="26606"/>
          <ac:spMkLst>
            <pc:docMk/>
            <pc:sldMk cId="840374242" sldId="260"/>
            <ac:spMk id="12" creationId="{7CDB507F-21B7-4C27-B0FC-D9C465C6DB44}"/>
          </ac:spMkLst>
        </pc:spChg>
        <pc:spChg chg="add del">
          <ac:chgData name="Helen Kirrane" userId="75274bbf-9d60-4a44-9b9f-256f2eb68d3d" providerId="ADAL" clId="{0C4923E0-189F-43A5-9896-39BA855F33C5}" dt="2024-09-13T14:53:11.297" v="14383" actId="26606"/>
          <ac:spMkLst>
            <pc:docMk/>
            <pc:sldMk cId="840374242" sldId="260"/>
            <ac:spMk id="14" creationId="{7AB1AE17-B7A3-4363-95CD-25441E2FF1F3}"/>
          </ac:spMkLst>
        </pc:spChg>
        <pc:spChg chg="add mod">
          <ac:chgData name="Helen Kirrane" userId="75274bbf-9d60-4a44-9b9f-256f2eb68d3d" providerId="ADAL" clId="{0C4923E0-189F-43A5-9896-39BA855F33C5}" dt="2024-09-13T15:20:24.939" v="14389" actId="20577"/>
          <ac:spMkLst>
            <pc:docMk/>
            <pc:sldMk cId="840374242" sldId="260"/>
            <ac:spMk id="18" creationId="{00000000-0000-0000-0000-000000000000}"/>
          </ac:spMkLst>
        </pc:spChg>
        <pc:spChg chg="add">
          <ac:chgData name="Helen Kirrane" userId="75274bbf-9d60-4a44-9b9f-256f2eb68d3d" providerId="ADAL" clId="{0C4923E0-189F-43A5-9896-39BA855F33C5}" dt="2024-09-13T14:53:11.297" v="14383" actId="26606"/>
          <ac:spMkLst>
            <pc:docMk/>
            <pc:sldMk cId="840374242" sldId="260"/>
            <ac:spMk id="19" creationId="{1A59258C-AAC2-41CD-973C-7439B122A3FF}"/>
          </ac:spMkLst>
        </pc:spChg>
        <pc:spChg chg="add">
          <ac:chgData name="Helen Kirrane" userId="75274bbf-9d60-4a44-9b9f-256f2eb68d3d" providerId="ADAL" clId="{0C4923E0-189F-43A5-9896-39BA855F33C5}" dt="2024-09-13T14:53:11.297" v="14383" actId="26606"/>
          <ac:spMkLst>
            <pc:docMk/>
            <pc:sldMk cId="840374242" sldId="260"/>
            <ac:spMk id="21" creationId="{54516B72-0116-42B2-82A2-B11218A36636}"/>
          </ac:spMkLst>
        </pc:spChg>
        <pc:spChg chg="add">
          <ac:chgData name="Helen Kirrane" userId="75274bbf-9d60-4a44-9b9f-256f2eb68d3d" providerId="ADAL" clId="{0C4923E0-189F-43A5-9896-39BA855F33C5}" dt="2024-09-13T14:53:11.297" v="14383" actId="26606"/>
          <ac:spMkLst>
            <pc:docMk/>
            <pc:sldMk cId="840374242" sldId="260"/>
            <ac:spMk id="23" creationId="{7CDB507F-21B7-4C27-B0FC-D9C465C6DB44}"/>
          </ac:spMkLst>
        </pc:spChg>
        <pc:spChg chg="add">
          <ac:chgData name="Helen Kirrane" userId="75274bbf-9d60-4a44-9b9f-256f2eb68d3d" providerId="ADAL" clId="{0C4923E0-189F-43A5-9896-39BA855F33C5}" dt="2024-09-13T14:53:11.297" v="14383" actId="26606"/>
          <ac:spMkLst>
            <pc:docMk/>
            <pc:sldMk cId="840374242" sldId="260"/>
            <ac:spMk id="25" creationId="{7AB1AE17-B7A3-4363-95CD-25441E2FF1F3}"/>
          </ac:spMkLst>
        </pc:spChg>
        <pc:graphicFrameChg chg="add del">
          <ac:chgData name="Helen Kirrane" userId="75274bbf-9d60-4a44-9b9f-256f2eb68d3d" providerId="ADAL" clId="{0C4923E0-189F-43A5-9896-39BA855F33C5}" dt="2024-09-13T14:53:11.278" v="14382" actId="26606"/>
          <ac:graphicFrameMkLst>
            <pc:docMk/>
            <pc:sldMk cId="840374242" sldId="260"/>
            <ac:graphicFrameMk id="16" creationId="{5CB39A64-DB1F-D1D5-A55A-3FE384C1E110}"/>
          </ac:graphicFrameMkLst>
        </pc:graphicFrameChg>
      </pc:sldChg>
      <pc:sldChg chg="addSp delSp modSp del mod setBg">
        <pc:chgData name="Helen Kirrane" userId="75274bbf-9d60-4a44-9b9f-256f2eb68d3d" providerId="ADAL" clId="{0C4923E0-189F-43A5-9896-39BA855F33C5}" dt="2024-09-17T16:32:55.861" v="14403" actId="47"/>
        <pc:sldMkLst>
          <pc:docMk/>
          <pc:sldMk cId="310570406" sldId="261"/>
        </pc:sldMkLst>
        <pc:spChg chg="mod">
          <ac:chgData name="Helen Kirrane" userId="75274bbf-9d60-4a44-9b9f-256f2eb68d3d" providerId="ADAL" clId="{0C4923E0-189F-43A5-9896-39BA855F33C5}" dt="2024-09-10T12:46:38.536" v="11301" actId="26606"/>
          <ac:spMkLst>
            <pc:docMk/>
            <pc:sldMk cId="310570406" sldId="261"/>
            <ac:spMk id="2" creationId="{00000000-0000-0000-0000-000000000000}"/>
          </ac:spMkLst>
        </pc:spChg>
        <pc:spChg chg="mod">
          <ac:chgData name="Helen Kirrane" userId="75274bbf-9d60-4a44-9b9f-256f2eb68d3d" providerId="ADAL" clId="{0C4923E0-189F-43A5-9896-39BA855F33C5}" dt="2024-09-13T14:46:48.624" v="13935" actId="20577"/>
          <ac:spMkLst>
            <pc:docMk/>
            <pc:sldMk cId="310570406" sldId="261"/>
            <ac:spMk id="3" creationId="{00000000-0000-0000-0000-000000000000}"/>
          </ac:spMkLst>
        </pc:spChg>
        <pc:spChg chg="add">
          <ac:chgData name="Helen Kirrane" userId="75274bbf-9d60-4a44-9b9f-256f2eb68d3d" providerId="ADAL" clId="{0C4923E0-189F-43A5-9896-39BA855F33C5}" dt="2024-09-10T12:46:38.536" v="11301" actId="26606"/>
          <ac:spMkLst>
            <pc:docMk/>
            <pc:sldMk cId="310570406" sldId="261"/>
            <ac:spMk id="1031" creationId="{9162E326-66E5-48A2-9450-BAD2B0D63AE6}"/>
          </ac:spMkLst>
        </pc:spChg>
        <pc:spChg chg="add">
          <ac:chgData name="Helen Kirrane" userId="75274bbf-9d60-4a44-9b9f-256f2eb68d3d" providerId="ADAL" clId="{0C4923E0-189F-43A5-9896-39BA855F33C5}" dt="2024-09-10T12:46:38.536" v="11301" actId="26606"/>
          <ac:spMkLst>
            <pc:docMk/>
            <pc:sldMk cId="310570406" sldId="261"/>
            <ac:spMk id="1033" creationId="{CFFB87D5-86FF-4792-8DCD-1A899BA8B3C2}"/>
          </ac:spMkLst>
        </pc:spChg>
        <pc:spChg chg="add">
          <ac:chgData name="Helen Kirrane" userId="75274bbf-9d60-4a44-9b9f-256f2eb68d3d" providerId="ADAL" clId="{0C4923E0-189F-43A5-9896-39BA855F33C5}" dt="2024-09-10T12:46:38.536" v="11301" actId="26606"/>
          <ac:spMkLst>
            <pc:docMk/>
            <pc:sldMk cId="310570406" sldId="261"/>
            <ac:spMk id="1035" creationId="{B7EF797D-6563-4620-A9F1-ACD5F253AADF}"/>
          </ac:spMkLst>
        </pc:spChg>
        <pc:spChg chg="add">
          <ac:chgData name="Helen Kirrane" userId="75274bbf-9d60-4a44-9b9f-256f2eb68d3d" providerId="ADAL" clId="{0C4923E0-189F-43A5-9896-39BA855F33C5}" dt="2024-09-10T12:46:38.536" v="11301" actId="26606"/>
          <ac:spMkLst>
            <pc:docMk/>
            <pc:sldMk cId="310570406" sldId="261"/>
            <ac:spMk id="1037" creationId="{CE17597C-7677-43CD-83E0-1FE7F1C9B099}"/>
          </ac:spMkLst>
        </pc:spChg>
        <pc:spChg chg="add">
          <ac:chgData name="Helen Kirrane" userId="75274bbf-9d60-4a44-9b9f-256f2eb68d3d" providerId="ADAL" clId="{0C4923E0-189F-43A5-9896-39BA855F33C5}" dt="2024-09-10T12:46:38.536" v="11301" actId="26606"/>
          <ac:spMkLst>
            <pc:docMk/>
            <pc:sldMk cId="310570406" sldId="261"/>
            <ac:spMk id="1039" creationId="{4C32B5A5-A49D-4D46-82D2-3F091280FDBB}"/>
          </ac:spMkLst>
        </pc:spChg>
        <pc:picChg chg="add del mod">
          <ac:chgData name="Helen Kirrane" userId="75274bbf-9d60-4a44-9b9f-256f2eb68d3d" providerId="ADAL" clId="{0C4923E0-189F-43A5-9896-39BA855F33C5}" dt="2024-09-13T12:21:45.199" v="11457" actId="478"/>
          <ac:picMkLst>
            <pc:docMk/>
            <pc:sldMk cId="310570406" sldId="261"/>
            <ac:picMk id="1026" creationId="{DAEECA33-4D14-55AC-3EF0-70967163C5C0}"/>
          </ac:picMkLst>
        </pc:picChg>
      </pc:sldChg>
      <pc:sldChg chg="modSp del mod">
        <pc:chgData name="Helen Kirrane" userId="75274bbf-9d60-4a44-9b9f-256f2eb68d3d" providerId="ADAL" clId="{0C4923E0-189F-43A5-9896-39BA855F33C5}" dt="2024-09-13T12:22:50.536" v="11476" actId="2696"/>
        <pc:sldMkLst>
          <pc:docMk/>
          <pc:sldMk cId="1917223987" sldId="262"/>
        </pc:sldMkLst>
        <pc:spChg chg="mod">
          <ac:chgData name="Helen Kirrane" userId="75274bbf-9d60-4a44-9b9f-256f2eb68d3d" providerId="ADAL" clId="{0C4923E0-189F-43A5-9896-39BA855F33C5}" dt="2024-09-03T12:02:40.504" v="3701" actId="20577"/>
          <ac:spMkLst>
            <pc:docMk/>
            <pc:sldMk cId="1917223987" sldId="262"/>
            <ac:spMk id="2" creationId="{00000000-0000-0000-0000-000000000000}"/>
          </ac:spMkLst>
        </pc:spChg>
        <pc:spChg chg="mod">
          <ac:chgData name="Helen Kirrane" userId="75274bbf-9d60-4a44-9b9f-256f2eb68d3d" providerId="ADAL" clId="{0C4923E0-189F-43A5-9896-39BA855F33C5}" dt="2024-09-03T12:04:01.200" v="3753" actId="20577"/>
          <ac:spMkLst>
            <pc:docMk/>
            <pc:sldMk cId="1917223987" sldId="262"/>
            <ac:spMk id="3" creationId="{00000000-0000-0000-0000-000000000000}"/>
          </ac:spMkLst>
        </pc:spChg>
      </pc:sldChg>
      <pc:sldChg chg="addSp delSp modSp mod ord setBg modAnim delDesignElem chgLayout">
        <pc:chgData name="Helen Kirrane" userId="75274bbf-9d60-4a44-9b9f-256f2eb68d3d" providerId="ADAL" clId="{0C4923E0-189F-43A5-9896-39BA855F33C5}" dt="2024-09-17T16:44:12.302" v="15243"/>
        <pc:sldMkLst>
          <pc:docMk/>
          <pc:sldMk cId="3714522614" sldId="263"/>
        </pc:sldMkLst>
        <pc:spChg chg="mod ord">
          <ac:chgData name="Helen Kirrane" userId="75274bbf-9d60-4a44-9b9f-256f2eb68d3d" providerId="ADAL" clId="{0C4923E0-189F-43A5-9896-39BA855F33C5}" dt="2024-09-13T12:43:28.700" v="12699" actId="700"/>
          <ac:spMkLst>
            <pc:docMk/>
            <pc:sldMk cId="3714522614" sldId="263"/>
            <ac:spMk id="2" creationId="{00000000-0000-0000-0000-000000000000}"/>
          </ac:spMkLst>
        </pc:spChg>
        <pc:spChg chg="mod ord">
          <ac:chgData name="Helen Kirrane" userId="75274bbf-9d60-4a44-9b9f-256f2eb68d3d" providerId="ADAL" clId="{0C4923E0-189F-43A5-9896-39BA855F33C5}" dt="2024-09-13T12:46:28.115" v="12813" actId="20577"/>
          <ac:spMkLst>
            <pc:docMk/>
            <pc:sldMk cId="3714522614" sldId="263"/>
            <ac:spMk id="3" creationId="{00000000-0000-0000-0000-000000000000}"/>
          </ac:spMkLst>
        </pc:spChg>
        <pc:spChg chg="add del">
          <ac:chgData name="Helen Kirrane" userId="75274bbf-9d60-4a44-9b9f-256f2eb68d3d" providerId="ADAL" clId="{0C4923E0-189F-43A5-9896-39BA855F33C5}" dt="2024-09-13T12:43:28.700" v="12699" actId="700"/>
          <ac:spMkLst>
            <pc:docMk/>
            <pc:sldMk cId="3714522614" sldId="263"/>
            <ac:spMk id="8" creationId="{B373F125-DEF3-41D6-9918-AB21A2ACC37A}"/>
          </ac:spMkLst>
        </pc:spChg>
        <pc:spChg chg="add del">
          <ac:chgData name="Helen Kirrane" userId="75274bbf-9d60-4a44-9b9f-256f2eb68d3d" providerId="ADAL" clId="{0C4923E0-189F-43A5-9896-39BA855F33C5}" dt="2024-09-13T12:43:28.700" v="12699" actId="700"/>
          <ac:spMkLst>
            <pc:docMk/>
            <pc:sldMk cId="3714522614" sldId="263"/>
            <ac:spMk id="10" creationId="{71E9F226-EB6E-48C9-ADDA-636DE4BF4EBE}"/>
          </ac:spMkLst>
        </pc:spChg>
        <pc:picChg chg="add mod">
          <ac:chgData name="Helen Kirrane" userId="75274bbf-9d60-4a44-9b9f-256f2eb68d3d" providerId="ADAL" clId="{0C4923E0-189F-43A5-9896-39BA855F33C5}" dt="2024-09-17T16:41:06.496" v="15043" actId="14100"/>
          <ac:picMkLst>
            <pc:docMk/>
            <pc:sldMk cId="3714522614" sldId="263"/>
            <ac:picMk id="4" creationId="{8AA17352-7BB0-DACC-669A-770E40C58CC2}"/>
          </ac:picMkLst>
        </pc:picChg>
      </pc:sldChg>
      <pc:sldChg chg="addSp delSp modSp mod ord setBg setClrOvrMap">
        <pc:chgData name="Helen Kirrane" userId="75274bbf-9d60-4a44-9b9f-256f2eb68d3d" providerId="ADAL" clId="{0C4923E0-189F-43A5-9896-39BA855F33C5}" dt="2024-09-17T16:38:07.494" v="14876"/>
        <pc:sldMkLst>
          <pc:docMk/>
          <pc:sldMk cId="4003618854" sldId="264"/>
        </pc:sldMkLst>
        <pc:spChg chg="mod">
          <ac:chgData name="Helen Kirrane" userId="75274bbf-9d60-4a44-9b9f-256f2eb68d3d" providerId="ADAL" clId="{0C4923E0-189F-43A5-9896-39BA855F33C5}" dt="2024-09-13T14:31:40.271" v="13734" actId="26606"/>
          <ac:spMkLst>
            <pc:docMk/>
            <pc:sldMk cId="4003618854" sldId="264"/>
            <ac:spMk id="2" creationId="{00000000-0000-0000-0000-000000000000}"/>
          </ac:spMkLst>
        </pc:spChg>
        <pc:spChg chg="del mod">
          <ac:chgData name="Helen Kirrane" userId="75274bbf-9d60-4a44-9b9f-256f2eb68d3d" providerId="ADAL" clId="{0C4923E0-189F-43A5-9896-39BA855F33C5}" dt="2024-09-13T14:31:06.506" v="13727" actId="26606"/>
          <ac:spMkLst>
            <pc:docMk/>
            <pc:sldMk cId="4003618854" sldId="264"/>
            <ac:spMk id="3" creationId="{00000000-0000-0000-0000-000000000000}"/>
          </ac:spMkLst>
        </pc:spChg>
        <pc:spChg chg="add del">
          <ac:chgData name="Helen Kirrane" userId="75274bbf-9d60-4a44-9b9f-256f2eb68d3d" providerId="ADAL" clId="{0C4923E0-189F-43A5-9896-39BA855F33C5}" dt="2024-09-13T14:31:32.381" v="13732" actId="26606"/>
          <ac:spMkLst>
            <pc:docMk/>
            <pc:sldMk cId="4003618854" sldId="264"/>
            <ac:spMk id="10" creationId="{F0EDA701-4C2B-4983-A61C-952E63C6B8DB}"/>
          </ac:spMkLst>
        </pc:spChg>
        <pc:spChg chg="add del">
          <ac:chgData name="Helen Kirrane" userId="75274bbf-9d60-4a44-9b9f-256f2eb68d3d" providerId="ADAL" clId="{0C4923E0-189F-43A5-9896-39BA855F33C5}" dt="2024-09-13T14:31:32.381" v="13732" actId="26606"/>
          <ac:spMkLst>
            <pc:docMk/>
            <pc:sldMk cId="4003618854" sldId="264"/>
            <ac:spMk id="12" creationId="{ABD094A0-0F03-4392-AAF0-F48FBDB63161}"/>
          </ac:spMkLst>
        </pc:spChg>
        <pc:spChg chg="add del">
          <ac:chgData name="Helen Kirrane" userId="75274bbf-9d60-4a44-9b9f-256f2eb68d3d" providerId="ADAL" clId="{0C4923E0-189F-43A5-9896-39BA855F33C5}" dt="2024-09-13T14:31:40.271" v="13734" actId="26606"/>
          <ac:spMkLst>
            <pc:docMk/>
            <pc:sldMk cId="4003618854" sldId="264"/>
            <ac:spMk id="14" creationId="{4F448DF1-A468-4624-99E7-933CC62076B3}"/>
          </ac:spMkLst>
        </pc:spChg>
        <pc:spChg chg="add del">
          <ac:chgData name="Helen Kirrane" userId="75274bbf-9d60-4a44-9b9f-256f2eb68d3d" providerId="ADAL" clId="{0C4923E0-189F-43A5-9896-39BA855F33C5}" dt="2024-09-13T14:31:40.271" v="13734" actId="26606"/>
          <ac:spMkLst>
            <pc:docMk/>
            <pc:sldMk cId="4003618854" sldId="264"/>
            <ac:spMk id="15" creationId="{6DC969F4-277E-4F95-9ABB-0421358B0927}"/>
          </ac:spMkLst>
        </pc:spChg>
        <pc:spChg chg="add del">
          <ac:chgData name="Helen Kirrane" userId="75274bbf-9d60-4a44-9b9f-256f2eb68d3d" providerId="ADAL" clId="{0C4923E0-189F-43A5-9896-39BA855F33C5}" dt="2024-09-13T14:31:40.271" v="13734" actId="26606"/>
          <ac:spMkLst>
            <pc:docMk/>
            <pc:sldMk cId="4003618854" sldId="264"/>
            <ac:spMk id="16" creationId="{6F7DD6E9-9BF0-44B2-A5B9-1CE2477A47A9}"/>
          </ac:spMkLst>
        </pc:spChg>
        <pc:spChg chg="add del">
          <ac:chgData name="Helen Kirrane" userId="75274bbf-9d60-4a44-9b9f-256f2eb68d3d" providerId="ADAL" clId="{0C4923E0-189F-43A5-9896-39BA855F33C5}" dt="2024-09-13T14:31:40.271" v="13734" actId="26606"/>
          <ac:spMkLst>
            <pc:docMk/>
            <pc:sldMk cId="4003618854" sldId="264"/>
            <ac:spMk id="17" creationId="{DBB62B70-0FFB-4EBC-A23C-3EE215C71C4F}"/>
          </ac:spMkLst>
        </pc:spChg>
        <pc:spChg chg="add del">
          <ac:chgData name="Helen Kirrane" userId="75274bbf-9d60-4a44-9b9f-256f2eb68d3d" providerId="ADAL" clId="{0C4923E0-189F-43A5-9896-39BA855F33C5}" dt="2024-09-13T14:31:40.271" v="13734" actId="26606"/>
          <ac:spMkLst>
            <pc:docMk/>
            <pc:sldMk cId="4003618854" sldId="264"/>
            <ac:spMk id="18" creationId="{85E2BD0E-96C7-4908-AD02-AD9AC69C93C4}"/>
          </ac:spMkLst>
        </pc:spChg>
        <pc:graphicFrameChg chg="add mod modGraphic">
          <ac:chgData name="Helen Kirrane" userId="75274bbf-9d60-4a44-9b9f-256f2eb68d3d" providerId="ADAL" clId="{0C4923E0-189F-43A5-9896-39BA855F33C5}" dt="2024-09-17T16:33:55.697" v="14504"/>
          <ac:graphicFrameMkLst>
            <pc:docMk/>
            <pc:sldMk cId="4003618854" sldId="264"/>
            <ac:graphicFrameMk id="5" creationId="{5538DBA8-71E1-6B8E-45B2-5912D4C9B489}"/>
          </ac:graphicFrameMkLst>
        </pc:graphicFrameChg>
      </pc:sldChg>
      <pc:sldChg chg="addSp delSp modSp mod ord setBg">
        <pc:chgData name="Helen Kirrane" userId="75274bbf-9d60-4a44-9b9f-256f2eb68d3d" providerId="ADAL" clId="{0C4923E0-189F-43A5-9896-39BA855F33C5}" dt="2024-09-17T16:46:33.813" v="15261" actId="14100"/>
        <pc:sldMkLst>
          <pc:docMk/>
          <pc:sldMk cId="236976409" sldId="265"/>
        </pc:sldMkLst>
        <pc:spChg chg="mod">
          <ac:chgData name="Helen Kirrane" userId="75274bbf-9d60-4a44-9b9f-256f2eb68d3d" providerId="ADAL" clId="{0C4923E0-189F-43A5-9896-39BA855F33C5}" dt="2024-09-13T14:31:41.666" v="13736" actId="26606"/>
          <ac:spMkLst>
            <pc:docMk/>
            <pc:sldMk cId="236976409" sldId="265"/>
            <ac:spMk id="2" creationId="{00000000-0000-0000-0000-000000000000}"/>
          </ac:spMkLst>
        </pc:spChg>
        <pc:spChg chg="add del mod">
          <ac:chgData name="Helen Kirrane" userId="75274bbf-9d60-4a44-9b9f-256f2eb68d3d" providerId="ADAL" clId="{0C4923E0-189F-43A5-9896-39BA855F33C5}" dt="2024-09-10T12:45:52.157" v="11297" actId="26606"/>
          <ac:spMkLst>
            <pc:docMk/>
            <pc:sldMk cId="236976409" sldId="265"/>
            <ac:spMk id="3" creationId="{00000000-0000-0000-0000-000000000000}"/>
          </ac:spMkLst>
        </pc:spChg>
        <pc:spChg chg="add del">
          <ac:chgData name="Helen Kirrane" userId="75274bbf-9d60-4a44-9b9f-256f2eb68d3d" providerId="ADAL" clId="{0C4923E0-189F-43A5-9896-39BA855F33C5}" dt="2024-09-13T14:30:38.268" v="13723" actId="26606"/>
          <ac:spMkLst>
            <pc:docMk/>
            <pc:sldMk cId="236976409" sldId="265"/>
            <ac:spMk id="4103" creationId="{9162E326-66E5-48A2-9450-BAD2B0D63AE6}"/>
          </ac:spMkLst>
        </pc:spChg>
        <pc:spChg chg="add del mod">
          <ac:chgData name="Helen Kirrane" userId="75274bbf-9d60-4a44-9b9f-256f2eb68d3d" providerId="ADAL" clId="{0C4923E0-189F-43A5-9896-39BA855F33C5}" dt="2024-09-13T14:30:38.268" v="13723" actId="26606"/>
          <ac:spMkLst>
            <pc:docMk/>
            <pc:sldMk cId="236976409" sldId="265"/>
            <ac:spMk id="4104" creationId="{00000000-0000-0000-0000-000000000000}"/>
          </ac:spMkLst>
        </pc:spChg>
        <pc:spChg chg="add del">
          <ac:chgData name="Helen Kirrane" userId="75274bbf-9d60-4a44-9b9f-256f2eb68d3d" providerId="ADAL" clId="{0C4923E0-189F-43A5-9896-39BA855F33C5}" dt="2024-09-13T14:30:38.268" v="13723" actId="26606"/>
          <ac:spMkLst>
            <pc:docMk/>
            <pc:sldMk cId="236976409" sldId="265"/>
            <ac:spMk id="4105" creationId="{CFFB87D5-86FF-4792-8DCD-1A899BA8B3C2}"/>
          </ac:spMkLst>
        </pc:spChg>
        <pc:spChg chg="add del">
          <ac:chgData name="Helen Kirrane" userId="75274bbf-9d60-4a44-9b9f-256f2eb68d3d" providerId="ADAL" clId="{0C4923E0-189F-43A5-9896-39BA855F33C5}" dt="2024-09-13T14:30:38.268" v="13723" actId="26606"/>
          <ac:spMkLst>
            <pc:docMk/>
            <pc:sldMk cId="236976409" sldId="265"/>
            <ac:spMk id="4107" creationId="{B7EF797D-6563-4620-A9F1-ACD5F253AADF}"/>
          </ac:spMkLst>
        </pc:spChg>
        <pc:spChg chg="add del">
          <ac:chgData name="Helen Kirrane" userId="75274bbf-9d60-4a44-9b9f-256f2eb68d3d" providerId="ADAL" clId="{0C4923E0-189F-43A5-9896-39BA855F33C5}" dt="2024-09-13T14:30:38.268" v="13723" actId="26606"/>
          <ac:spMkLst>
            <pc:docMk/>
            <pc:sldMk cId="236976409" sldId="265"/>
            <ac:spMk id="4109" creationId="{CE17597C-7677-43CD-83E0-1FE7F1C9B099}"/>
          </ac:spMkLst>
        </pc:spChg>
        <pc:spChg chg="add del">
          <ac:chgData name="Helen Kirrane" userId="75274bbf-9d60-4a44-9b9f-256f2eb68d3d" providerId="ADAL" clId="{0C4923E0-189F-43A5-9896-39BA855F33C5}" dt="2024-09-13T14:30:38.268" v="13723" actId="26606"/>
          <ac:spMkLst>
            <pc:docMk/>
            <pc:sldMk cId="236976409" sldId="265"/>
            <ac:spMk id="4111" creationId="{4C32B5A5-A49D-4D46-82D2-3F091280FDBB}"/>
          </ac:spMkLst>
        </pc:spChg>
        <pc:spChg chg="add mod">
          <ac:chgData name="Helen Kirrane" userId="75274bbf-9d60-4a44-9b9f-256f2eb68d3d" providerId="ADAL" clId="{0C4923E0-189F-43A5-9896-39BA855F33C5}" dt="2024-09-17T16:46:33.813" v="15261" actId="14100"/>
          <ac:spMkLst>
            <pc:docMk/>
            <pc:sldMk cId="236976409" sldId="265"/>
            <ac:spMk id="4116" creationId="{00000000-0000-0000-0000-000000000000}"/>
          </ac:spMkLst>
        </pc:spChg>
        <pc:spChg chg="add del">
          <ac:chgData name="Helen Kirrane" userId="75274bbf-9d60-4a44-9b9f-256f2eb68d3d" providerId="ADAL" clId="{0C4923E0-189F-43A5-9896-39BA855F33C5}" dt="2024-09-13T14:31:41.666" v="13736" actId="26606"/>
          <ac:spMkLst>
            <pc:docMk/>
            <pc:sldMk cId="236976409" sldId="265"/>
            <ac:spMk id="4118" creationId="{6F306C00-E0A9-4E79-AF25-3D295CA909DD}"/>
          </ac:spMkLst>
        </pc:spChg>
        <pc:spChg chg="add del">
          <ac:chgData name="Helen Kirrane" userId="75274bbf-9d60-4a44-9b9f-256f2eb68d3d" providerId="ADAL" clId="{0C4923E0-189F-43A5-9896-39BA855F33C5}" dt="2024-09-13T14:31:41.666" v="13736" actId="26606"/>
          <ac:spMkLst>
            <pc:docMk/>
            <pc:sldMk cId="236976409" sldId="265"/>
            <ac:spMk id="4123" creationId="{9162E326-66E5-48A2-9450-BAD2B0D63AE6}"/>
          </ac:spMkLst>
        </pc:spChg>
        <pc:spChg chg="add del">
          <ac:chgData name="Helen Kirrane" userId="75274bbf-9d60-4a44-9b9f-256f2eb68d3d" providerId="ADAL" clId="{0C4923E0-189F-43A5-9896-39BA855F33C5}" dt="2024-09-13T14:31:41.666" v="13736" actId="26606"/>
          <ac:spMkLst>
            <pc:docMk/>
            <pc:sldMk cId="236976409" sldId="265"/>
            <ac:spMk id="4125" creationId="{CFFB87D5-86FF-4792-8DCD-1A899BA8B3C2}"/>
          </ac:spMkLst>
        </pc:spChg>
        <pc:spChg chg="add del">
          <ac:chgData name="Helen Kirrane" userId="75274bbf-9d60-4a44-9b9f-256f2eb68d3d" providerId="ADAL" clId="{0C4923E0-189F-43A5-9896-39BA855F33C5}" dt="2024-09-13T14:31:41.666" v="13736" actId="26606"/>
          <ac:spMkLst>
            <pc:docMk/>
            <pc:sldMk cId="236976409" sldId="265"/>
            <ac:spMk id="4127" creationId="{B7EF797D-6563-4620-A9F1-ACD5F253AADF}"/>
          </ac:spMkLst>
        </pc:spChg>
        <pc:spChg chg="add del">
          <ac:chgData name="Helen Kirrane" userId="75274bbf-9d60-4a44-9b9f-256f2eb68d3d" providerId="ADAL" clId="{0C4923E0-189F-43A5-9896-39BA855F33C5}" dt="2024-09-13T14:31:41.666" v="13736" actId="26606"/>
          <ac:spMkLst>
            <pc:docMk/>
            <pc:sldMk cId="236976409" sldId="265"/>
            <ac:spMk id="4129" creationId="{CE17597C-7677-43CD-83E0-1FE7F1C9B099}"/>
          </ac:spMkLst>
        </pc:spChg>
        <pc:spChg chg="add del">
          <ac:chgData name="Helen Kirrane" userId="75274bbf-9d60-4a44-9b9f-256f2eb68d3d" providerId="ADAL" clId="{0C4923E0-189F-43A5-9896-39BA855F33C5}" dt="2024-09-13T14:31:41.666" v="13736" actId="26606"/>
          <ac:spMkLst>
            <pc:docMk/>
            <pc:sldMk cId="236976409" sldId="265"/>
            <ac:spMk id="4131" creationId="{4C32B5A5-A49D-4D46-82D2-3F091280FDBB}"/>
          </ac:spMkLst>
        </pc:spChg>
        <pc:graphicFrameChg chg="add del">
          <ac:chgData name="Helen Kirrane" userId="75274bbf-9d60-4a44-9b9f-256f2eb68d3d" providerId="ADAL" clId="{0C4923E0-189F-43A5-9896-39BA855F33C5}" dt="2024-09-10T12:45:50.671" v="11294" actId="26606"/>
          <ac:graphicFrameMkLst>
            <pc:docMk/>
            <pc:sldMk cId="236976409" sldId="265"/>
            <ac:graphicFrameMk id="4100" creationId="{FB080C6B-CA92-574D-BF9B-F6BF782F1D65}"/>
          </ac:graphicFrameMkLst>
        </pc:graphicFrameChg>
        <pc:graphicFrameChg chg="add del">
          <ac:chgData name="Helen Kirrane" userId="75274bbf-9d60-4a44-9b9f-256f2eb68d3d" providerId="ADAL" clId="{0C4923E0-189F-43A5-9896-39BA855F33C5}" dt="2024-09-10T12:45:52.145" v="11296" actId="26606"/>
          <ac:graphicFrameMkLst>
            <pc:docMk/>
            <pc:sldMk cId="236976409" sldId="265"/>
            <ac:graphicFrameMk id="4102" creationId="{3EAD69BA-3E9A-AA8C-2C06-959C3107F3AF}"/>
          </ac:graphicFrameMkLst>
        </pc:graphicFrameChg>
        <pc:graphicFrameChg chg="add del">
          <ac:chgData name="Helen Kirrane" userId="75274bbf-9d60-4a44-9b9f-256f2eb68d3d" providerId="ADAL" clId="{0C4923E0-189F-43A5-9896-39BA855F33C5}" dt="2024-09-13T14:30:38.260" v="13722" actId="26606"/>
          <ac:graphicFrameMkLst>
            <pc:docMk/>
            <pc:sldMk cId="236976409" sldId="265"/>
            <ac:graphicFrameMk id="4113" creationId="{19199B9B-0FD2-0B3C-558C-20A5F576041A}"/>
          </ac:graphicFrameMkLst>
        </pc:graphicFrameChg>
        <pc:picChg chg="add del mod">
          <ac:chgData name="Helen Kirrane" userId="75274bbf-9d60-4a44-9b9f-256f2eb68d3d" providerId="ADAL" clId="{0C4923E0-189F-43A5-9896-39BA855F33C5}" dt="2024-09-13T14:27:49.437" v="13589" actId="478"/>
          <ac:picMkLst>
            <pc:docMk/>
            <pc:sldMk cId="236976409" sldId="265"/>
            <ac:picMk id="4098" creationId="{D85DE4E1-4BB9-35AD-5C3A-DEC8F9C3722E}"/>
          </ac:picMkLst>
        </pc:picChg>
        <pc:picChg chg="add mod ord">
          <ac:chgData name="Helen Kirrane" userId="75274bbf-9d60-4a44-9b9f-256f2eb68d3d" providerId="ADAL" clId="{0C4923E0-189F-43A5-9896-39BA855F33C5}" dt="2024-09-13T14:31:41.666" v="13736" actId="26606"/>
          <ac:picMkLst>
            <pc:docMk/>
            <pc:sldMk cId="236976409" sldId="265"/>
            <ac:picMk id="4115" creationId="{2072201C-97DF-8925-A959-3B7B4DF36092}"/>
          </ac:picMkLst>
        </pc:picChg>
      </pc:sldChg>
      <pc:sldChg chg="addSp delSp modSp mod ord setBg addAnim">
        <pc:chgData name="Helen Kirrane" userId="75274bbf-9d60-4a44-9b9f-256f2eb68d3d" providerId="ADAL" clId="{0C4923E0-189F-43A5-9896-39BA855F33C5}" dt="2024-09-17T16:46:04.561" v="15258" actId="26606"/>
        <pc:sldMkLst>
          <pc:docMk/>
          <pc:sldMk cId="3596815891" sldId="266"/>
        </pc:sldMkLst>
        <pc:spChg chg="mod">
          <ac:chgData name="Helen Kirrane" userId="75274bbf-9d60-4a44-9b9f-256f2eb68d3d" providerId="ADAL" clId="{0C4923E0-189F-43A5-9896-39BA855F33C5}" dt="2024-09-17T16:46:04.561" v="15258" actId="26606"/>
          <ac:spMkLst>
            <pc:docMk/>
            <pc:sldMk cId="3596815891" sldId="266"/>
            <ac:spMk id="2" creationId="{00000000-0000-0000-0000-000000000000}"/>
          </ac:spMkLst>
        </pc:spChg>
        <pc:spChg chg="mod ord">
          <ac:chgData name="Helen Kirrane" userId="75274bbf-9d60-4a44-9b9f-256f2eb68d3d" providerId="ADAL" clId="{0C4923E0-189F-43A5-9896-39BA855F33C5}" dt="2024-09-17T16:46:04.561" v="15258" actId="26606"/>
          <ac:spMkLst>
            <pc:docMk/>
            <pc:sldMk cId="3596815891" sldId="266"/>
            <ac:spMk id="3" creationId="{00000000-0000-0000-0000-000000000000}"/>
          </ac:spMkLst>
        </pc:spChg>
        <pc:spChg chg="add del">
          <ac:chgData name="Helen Kirrane" userId="75274bbf-9d60-4a44-9b9f-256f2eb68d3d" providerId="ADAL" clId="{0C4923E0-189F-43A5-9896-39BA855F33C5}" dt="2024-09-17T16:46:04.561" v="15258" actId="26606"/>
          <ac:spMkLst>
            <pc:docMk/>
            <pc:sldMk cId="3596815891" sldId="266"/>
            <ac:spMk id="8" creationId="{B373F125-DEF3-41D6-9918-AB21A2ACC37A}"/>
          </ac:spMkLst>
        </pc:spChg>
        <pc:spChg chg="add del">
          <ac:chgData name="Helen Kirrane" userId="75274bbf-9d60-4a44-9b9f-256f2eb68d3d" providerId="ADAL" clId="{0C4923E0-189F-43A5-9896-39BA855F33C5}" dt="2024-09-17T16:46:04.561" v="15258" actId="26606"/>
          <ac:spMkLst>
            <pc:docMk/>
            <pc:sldMk cId="3596815891" sldId="266"/>
            <ac:spMk id="10" creationId="{71E9F226-EB6E-48C9-ADDA-636DE4BF4EBE}"/>
          </ac:spMkLst>
        </pc:spChg>
        <pc:spChg chg="add">
          <ac:chgData name="Helen Kirrane" userId="75274bbf-9d60-4a44-9b9f-256f2eb68d3d" providerId="ADAL" clId="{0C4923E0-189F-43A5-9896-39BA855F33C5}" dt="2024-09-17T16:46:04.561" v="15258" actId="26606"/>
          <ac:spMkLst>
            <pc:docMk/>
            <pc:sldMk cId="3596815891" sldId="266"/>
            <ac:spMk id="15" creationId="{6F306C00-E0A9-4E79-AF25-3D295CA909DD}"/>
          </ac:spMkLst>
        </pc:spChg>
        <pc:picChg chg="add mod">
          <ac:chgData name="Helen Kirrane" userId="75274bbf-9d60-4a44-9b9f-256f2eb68d3d" providerId="ADAL" clId="{0C4923E0-189F-43A5-9896-39BA855F33C5}" dt="2024-09-17T16:46:04.561" v="15258" actId="26606"/>
          <ac:picMkLst>
            <pc:docMk/>
            <pc:sldMk cId="3596815891" sldId="266"/>
            <ac:picMk id="5" creationId="{9EFCA658-74D8-65F7-D8C3-A7708227562D}"/>
          </ac:picMkLst>
        </pc:picChg>
      </pc:sldChg>
      <pc:sldChg chg="addSp modSp mod ord setBg">
        <pc:chgData name="Helen Kirrane" userId="75274bbf-9d60-4a44-9b9f-256f2eb68d3d" providerId="ADAL" clId="{0C4923E0-189F-43A5-9896-39BA855F33C5}" dt="2024-09-17T16:35:31.939" v="14743"/>
        <pc:sldMkLst>
          <pc:docMk/>
          <pc:sldMk cId="1484067023" sldId="267"/>
        </pc:sldMkLst>
        <pc:spChg chg="mod">
          <ac:chgData name="Helen Kirrane" userId="75274bbf-9d60-4a44-9b9f-256f2eb68d3d" providerId="ADAL" clId="{0C4923E0-189F-43A5-9896-39BA855F33C5}" dt="2024-09-13T14:43:10.130" v="13846" actId="26606"/>
          <ac:spMkLst>
            <pc:docMk/>
            <pc:sldMk cId="1484067023" sldId="267"/>
            <ac:spMk id="2" creationId="{00000000-0000-0000-0000-000000000000}"/>
          </ac:spMkLst>
        </pc:spChg>
        <pc:spChg chg="mod ord">
          <ac:chgData name="Helen Kirrane" userId="75274bbf-9d60-4a44-9b9f-256f2eb68d3d" providerId="ADAL" clId="{0C4923E0-189F-43A5-9896-39BA855F33C5}" dt="2024-09-13T14:43:10.130" v="13846" actId="26606"/>
          <ac:spMkLst>
            <pc:docMk/>
            <pc:sldMk cId="1484067023" sldId="267"/>
            <ac:spMk id="3" creationId="{00000000-0000-0000-0000-000000000000}"/>
          </ac:spMkLst>
        </pc:spChg>
        <pc:spChg chg="add">
          <ac:chgData name="Helen Kirrane" userId="75274bbf-9d60-4a44-9b9f-256f2eb68d3d" providerId="ADAL" clId="{0C4923E0-189F-43A5-9896-39BA855F33C5}" dt="2024-09-13T14:43:10.130" v="13846" actId="26606"/>
          <ac:spMkLst>
            <pc:docMk/>
            <pc:sldMk cId="1484067023" sldId="267"/>
            <ac:spMk id="4103" creationId="{6F306C00-E0A9-4E79-AF25-3D295CA909DD}"/>
          </ac:spMkLst>
        </pc:spChg>
        <pc:picChg chg="add mod">
          <ac:chgData name="Helen Kirrane" userId="75274bbf-9d60-4a44-9b9f-256f2eb68d3d" providerId="ADAL" clId="{0C4923E0-189F-43A5-9896-39BA855F33C5}" dt="2024-09-13T14:43:10.130" v="13846" actId="26606"/>
          <ac:picMkLst>
            <pc:docMk/>
            <pc:sldMk cId="1484067023" sldId="267"/>
            <ac:picMk id="4098" creationId="{F06EBF1D-9263-4403-2A4B-9F96B22985DB}"/>
          </ac:picMkLst>
        </pc:picChg>
      </pc:sldChg>
      <pc:sldChg chg="modSp new del mod">
        <pc:chgData name="Helen Kirrane" userId="75274bbf-9d60-4a44-9b9f-256f2eb68d3d" providerId="ADAL" clId="{0C4923E0-189F-43A5-9896-39BA855F33C5}" dt="2024-09-17T12:25:26.825" v="14394" actId="47"/>
        <pc:sldMkLst>
          <pc:docMk/>
          <pc:sldMk cId="786776651" sldId="268"/>
        </pc:sldMkLst>
        <pc:spChg chg="mod">
          <ac:chgData name="Helen Kirrane" userId="75274bbf-9d60-4a44-9b9f-256f2eb68d3d" providerId="ADAL" clId="{0C4923E0-189F-43A5-9896-39BA855F33C5}" dt="2024-09-13T14:33:02.298" v="13749" actId="20577"/>
          <ac:spMkLst>
            <pc:docMk/>
            <pc:sldMk cId="786776651" sldId="268"/>
            <ac:spMk id="2" creationId="{742FCCE6-AB35-5D2A-88DE-019703688F91}"/>
          </ac:spMkLst>
        </pc:spChg>
      </pc:sldChg>
      <pc:sldChg chg="new del">
        <pc:chgData name="Helen Kirrane" userId="75274bbf-9d60-4a44-9b9f-256f2eb68d3d" providerId="ADAL" clId="{0C4923E0-189F-43A5-9896-39BA855F33C5}" dt="2024-09-03T10:51:42.191" v="74" actId="2696"/>
        <pc:sldMkLst>
          <pc:docMk/>
          <pc:sldMk cId="3003811648" sldId="268"/>
        </pc:sldMkLst>
      </pc:sldChg>
      <pc:sldChg chg="addSp delSp modSp new del mod ord setBg">
        <pc:chgData name="Helen Kirrane" userId="75274bbf-9d60-4a44-9b9f-256f2eb68d3d" providerId="ADAL" clId="{0C4923E0-189F-43A5-9896-39BA855F33C5}" dt="2024-09-17T16:42:28.404" v="15053" actId="47"/>
        <pc:sldMkLst>
          <pc:docMk/>
          <pc:sldMk cId="666792169" sldId="269"/>
        </pc:sldMkLst>
        <pc:spChg chg="mod">
          <ac:chgData name="Helen Kirrane" userId="75274bbf-9d60-4a44-9b9f-256f2eb68d3d" providerId="ADAL" clId="{0C4923E0-189F-43A5-9896-39BA855F33C5}" dt="2024-09-17T16:36:31.488" v="14839" actId="20577"/>
          <ac:spMkLst>
            <pc:docMk/>
            <pc:sldMk cId="666792169" sldId="269"/>
            <ac:spMk id="2" creationId="{1A1FBF93-3B12-C33C-79EE-90976469FB59}"/>
          </ac:spMkLst>
        </pc:spChg>
        <pc:spChg chg="mod ord">
          <ac:chgData name="Helen Kirrane" userId="75274bbf-9d60-4a44-9b9f-256f2eb68d3d" providerId="ADAL" clId="{0C4923E0-189F-43A5-9896-39BA855F33C5}" dt="2024-09-13T14:47:05.942" v="13936" actId="20577"/>
          <ac:spMkLst>
            <pc:docMk/>
            <pc:sldMk cId="666792169" sldId="269"/>
            <ac:spMk id="3" creationId="{851D31A6-0CB5-8E38-577C-23FF3C0FBCF8}"/>
          </ac:spMkLst>
        </pc:spChg>
        <pc:spChg chg="add del">
          <ac:chgData name="Helen Kirrane" userId="75274bbf-9d60-4a44-9b9f-256f2eb68d3d" providerId="ADAL" clId="{0C4923E0-189F-43A5-9896-39BA855F33C5}" dt="2024-09-13T14:39:56.772" v="13814" actId="26606"/>
          <ac:spMkLst>
            <pc:docMk/>
            <pc:sldMk cId="666792169" sldId="269"/>
            <ac:spMk id="9" creationId="{44CCC960-EBB0-4648-A189-5FEE0EE37343}"/>
          </ac:spMkLst>
        </pc:spChg>
        <pc:spChg chg="add del">
          <ac:chgData name="Helen Kirrane" userId="75274bbf-9d60-4a44-9b9f-256f2eb68d3d" providerId="ADAL" clId="{0C4923E0-189F-43A5-9896-39BA855F33C5}" dt="2024-09-13T14:39:59.981" v="13816" actId="26606"/>
          <ac:spMkLst>
            <pc:docMk/>
            <pc:sldMk cId="666792169" sldId="269"/>
            <ac:spMk id="11" creationId="{74DB6F31-1B9E-4237-84A3-0825BFDF4616}"/>
          </ac:spMkLst>
        </pc:spChg>
        <pc:spChg chg="add del">
          <ac:chgData name="Helen Kirrane" userId="75274bbf-9d60-4a44-9b9f-256f2eb68d3d" providerId="ADAL" clId="{0C4923E0-189F-43A5-9896-39BA855F33C5}" dt="2024-09-13T14:39:59.981" v="13816" actId="26606"/>
          <ac:spMkLst>
            <pc:docMk/>
            <pc:sldMk cId="666792169" sldId="269"/>
            <ac:spMk id="12" creationId="{F1ADD25B-0A33-4EF2-90F4-43139269318B}"/>
          </ac:spMkLst>
        </pc:spChg>
        <pc:spChg chg="add">
          <ac:chgData name="Helen Kirrane" userId="75274bbf-9d60-4a44-9b9f-256f2eb68d3d" providerId="ADAL" clId="{0C4923E0-189F-43A5-9896-39BA855F33C5}" dt="2024-09-13T14:39:59.989" v="13817" actId="26606"/>
          <ac:spMkLst>
            <pc:docMk/>
            <pc:sldMk cId="666792169" sldId="269"/>
            <ac:spMk id="14" creationId="{6F306C00-E0A9-4E79-AF25-3D295CA909DD}"/>
          </ac:spMkLst>
        </pc:spChg>
        <pc:picChg chg="add del mod">
          <ac:chgData name="Helen Kirrane" userId="75274bbf-9d60-4a44-9b9f-256f2eb68d3d" providerId="ADAL" clId="{0C4923E0-189F-43A5-9896-39BA855F33C5}" dt="2024-09-17T16:42:02.592" v="15047" actId="21"/>
          <ac:picMkLst>
            <pc:docMk/>
            <pc:sldMk cId="666792169" sldId="269"/>
            <ac:picMk id="4" creationId="{1ECB9BD3-ED33-58F1-66CF-FFFA3CE41091}"/>
          </ac:picMkLst>
        </pc:picChg>
      </pc:sldChg>
      <pc:sldChg chg="addSp modSp new mod ord modTransition modAnim">
        <pc:chgData name="Helen Kirrane" userId="75274bbf-9d60-4a44-9b9f-256f2eb68d3d" providerId="ADAL" clId="{0C4923E0-189F-43A5-9896-39BA855F33C5}" dt="2024-09-17T16:42:55.870" v="15189" actId="20577"/>
        <pc:sldMkLst>
          <pc:docMk/>
          <pc:sldMk cId="76350203" sldId="270"/>
        </pc:sldMkLst>
        <pc:spChg chg="mod">
          <ac:chgData name="Helen Kirrane" userId="75274bbf-9d60-4a44-9b9f-256f2eb68d3d" providerId="ADAL" clId="{0C4923E0-189F-43A5-9896-39BA855F33C5}" dt="2024-09-03T11:58:39.613" v="3503" actId="1076"/>
          <ac:spMkLst>
            <pc:docMk/>
            <pc:sldMk cId="76350203" sldId="270"/>
            <ac:spMk id="2" creationId="{807B0B36-156B-972A-CDD4-1FA389B9324F}"/>
          </ac:spMkLst>
        </pc:spChg>
        <pc:spChg chg="mod">
          <ac:chgData name="Helen Kirrane" userId="75274bbf-9d60-4a44-9b9f-256f2eb68d3d" providerId="ADAL" clId="{0C4923E0-189F-43A5-9896-39BA855F33C5}" dt="2024-09-17T16:42:55.870" v="15189" actId="20577"/>
          <ac:spMkLst>
            <pc:docMk/>
            <pc:sldMk cId="76350203" sldId="270"/>
            <ac:spMk id="3" creationId="{2C67A063-54FC-E6D8-E4A2-CADF655F9F6D}"/>
          </ac:spMkLst>
        </pc:spChg>
        <pc:graphicFrameChg chg="add mod modGraphic">
          <ac:chgData name="Helen Kirrane" userId="75274bbf-9d60-4a44-9b9f-256f2eb68d3d" providerId="ADAL" clId="{0C4923E0-189F-43A5-9896-39BA855F33C5}" dt="2024-09-06T15:29:27.112" v="9359" actId="1076"/>
          <ac:graphicFrameMkLst>
            <pc:docMk/>
            <pc:sldMk cId="76350203" sldId="270"/>
            <ac:graphicFrameMk id="4" creationId="{3B6E6A96-913A-7122-40CF-64E4556F9F0C}"/>
          </ac:graphicFrameMkLst>
        </pc:graphicFrameChg>
      </pc:sldChg>
      <pc:sldChg chg="addSp delSp modSp new mod ord setBg">
        <pc:chgData name="Helen Kirrane" userId="75274bbf-9d60-4a44-9b9f-256f2eb68d3d" providerId="ADAL" clId="{0C4923E0-189F-43A5-9896-39BA855F33C5}" dt="2024-09-17T16:38:07.494" v="14876"/>
        <pc:sldMkLst>
          <pc:docMk/>
          <pc:sldMk cId="1572602156" sldId="271"/>
        </pc:sldMkLst>
        <pc:spChg chg="mod">
          <ac:chgData name="Helen Kirrane" userId="75274bbf-9d60-4a44-9b9f-256f2eb68d3d" providerId="ADAL" clId="{0C4923E0-189F-43A5-9896-39BA855F33C5}" dt="2024-09-13T14:40:11.338" v="13818" actId="26606"/>
          <ac:spMkLst>
            <pc:docMk/>
            <pc:sldMk cId="1572602156" sldId="271"/>
            <ac:spMk id="2" creationId="{8938CB0C-D988-3ABF-4AD3-BD24E0DBD13B}"/>
          </ac:spMkLst>
        </pc:spChg>
        <pc:spChg chg="add del mod ord">
          <ac:chgData name="Helen Kirrane" userId="75274bbf-9d60-4a44-9b9f-256f2eb68d3d" providerId="ADAL" clId="{0C4923E0-189F-43A5-9896-39BA855F33C5}" dt="2024-09-13T14:47:45.231" v="13942" actId="20577"/>
          <ac:spMkLst>
            <pc:docMk/>
            <pc:sldMk cId="1572602156" sldId="271"/>
            <ac:spMk id="3" creationId="{15646813-D2ED-9DF1-DD7F-4BC8883F9999}"/>
          </ac:spMkLst>
        </pc:spChg>
        <pc:spChg chg="add">
          <ac:chgData name="Helen Kirrane" userId="75274bbf-9d60-4a44-9b9f-256f2eb68d3d" providerId="ADAL" clId="{0C4923E0-189F-43A5-9896-39BA855F33C5}" dt="2024-09-13T14:40:11.338" v="13818" actId="26606"/>
          <ac:spMkLst>
            <pc:docMk/>
            <pc:sldMk cId="1572602156" sldId="271"/>
            <ac:spMk id="10" creationId="{E83CCD68-169B-401E-9352-6930D4A6E833}"/>
          </ac:spMkLst>
        </pc:spChg>
        <pc:picChg chg="add mod">
          <ac:chgData name="Helen Kirrane" userId="75274bbf-9d60-4a44-9b9f-256f2eb68d3d" providerId="ADAL" clId="{0C4923E0-189F-43A5-9896-39BA855F33C5}" dt="2024-09-03T11:31:46.335" v="2392"/>
          <ac:picMkLst>
            <pc:docMk/>
            <pc:sldMk cId="1572602156" sldId="271"/>
            <ac:picMk id="4" creationId="{7BA96EF3-8820-D31E-F1A3-715944500DF0}"/>
          </ac:picMkLst>
        </pc:picChg>
        <pc:picChg chg="add mod">
          <ac:chgData name="Helen Kirrane" userId="75274bbf-9d60-4a44-9b9f-256f2eb68d3d" providerId="ADAL" clId="{0C4923E0-189F-43A5-9896-39BA855F33C5}" dt="2024-09-13T14:40:31.541" v="13824" actId="14100"/>
          <ac:picMkLst>
            <pc:docMk/>
            <pc:sldMk cId="1572602156" sldId="271"/>
            <ac:picMk id="5" creationId="{7BDF828F-B4D3-0F4C-216E-3FA0B02C62E2}"/>
          </ac:picMkLst>
        </pc:picChg>
      </pc:sldChg>
      <pc:sldChg chg="addSp delSp modSp new mod ord setBg">
        <pc:chgData name="Helen Kirrane" userId="75274bbf-9d60-4a44-9b9f-256f2eb68d3d" providerId="ADAL" clId="{0C4923E0-189F-43A5-9896-39BA855F33C5}" dt="2024-09-17T16:42:17.751" v="15052" actId="5793"/>
        <pc:sldMkLst>
          <pc:docMk/>
          <pc:sldMk cId="3861444750" sldId="272"/>
        </pc:sldMkLst>
        <pc:spChg chg="mod">
          <ac:chgData name="Helen Kirrane" userId="75274bbf-9d60-4a44-9b9f-256f2eb68d3d" providerId="ADAL" clId="{0C4923E0-189F-43A5-9896-39BA855F33C5}" dt="2024-09-17T16:36:38.839" v="14854" actId="20577"/>
          <ac:spMkLst>
            <pc:docMk/>
            <pc:sldMk cId="3861444750" sldId="272"/>
            <ac:spMk id="2" creationId="{04860DCC-AD4A-3467-CCE1-EAB1DC22267D}"/>
          </ac:spMkLst>
        </pc:spChg>
        <pc:spChg chg="del">
          <ac:chgData name="Helen Kirrane" userId="75274bbf-9d60-4a44-9b9f-256f2eb68d3d" providerId="ADAL" clId="{0C4923E0-189F-43A5-9896-39BA855F33C5}" dt="2024-09-03T11:19:27.306" v="1577"/>
          <ac:spMkLst>
            <pc:docMk/>
            <pc:sldMk cId="3861444750" sldId="272"/>
            <ac:spMk id="3" creationId="{0AE95D55-4127-36AF-A9A0-73A4EEDA4DDB}"/>
          </ac:spMkLst>
        </pc:spChg>
        <pc:spChg chg="add mod ord">
          <ac:chgData name="Helen Kirrane" userId="75274bbf-9d60-4a44-9b9f-256f2eb68d3d" providerId="ADAL" clId="{0C4923E0-189F-43A5-9896-39BA855F33C5}" dt="2024-09-17T16:42:17.751" v="15052" actId="5793"/>
          <ac:spMkLst>
            <pc:docMk/>
            <pc:sldMk cId="3861444750" sldId="272"/>
            <ac:spMk id="6" creationId="{02BBD48B-009F-16DB-8BC5-E0F29F8FAABC}"/>
          </ac:spMkLst>
        </pc:spChg>
        <pc:spChg chg="add">
          <ac:chgData name="Helen Kirrane" userId="75274bbf-9d60-4a44-9b9f-256f2eb68d3d" providerId="ADAL" clId="{0C4923E0-189F-43A5-9896-39BA855F33C5}" dt="2024-09-13T14:39:31.327" v="13810" actId="26606"/>
          <ac:spMkLst>
            <pc:docMk/>
            <pc:sldMk cId="3861444750" sldId="272"/>
            <ac:spMk id="13" creationId="{6F306C00-E0A9-4E79-AF25-3D295CA909DD}"/>
          </ac:spMkLst>
        </pc:spChg>
        <pc:picChg chg="add mod">
          <ac:chgData name="Helen Kirrane" userId="75274bbf-9d60-4a44-9b9f-256f2eb68d3d" providerId="ADAL" clId="{0C4923E0-189F-43A5-9896-39BA855F33C5}" dt="2024-09-17T16:42:04.157" v="15048"/>
          <ac:picMkLst>
            <pc:docMk/>
            <pc:sldMk cId="3861444750" sldId="272"/>
            <ac:picMk id="4" creationId="{1ECB9BD3-ED33-58F1-66CF-FFFA3CE41091}"/>
          </ac:picMkLst>
        </pc:picChg>
        <pc:picChg chg="add del mod">
          <ac:chgData name="Helen Kirrane" userId="75274bbf-9d60-4a44-9b9f-256f2eb68d3d" providerId="ADAL" clId="{0C4923E0-189F-43A5-9896-39BA855F33C5}" dt="2024-09-03T11:23:00.081" v="1705" actId="21"/>
          <ac:picMkLst>
            <pc:docMk/>
            <pc:sldMk cId="3861444750" sldId="272"/>
            <ac:picMk id="4" creationId="{E547DB08-87B4-95B4-B954-10A735310E4B}"/>
          </ac:picMkLst>
        </pc:picChg>
        <pc:picChg chg="add del mod">
          <ac:chgData name="Helen Kirrane" userId="75274bbf-9d60-4a44-9b9f-256f2eb68d3d" providerId="ADAL" clId="{0C4923E0-189F-43A5-9896-39BA855F33C5}" dt="2024-09-03T11:24:01.152" v="1802" actId="478"/>
          <ac:picMkLst>
            <pc:docMk/>
            <pc:sldMk cId="3861444750" sldId="272"/>
            <ac:picMk id="7" creationId="{E547DB08-87B4-95B4-B954-10A735310E4B}"/>
          </ac:picMkLst>
        </pc:picChg>
        <pc:picChg chg="add del mod">
          <ac:chgData name="Helen Kirrane" userId="75274bbf-9d60-4a44-9b9f-256f2eb68d3d" providerId="ADAL" clId="{0C4923E0-189F-43A5-9896-39BA855F33C5}" dt="2024-09-17T16:41:59.038" v="15046" actId="478"/>
          <ac:picMkLst>
            <pc:docMk/>
            <pc:sldMk cId="3861444750" sldId="272"/>
            <ac:picMk id="8" creationId="{D578E6CD-A006-94F1-E5F8-0DA0616246B8}"/>
          </ac:picMkLst>
        </pc:picChg>
      </pc:sldChg>
      <pc:sldChg chg="addSp delSp modSp new del mod">
        <pc:chgData name="Helen Kirrane" userId="75274bbf-9d60-4a44-9b9f-256f2eb68d3d" providerId="ADAL" clId="{0C4923E0-189F-43A5-9896-39BA855F33C5}" dt="2024-09-03T12:11:42.879" v="4173" actId="47"/>
        <pc:sldMkLst>
          <pc:docMk/>
          <pc:sldMk cId="2983063159" sldId="273"/>
        </pc:sldMkLst>
        <pc:spChg chg="mod">
          <ac:chgData name="Helen Kirrane" userId="75274bbf-9d60-4a44-9b9f-256f2eb68d3d" providerId="ADAL" clId="{0C4923E0-189F-43A5-9896-39BA855F33C5}" dt="2024-09-03T11:29:12.619" v="2339" actId="20577"/>
          <ac:spMkLst>
            <pc:docMk/>
            <pc:sldMk cId="2983063159" sldId="273"/>
            <ac:spMk id="2" creationId="{0848B8F1-AB3C-8E3A-64B9-EC62D7584D09}"/>
          </ac:spMkLst>
        </pc:spChg>
        <pc:spChg chg="del">
          <ac:chgData name="Helen Kirrane" userId="75274bbf-9d60-4a44-9b9f-256f2eb68d3d" providerId="ADAL" clId="{0C4923E0-189F-43A5-9896-39BA855F33C5}" dt="2024-09-03T11:23:02.460" v="1706"/>
          <ac:spMkLst>
            <pc:docMk/>
            <pc:sldMk cId="2983063159" sldId="273"/>
            <ac:spMk id="3" creationId="{37DE1705-DFF2-9F98-2731-D745F87DC355}"/>
          </ac:spMkLst>
        </pc:spChg>
        <pc:spChg chg="add mod">
          <ac:chgData name="Helen Kirrane" userId="75274bbf-9d60-4a44-9b9f-256f2eb68d3d" providerId="ADAL" clId="{0C4923E0-189F-43A5-9896-39BA855F33C5}" dt="2024-09-03T12:11:40.286" v="4172" actId="21"/>
          <ac:spMkLst>
            <pc:docMk/>
            <pc:sldMk cId="2983063159" sldId="273"/>
            <ac:spMk id="6" creationId="{5362657E-F3F9-D962-B345-2CAC50FC9E71}"/>
          </ac:spMkLst>
        </pc:spChg>
        <pc:picChg chg="add del mod">
          <ac:chgData name="Helen Kirrane" userId="75274bbf-9d60-4a44-9b9f-256f2eb68d3d" providerId="ADAL" clId="{0C4923E0-189F-43A5-9896-39BA855F33C5}" dt="2024-09-03T11:23:50.116" v="1797" actId="21"/>
          <ac:picMkLst>
            <pc:docMk/>
            <pc:sldMk cId="2983063159" sldId="273"/>
            <ac:picMk id="4" creationId="{E547DB08-87B4-95B4-B954-10A735310E4B}"/>
          </ac:picMkLst>
        </pc:picChg>
        <pc:picChg chg="add mod">
          <ac:chgData name="Helen Kirrane" userId="75274bbf-9d60-4a44-9b9f-256f2eb68d3d" providerId="ADAL" clId="{0C4923E0-189F-43A5-9896-39BA855F33C5}" dt="2024-09-03T11:28:40.921" v="2298" actId="1076"/>
          <ac:picMkLst>
            <pc:docMk/>
            <pc:sldMk cId="2983063159" sldId="273"/>
            <ac:picMk id="7" creationId="{23C56107-0301-E8DD-3840-A65E43742422}"/>
          </ac:picMkLst>
        </pc:picChg>
      </pc:sldChg>
      <pc:sldChg chg="addSp delSp modSp new mod ord setBg">
        <pc:chgData name="Helen Kirrane" userId="75274bbf-9d60-4a44-9b9f-256f2eb68d3d" providerId="ADAL" clId="{0C4923E0-189F-43A5-9896-39BA855F33C5}" dt="2024-09-17T16:40:45.377" v="15041" actId="1076"/>
        <pc:sldMkLst>
          <pc:docMk/>
          <pc:sldMk cId="1578279814" sldId="274"/>
        </pc:sldMkLst>
        <pc:spChg chg="mod">
          <ac:chgData name="Helen Kirrane" userId="75274bbf-9d60-4a44-9b9f-256f2eb68d3d" providerId="ADAL" clId="{0C4923E0-189F-43A5-9896-39BA855F33C5}" dt="2024-09-13T14:44:00.241" v="13861" actId="26606"/>
          <ac:spMkLst>
            <pc:docMk/>
            <pc:sldMk cId="1578279814" sldId="274"/>
            <ac:spMk id="2" creationId="{2D8C155B-71F9-1856-20D1-E494E8F5B6B0}"/>
          </ac:spMkLst>
        </pc:spChg>
        <pc:spChg chg="mod">
          <ac:chgData name="Helen Kirrane" userId="75274bbf-9d60-4a44-9b9f-256f2eb68d3d" providerId="ADAL" clId="{0C4923E0-189F-43A5-9896-39BA855F33C5}" dt="2024-09-17T16:40:18.927" v="15036" actId="20577"/>
          <ac:spMkLst>
            <pc:docMk/>
            <pc:sldMk cId="1578279814" sldId="274"/>
            <ac:spMk id="3" creationId="{C93A2441-D0BA-5E27-F3AE-9A9D1B936657}"/>
          </ac:spMkLst>
        </pc:spChg>
        <pc:spChg chg="add del">
          <ac:chgData name="Helen Kirrane" userId="75274bbf-9d60-4a44-9b9f-256f2eb68d3d" providerId="ADAL" clId="{0C4923E0-189F-43A5-9896-39BA855F33C5}" dt="2024-09-10T12:47:26.086" v="11314" actId="26606"/>
          <ac:spMkLst>
            <pc:docMk/>
            <pc:sldMk cId="1578279814" sldId="274"/>
            <ac:spMk id="2055" creationId="{3BCC76B1-ECDB-4DDD-BADF-D5EDFB1E59E4}"/>
          </ac:spMkLst>
        </pc:spChg>
        <pc:spChg chg="add del">
          <ac:chgData name="Helen Kirrane" userId="75274bbf-9d60-4a44-9b9f-256f2eb68d3d" providerId="ADAL" clId="{0C4923E0-189F-43A5-9896-39BA855F33C5}" dt="2024-09-10T12:47:26.086" v="11314" actId="26606"/>
          <ac:spMkLst>
            <pc:docMk/>
            <pc:sldMk cId="1578279814" sldId="274"/>
            <ac:spMk id="2057" creationId="{A5CEB354-CD56-4A90-9437-3D854BCA1BFD}"/>
          </ac:spMkLst>
        </pc:spChg>
        <pc:spChg chg="add del">
          <ac:chgData name="Helen Kirrane" userId="75274bbf-9d60-4a44-9b9f-256f2eb68d3d" providerId="ADAL" clId="{0C4923E0-189F-43A5-9896-39BA855F33C5}" dt="2024-09-10T12:47:26.086" v="11314" actId="26606"/>
          <ac:spMkLst>
            <pc:docMk/>
            <pc:sldMk cId="1578279814" sldId="274"/>
            <ac:spMk id="2059" creationId="{6F96B9A5-9CA4-45AC-A6B5-4A0767252A24}"/>
          </ac:spMkLst>
        </pc:spChg>
        <pc:spChg chg="add del">
          <ac:chgData name="Helen Kirrane" userId="75274bbf-9d60-4a44-9b9f-256f2eb68d3d" providerId="ADAL" clId="{0C4923E0-189F-43A5-9896-39BA855F33C5}" dt="2024-09-10T12:47:26.086" v="11314" actId="26606"/>
          <ac:spMkLst>
            <pc:docMk/>
            <pc:sldMk cId="1578279814" sldId="274"/>
            <ac:spMk id="2061" creationId="{FAB63578-4F5B-42EF-A346-0199C22AA0ED}"/>
          </ac:spMkLst>
        </pc:spChg>
        <pc:spChg chg="add del">
          <ac:chgData name="Helen Kirrane" userId="75274bbf-9d60-4a44-9b9f-256f2eb68d3d" providerId="ADAL" clId="{0C4923E0-189F-43A5-9896-39BA855F33C5}" dt="2024-09-10T12:47:26.086" v="11314" actId="26606"/>
          <ac:spMkLst>
            <pc:docMk/>
            <pc:sldMk cId="1578279814" sldId="274"/>
            <ac:spMk id="2063" creationId="{42CC43AB-649D-44BE-9A0D-9671B4A9B841}"/>
          </ac:spMkLst>
        </pc:spChg>
        <pc:spChg chg="add del">
          <ac:chgData name="Helen Kirrane" userId="75274bbf-9d60-4a44-9b9f-256f2eb68d3d" providerId="ADAL" clId="{0C4923E0-189F-43A5-9896-39BA855F33C5}" dt="2024-09-10T12:47:26.086" v="11314" actId="26606"/>
          <ac:spMkLst>
            <pc:docMk/>
            <pc:sldMk cId="1578279814" sldId="274"/>
            <ac:spMk id="2065" creationId="{DDD62572-DA0D-413A-AF9B-E2DFD1880095}"/>
          </ac:spMkLst>
        </pc:spChg>
        <pc:spChg chg="add del">
          <ac:chgData name="Helen Kirrane" userId="75274bbf-9d60-4a44-9b9f-256f2eb68d3d" providerId="ADAL" clId="{0C4923E0-189F-43A5-9896-39BA855F33C5}" dt="2024-09-10T12:47:26.086" v="11314" actId="26606"/>
          <ac:spMkLst>
            <pc:docMk/>
            <pc:sldMk cId="1578279814" sldId="274"/>
            <ac:spMk id="2067" creationId="{0B07446B-5B3D-4F85-9809-66F825F24487}"/>
          </ac:spMkLst>
        </pc:spChg>
        <pc:spChg chg="add del">
          <ac:chgData name="Helen Kirrane" userId="75274bbf-9d60-4a44-9b9f-256f2eb68d3d" providerId="ADAL" clId="{0C4923E0-189F-43A5-9896-39BA855F33C5}" dt="2024-09-13T14:44:00.241" v="13861" actId="26606"/>
          <ac:spMkLst>
            <pc:docMk/>
            <pc:sldMk cId="1578279814" sldId="274"/>
            <ac:spMk id="2072" creationId="{F58C3199-B505-4A20-A611-EA9ACB03F32B}"/>
          </ac:spMkLst>
        </pc:spChg>
        <pc:spChg chg="add del">
          <ac:chgData name="Helen Kirrane" userId="75274bbf-9d60-4a44-9b9f-256f2eb68d3d" providerId="ADAL" clId="{0C4923E0-189F-43A5-9896-39BA855F33C5}" dt="2024-09-13T14:44:00.241" v="13861" actId="26606"/>
          <ac:spMkLst>
            <pc:docMk/>
            <pc:sldMk cId="1578279814" sldId="274"/>
            <ac:spMk id="2074" creationId="{21B59559-EA03-44FD-B613-EF3782A62707}"/>
          </ac:spMkLst>
        </pc:spChg>
        <pc:spChg chg="add del">
          <ac:chgData name="Helen Kirrane" userId="75274bbf-9d60-4a44-9b9f-256f2eb68d3d" providerId="ADAL" clId="{0C4923E0-189F-43A5-9896-39BA855F33C5}" dt="2024-09-13T14:44:00.241" v="13861" actId="26606"/>
          <ac:spMkLst>
            <pc:docMk/>
            <pc:sldMk cId="1578279814" sldId="274"/>
            <ac:spMk id="2076" creationId="{A1100B94-707E-4E18-9DF3-21E1EA08A941}"/>
          </ac:spMkLst>
        </pc:spChg>
        <pc:spChg chg="add del">
          <ac:chgData name="Helen Kirrane" userId="75274bbf-9d60-4a44-9b9f-256f2eb68d3d" providerId="ADAL" clId="{0C4923E0-189F-43A5-9896-39BA855F33C5}" dt="2024-09-13T14:44:00.241" v="13861" actId="26606"/>
          <ac:spMkLst>
            <pc:docMk/>
            <pc:sldMk cId="1578279814" sldId="274"/>
            <ac:spMk id="2078" creationId="{FF0E6D73-1C2D-41E9-8FE3-2DE4FCB0006D}"/>
          </ac:spMkLst>
        </pc:spChg>
        <pc:spChg chg="add">
          <ac:chgData name="Helen Kirrane" userId="75274bbf-9d60-4a44-9b9f-256f2eb68d3d" providerId="ADAL" clId="{0C4923E0-189F-43A5-9896-39BA855F33C5}" dt="2024-09-13T14:44:00.241" v="13861" actId="26606"/>
          <ac:spMkLst>
            <pc:docMk/>
            <pc:sldMk cId="1578279814" sldId="274"/>
            <ac:spMk id="2083" creationId="{F58C3199-B505-4A20-A611-EA9ACB03F32B}"/>
          </ac:spMkLst>
        </pc:spChg>
        <pc:spChg chg="add">
          <ac:chgData name="Helen Kirrane" userId="75274bbf-9d60-4a44-9b9f-256f2eb68d3d" providerId="ADAL" clId="{0C4923E0-189F-43A5-9896-39BA855F33C5}" dt="2024-09-13T14:44:00.241" v="13861" actId="26606"/>
          <ac:spMkLst>
            <pc:docMk/>
            <pc:sldMk cId="1578279814" sldId="274"/>
            <ac:spMk id="2085" creationId="{21B59559-EA03-44FD-B613-EF3782A62707}"/>
          </ac:spMkLst>
        </pc:spChg>
        <pc:spChg chg="add">
          <ac:chgData name="Helen Kirrane" userId="75274bbf-9d60-4a44-9b9f-256f2eb68d3d" providerId="ADAL" clId="{0C4923E0-189F-43A5-9896-39BA855F33C5}" dt="2024-09-13T14:44:00.241" v="13861" actId="26606"/>
          <ac:spMkLst>
            <pc:docMk/>
            <pc:sldMk cId="1578279814" sldId="274"/>
            <ac:spMk id="2087" creationId="{A1100B94-707E-4E18-9DF3-21E1EA08A941}"/>
          </ac:spMkLst>
        </pc:spChg>
        <pc:spChg chg="add">
          <ac:chgData name="Helen Kirrane" userId="75274bbf-9d60-4a44-9b9f-256f2eb68d3d" providerId="ADAL" clId="{0C4923E0-189F-43A5-9896-39BA855F33C5}" dt="2024-09-13T14:44:00.241" v="13861" actId="26606"/>
          <ac:spMkLst>
            <pc:docMk/>
            <pc:sldMk cId="1578279814" sldId="274"/>
            <ac:spMk id="2089" creationId="{FF0E6D73-1C2D-41E9-8FE3-2DE4FCB0006D}"/>
          </ac:spMkLst>
        </pc:spChg>
        <pc:picChg chg="add mod ord">
          <ac:chgData name="Helen Kirrane" userId="75274bbf-9d60-4a44-9b9f-256f2eb68d3d" providerId="ADAL" clId="{0C4923E0-189F-43A5-9896-39BA855F33C5}" dt="2024-09-13T14:44:00.233" v="13860" actId="26606"/>
          <ac:picMkLst>
            <pc:docMk/>
            <pc:sldMk cId="1578279814" sldId="274"/>
            <ac:picMk id="4" creationId="{F057D0AF-6F44-F200-51EB-729FF4606EDB}"/>
          </ac:picMkLst>
        </pc:picChg>
        <pc:picChg chg="add mod">
          <ac:chgData name="Helen Kirrane" userId="75274bbf-9d60-4a44-9b9f-256f2eb68d3d" providerId="ADAL" clId="{0C4923E0-189F-43A5-9896-39BA855F33C5}" dt="2024-09-17T16:40:45.377" v="15041" actId="1076"/>
          <ac:picMkLst>
            <pc:docMk/>
            <pc:sldMk cId="1578279814" sldId="274"/>
            <ac:picMk id="1036" creationId="{CADBBE50-8E1D-DEA8-E22B-8CD9E02EC22E}"/>
          </ac:picMkLst>
        </pc:picChg>
        <pc:picChg chg="add del mod ord">
          <ac:chgData name="Helen Kirrane" userId="75274bbf-9d60-4a44-9b9f-256f2eb68d3d" providerId="ADAL" clId="{0C4923E0-189F-43A5-9896-39BA855F33C5}" dt="2024-09-17T16:39:30.318" v="14884" actId="478"/>
          <ac:picMkLst>
            <pc:docMk/>
            <pc:sldMk cId="1578279814" sldId="274"/>
            <ac:picMk id="2050" creationId="{F3B771D4-02AC-D08A-8E85-6594358B1ECD}"/>
          </ac:picMkLst>
        </pc:picChg>
      </pc:sldChg>
      <pc:sldChg chg="addSp delSp modSp new mod ord setBg delDesignElem chgLayout">
        <pc:chgData name="Helen Kirrane" userId="75274bbf-9d60-4a44-9b9f-256f2eb68d3d" providerId="ADAL" clId="{0C4923E0-189F-43A5-9896-39BA855F33C5}" dt="2024-09-17T16:46:38.509" v="15262" actId="14100"/>
        <pc:sldMkLst>
          <pc:docMk/>
          <pc:sldMk cId="2358796258" sldId="275"/>
        </pc:sldMkLst>
        <pc:spChg chg="mod ord">
          <ac:chgData name="Helen Kirrane" userId="75274bbf-9d60-4a44-9b9f-256f2eb68d3d" providerId="ADAL" clId="{0C4923E0-189F-43A5-9896-39BA855F33C5}" dt="2024-09-13T14:37:58.647" v="13799" actId="255"/>
          <ac:spMkLst>
            <pc:docMk/>
            <pc:sldMk cId="2358796258" sldId="275"/>
            <ac:spMk id="2" creationId="{AE889054-5A88-9C7B-6DC1-1ADB7628EB59}"/>
          </ac:spMkLst>
        </pc:spChg>
        <pc:spChg chg="add del mod">
          <ac:chgData name="Helen Kirrane" userId="75274bbf-9d60-4a44-9b9f-256f2eb68d3d" providerId="ADAL" clId="{0C4923E0-189F-43A5-9896-39BA855F33C5}" dt="2024-09-13T14:30:56.874" v="13726" actId="26606"/>
          <ac:spMkLst>
            <pc:docMk/>
            <pc:sldMk cId="2358796258" sldId="275"/>
            <ac:spMk id="3" creationId="{E0D033E3-8740-3EE6-B9A3-2A1A2AFB8919}"/>
          </ac:spMkLst>
        </pc:spChg>
        <pc:spChg chg="add mod ord">
          <ac:chgData name="Helen Kirrane" userId="75274bbf-9d60-4a44-9b9f-256f2eb68d3d" providerId="ADAL" clId="{0C4923E0-189F-43A5-9896-39BA855F33C5}" dt="2024-09-17T16:46:38.509" v="15262" actId="14100"/>
          <ac:spMkLst>
            <pc:docMk/>
            <pc:sldMk cId="2358796258" sldId="275"/>
            <ac:spMk id="7" creationId="{E0D033E3-8740-3EE6-B9A3-2A1A2AFB8919}"/>
          </ac:spMkLst>
        </pc:spChg>
        <pc:spChg chg="add del">
          <ac:chgData name="Helen Kirrane" userId="75274bbf-9d60-4a44-9b9f-256f2eb68d3d" providerId="ADAL" clId="{0C4923E0-189F-43A5-9896-39BA855F33C5}" dt="2024-09-13T14:36:50.540" v="13786" actId="700"/>
          <ac:spMkLst>
            <pc:docMk/>
            <pc:sldMk cId="2358796258" sldId="275"/>
            <ac:spMk id="8" creationId="{1A59258C-AAC2-41CD-973C-7439B122A3FF}"/>
          </ac:spMkLst>
        </pc:spChg>
        <pc:spChg chg="add del">
          <ac:chgData name="Helen Kirrane" userId="75274bbf-9d60-4a44-9b9f-256f2eb68d3d" providerId="ADAL" clId="{0C4923E0-189F-43A5-9896-39BA855F33C5}" dt="2024-09-13T14:36:50.540" v="13786" actId="700"/>
          <ac:spMkLst>
            <pc:docMk/>
            <pc:sldMk cId="2358796258" sldId="275"/>
            <ac:spMk id="10" creationId="{54516B72-0116-42B2-82A2-B11218A36636}"/>
          </ac:spMkLst>
        </pc:spChg>
        <pc:spChg chg="add del">
          <ac:chgData name="Helen Kirrane" userId="75274bbf-9d60-4a44-9b9f-256f2eb68d3d" providerId="ADAL" clId="{0C4923E0-189F-43A5-9896-39BA855F33C5}" dt="2024-09-13T14:36:50.540" v="13786" actId="700"/>
          <ac:spMkLst>
            <pc:docMk/>
            <pc:sldMk cId="2358796258" sldId="275"/>
            <ac:spMk id="12" creationId="{7CDB507F-21B7-4C27-B0FC-D9C465C6DB44}"/>
          </ac:spMkLst>
        </pc:spChg>
        <pc:spChg chg="add del">
          <ac:chgData name="Helen Kirrane" userId="75274bbf-9d60-4a44-9b9f-256f2eb68d3d" providerId="ADAL" clId="{0C4923E0-189F-43A5-9896-39BA855F33C5}" dt="2024-09-13T14:36:50.540" v="13786" actId="700"/>
          <ac:spMkLst>
            <pc:docMk/>
            <pc:sldMk cId="2358796258" sldId="275"/>
            <ac:spMk id="14" creationId="{7AB1AE17-B7A3-4363-95CD-25441E2FF1F3}"/>
          </ac:spMkLst>
        </pc:spChg>
        <pc:spChg chg="add del">
          <ac:chgData name="Helen Kirrane" userId="75274bbf-9d60-4a44-9b9f-256f2eb68d3d" providerId="ADAL" clId="{0C4923E0-189F-43A5-9896-39BA855F33C5}" dt="2024-09-13T14:31:42.293" v="13737" actId="26606"/>
          <ac:spMkLst>
            <pc:docMk/>
            <pc:sldMk cId="2358796258" sldId="275"/>
            <ac:spMk id="19" creationId="{B373F125-DEF3-41D6-9918-AB21A2ACC37A}"/>
          </ac:spMkLst>
        </pc:spChg>
        <pc:spChg chg="add del">
          <ac:chgData name="Helen Kirrane" userId="75274bbf-9d60-4a44-9b9f-256f2eb68d3d" providerId="ADAL" clId="{0C4923E0-189F-43A5-9896-39BA855F33C5}" dt="2024-09-13T14:31:42.293" v="13737" actId="26606"/>
          <ac:spMkLst>
            <pc:docMk/>
            <pc:sldMk cId="2358796258" sldId="275"/>
            <ac:spMk id="21" creationId="{71E9F226-EB6E-48C9-ADDA-636DE4BF4EBE}"/>
          </ac:spMkLst>
        </pc:spChg>
        <pc:graphicFrameChg chg="add del">
          <ac:chgData name="Helen Kirrane" userId="75274bbf-9d60-4a44-9b9f-256f2eb68d3d" providerId="ADAL" clId="{0C4923E0-189F-43A5-9896-39BA855F33C5}" dt="2024-09-13T14:30:56.862" v="13725" actId="26606"/>
          <ac:graphicFrameMkLst>
            <pc:docMk/>
            <pc:sldMk cId="2358796258" sldId="275"/>
            <ac:graphicFrameMk id="5" creationId="{EABE172A-CF94-D68E-4AE8-3624F5043927}"/>
          </ac:graphicFrameMkLst>
        </pc:graphicFrameChg>
      </pc:sldChg>
      <pc:sldChg chg="addSp delSp modSp new del mod ord">
        <pc:chgData name="Helen Kirrane" userId="75274bbf-9d60-4a44-9b9f-256f2eb68d3d" providerId="ADAL" clId="{0C4923E0-189F-43A5-9896-39BA855F33C5}" dt="2024-09-17T16:39:47.355" v="14940" actId="47"/>
        <pc:sldMkLst>
          <pc:docMk/>
          <pc:sldMk cId="1881252192" sldId="276"/>
        </pc:sldMkLst>
        <pc:spChg chg="mod">
          <ac:chgData name="Helen Kirrane" userId="75274bbf-9d60-4a44-9b9f-256f2eb68d3d" providerId="ADAL" clId="{0C4923E0-189F-43A5-9896-39BA855F33C5}" dt="2024-09-13T14:39:12.397" v="13809" actId="20577"/>
          <ac:spMkLst>
            <pc:docMk/>
            <pc:sldMk cId="1881252192" sldId="276"/>
            <ac:spMk id="2" creationId="{EEFFDF0D-357A-E679-25A0-E7E6E1CC0824}"/>
          </ac:spMkLst>
        </pc:spChg>
        <pc:spChg chg="mod">
          <ac:chgData name="Helen Kirrane" userId="75274bbf-9d60-4a44-9b9f-256f2eb68d3d" providerId="ADAL" clId="{0C4923E0-189F-43A5-9896-39BA855F33C5}" dt="2024-09-06T16:02:19.267" v="9559" actId="14100"/>
          <ac:spMkLst>
            <pc:docMk/>
            <pc:sldMk cId="1881252192" sldId="276"/>
            <ac:spMk id="3" creationId="{E78E265F-07C5-6437-20A8-FAA96D8579F4}"/>
          </ac:spMkLst>
        </pc:spChg>
        <pc:picChg chg="add del mod">
          <ac:chgData name="Helen Kirrane" userId="75274bbf-9d60-4a44-9b9f-256f2eb68d3d" providerId="ADAL" clId="{0C4923E0-189F-43A5-9896-39BA855F33C5}" dt="2024-09-03T12:10:26.985" v="4136" actId="478"/>
          <ac:picMkLst>
            <pc:docMk/>
            <pc:sldMk cId="1881252192" sldId="276"/>
            <ac:picMk id="4" creationId="{983175EA-386D-1CA6-2513-D05B6763F110}"/>
          </ac:picMkLst>
        </pc:picChg>
        <pc:picChg chg="add del mod">
          <ac:chgData name="Helen Kirrane" userId="75274bbf-9d60-4a44-9b9f-256f2eb68d3d" providerId="ADAL" clId="{0C4923E0-189F-43A5-9896-39BA855F33C5}" dt="2024-09-06T16:01:56.277" v="9549" actId="478"/>
          <ac:picMkLst>
            <pc:docMk/>
            <pc:sldMk cId="1881252192" sldId="276"/>
            <ac:picMk id="5" creationId="{03BF614C-FAC5-5C38-CA9A-4DA4ED1E6382}"/>
          </ac:picMkLst>
        </pc:picChg>
        <pc:picChg chg="add mod">
          <ac:chgData name="Helen Kirrane" userId="75274bbf-9d60-4a44-9b9f-256f2eb68d3d" providerId="ADAL" clId="{0C4923E0-189F-43A5-9896-39BA855F33C5}" dt="2024-09-13T14:43:49.495" v="13857" actId="1076"/>
          <ac:picMkLst>
            <pc:docMk/>
            <pc:sldMk cId="1881252192" sldId="276"/>
            <ac:picMk id="1026" creationId="{C6BF5353-8377-FDA4-C622-4049C05A3DB8}"/>
          </ac:picMkLst>
        </pc:picChg>
        <pc:picChg chg="add del mod">
          <ac:chgData name="Helen Kirrane" userId="75274bbf-9d60-4a44-9b9f-256f2eb68d3d" providerId="ADAL" clId="{0C4923E0-189F-43A5-9896-39BA855F33C5}" dt="2024-09-06T15:58:58.020" v="9525" actId="478"/>
          <ac:picMkLst>
            <pc:docMk/>
            <pc:sldMk cId="1881252192" sldId="276"/>
            <ac:picMk id="1028" creationId="{1F58A520-15AA-4821-B2BD-F83C1578F3A7}"/>
          </ac:picMkLst>
        </pc:picChg>
        <pc:picChg chg="add del">
          <ac:chgData name="Helen Kirrane" userId="75274bbf-9d60-4a44-9b9f-256f2eb68d3d" providerId="ADAL" clId="{0C4923E0-189F-43A5-9896-39BA855F33C5}" dt="2024-09-06T15:59:01.470" v="9527" actId="478"/>
          <ac:picMkLst>
            <pc:docMk/>
            <pc:sldMk cId="1881252192" sldId="276"/>
            <ac:picMk id="1030" creationId="{FA58C330-E53A-08F9-9495-CF124D7E73A5}"/>
          </ac:picMkLst>
        </pc:picChg>
        <pc:picChg chg="add del mod">
          <ac:chgData name="Helen Kirrane" userId="75274bbf-9d60-4a44-9b9f-256f2eb68d3d" providerId="ADAL" clId="{0C4923E0-189F-43A5-9896-39BA855F33C5}" dt="2024-09-06T15:59:37.658" v="9530" actId="478"/>
          <ac:picMkLst>
            <pc:docMk/>
            <pc:sldMk cId="1881252192" sldId="276"/>
            <ac:picMk id="1032" creationId="{F4B78D42-6B5E-C415-F210-6C920741E22A}"/>
          </ac:picMkLst>
        </pc:picChg>
        <pc:picChg chg="add mod">
          <ac:chgData name="Helen Kirrane" userId="75274bbf-9d60-4a44-9b9f-256f2eb68d3d" providerId="ADAL" clId="{0C4923E0-189F-43A5-9896-39BA855F33C5}" dt="2024-09-13T14:43:48.402" v="13856" actId="1076"/>
          <ac:picMkLst>
            <pc:docMk/>
            <pc:sldMk cId="1881252192" sldId="276"/>
            <ac:picMk id="1034" creationId="{3AD4C728-B4AC-F876-DD94-404CC47FB7D9}"/>
          </ac:picMkLst>
        </pc:picChg>
        <pc:picChg chg="add del mod">
          <ac:chgData name="Helen Kirrane" userId="75274bbf-9d60-4a44-9b9f-256f2eb68d3d" providerId="ADAL" clId="{0C4923E0-189F-43A5-9896-39BA855F33C5}" dt="2024-09-17T16:39:25.565" v="14882" actId="21"/>
          <ac:picMkLst>
            <pc:docMk/>
            <pc:sldMk cId="1881252192" sldId="276"/>
            <ac:picMk id="1036" creationId="{CADBBE50-8E1D-DEA8-E22B-8CD9E02EC22E}"/>
          </ac:picMkLst>
        </pc:picChg>
        <pc:picChg chg="add mod">
          <ac:chgData name="Helen Kirrane" userId="75274bbf-9d60-4a44-9b9f-256f2eb68d3d" providerId="ADAL" clId="{0C4923E0-189F-43A5-9896-39BA855F33C5}" dt="2024-09-13T14:43:47.339" v="13855" actId="1076"/>
          <ac:picMkLst>
            <pc:docMk/>
            <pc:sldMk cId="1881252192" sldId="276"/>
            <ac:picMk id="3074" creationId="{45AF2CE1-6C2E-1969-E820-2339956FC4A8}"/>
          </ac:picMkLst>
        </pc:picChg>
      </pc:sldChg>
      <pc:sldChg chg="addSp delSp modSp new del mod ord setBg">
        <pc:chgData name="Helen Kirrane" userId="75274bbf-9d60-4a44-9b9f-256f2eb68d3d" providerId="ADAL" clId="{0C4923E0-189F-43A5-9896-39BA855F33C5}" dt="2024-09-17T16:40:21.472" v="15037" actId="47"/>
        <pc:sldMkLst>
          <pc:docMk/>
          <pc:sldMk cId="2200242430" sldId="277"/>
        </pc:sldMkLst>
        <pc:spChg chg="mod">
          <ac:chgData name="Helen Kirrane" userId="75274bbf-9d60-4a44-9b9f-256f2eb68d3d" providerId="ADAL" clId="{0C4923E0-189F-43A5-9896-39BA855F33C5}" dt="2024-09-13T14:39:02.278" v="13803" actId="26606"/>
          <ac:spMkLst>
            <pc:docMk/>
            <pc:sldMk cId="2200242430" sldId="277"/>
            <ac:spMk id="2" creationId="{0BD9ACAE-3C51-B1F9-B91C-2294AFAD0EEA}"/>
          </ac:spMkLst>
        </pc:spChg>
        <pc:spChg chg="mod">
          <ac:chgData name="Helen Kirrane" userId="75274bbf-9d60-4a44-9b9f-256f2eb68d3d" providerId="ADAL" clId="{0C4923E0-189F-43A5-9896-39BA855F33C5}" dt="2024-09-13T14:39:02.278" v="13803" actId="26606"/>
          <ac:spMkLst>
            <pc:docMk/>
            <pc:sldMk cId="2200242430" sldId="277"/>
            <ac:spMk id="3" creationId="{68DE0C42-01DE-5EA7-AA3A-5EC793559EB5}"/>
          </ac:spMkLst>
        </pc:spChg>
        <pc:spChg chg="add del">
          <ac:chgData name="Helen Kirrane" userId="75274bbf-9d60-4a44-9b9f-256f2eb68d3d" providerId="ADAL" clId="{0C4923E0-189F-43A5-9896-39BA855F33C5}" dt="2024-09-13T14:39:02.278" v="13803" actId="26606"/>
          <ac:spMkLst>
            <pc:docMk/>
            <pc:sldMk cId="2200242430" sldId="277"/>
            <ac:spMk id="2055" creationId="{CA122780-29D7-4796-95BF-DA8AD947A58A}"/>
          </ac:spMkLst>
        </pc:spChg>
        <pc:spChg chg="add">
          <ac:chgData name="Helen Kirrane" userId="75274bbf-9d60-4a44-9b9f-256f2eb68d3d" providerId="ADAL" clId="{0C4923E0-189F-43A5-9896-39BA855F33C5}" dt="2024-09-13T14:39:02.278" v="13803" actId="26606"/>
          <ac:spMkLst>
            <pc:docMk/>
            <pc:sldMk cId="2200242430" sldId="277"/>
            <ac:spMk id="2064" creationId="{6F306C00-E0A9-4E79-AF25-3D295CA909DD}"/>
          </ac:spMkLst>
        </pc:spChg>
        <pc:grpChg chg="add del">
          <ac:chgData name="Helen Kirrane" userId="75274bbf-9d60-4a44-9b9f-256f2eb68d3d" providerId="ADAL" clId="{0C4923E0-189F-43A5-9896-39BA855F33C5}" dt="2024-09-13T14:39:02.278" v="13803" actId="26606"/>
          <ac:grpSpMkLst>
            <pc:docMk/>
            <pc:sldMk cId="2200242430" sldId="277"/>
            <ac:grpSpMk id="2057" creationId="{0F589B4C-3CA2-49DE-9E63-145FF5CB7D39}"/>
          </ac:grpSpMkLst>
        </pc:grpChg>
        <pc:picChg chg="add del mod">
          <ac:chgData name="Helen Kirrane" userId="75274bbf-9d60-4a44-9b9f-256f2eb68d3d" providerId="ADAL" clId="{0C4923E0-189F-43A5-9896-39BA855F33C5}" dt="2024-09-03T12:10:32.751" v="4138" actId="21"/>
          <ac:picMkLst>
            <pc:docMk/>
            <pc:sldMk cId="2200242430" sldId="277"/>
            <ac:picMk id="4" creationId="{03BF614C-FAC5-5C38-CA9A-4DA4ED1E6382}"/>
          </ac:picMkLst>
        </pc:picChg>
        <pc:picChg chg="add mod">
          <ac:chgData name="Helen Kirrane" userId="75274bbf-9d60-4a44-9b9f-256f2eb68d3d" providerId="ADAL" clId="{0C4923E0-189F-43A5-9896-39BA855F33C5}" dt="2024-09-03T12:15:49.231" v="4574" actId="14100"/>
          <ac:picMkLst>
            <pc:docMk/>
            <pc:sldMk cId="2200242430" sldId="277"/>
            <ac:picMk id="1026" creationId="{24D6B5D5-D500-2E90-1823-29A5DA56217C}"/>
          </ac:picMkLst>
        </pc:picChg>
        <pc:picChg chg="add mod ord">
          <ac:chgData name="Helen Kirrane" userId="75274bbf-9d60-4a44-9b9f-256f2eb68d3d" providerId="ADAL" clId="{0C4923E0-189F-43A5-9896-39BA855F33C5}" dt="2024-09-13T14:39:02.278" v="13803" actId="26606"/>
          <ac:picMkLst>
            <pc:docMk/>
            <pc:sldMk cId="2200242430" sldId="277"/>
            <ac:picMk id="2050" creationId="{3DEAA856-E2BB-37F6-93E1-A0C424E67650}"/>
          </ac:picMkLst>
        </pc:picChg>
      </pc:sldChg>
      <pc:sldChg chg="addSp delSp modSp new mod ord setBg setClrOvrMap">
        <pc:chgData name="Helen Kirrane" userId="75274bbf-9d60-4a44-9b9f-256f2eb68d3d" providerId="ADAL" clId="{0C4923E0-189F-43A5-9896-39BA855F33C5}" dt="2024-09-17T16:43:25.589" v="15191"/>
        <pc:sldMkLst>
          <pc:docMk/>
          <pc:sldMk cId="4176907638" sldId="278"/>
        </pc:sldMkLst>
        <pc:spChg chg="mod">
          <ac:chgData name="Helen Kirrane" userId="75274bbf-9d60-4a44-9b9f-256f2eb68d3d" providerId="ADAL" clId="{0C4923E0-189F-43A5-9896-39BA855F33C5}" dt="2024-09-13T14:44:39.889" v="13866" actId="26606"/>
          <ac:spMkLst>
            <pc:docMk/>
            <pc:sldMk cId="4176907638" sldId="278"/>
            <ac:spMk id="2" creationId="{D462ADC0-F4AB-E7BE-0B3F-5ED1C7FE6B69}"/>
          </ac:spMkLst>
        </pc:spChg>
        <pc:spChg chg="add del mod">
          <ac:chgData name="Helen Kirrane" userId="75274bbf-9d60-4a44-9b9f-256f2eb68d3d" providerId="ADAL" clId="{0C4923E0-189F-43A5-9896-39BA855F33C5}" dt="2024-09-13T14:28:45.131" v="13686" actId="26606"/>
          <ac:spMkLst>
            <pc:docMk/>
            <pc:sldMk cId="4176907638" sldId="278"/>
            <ac:spMk id="3" creationId="{1E572088-782F-DEBA-910A-C8F8DF691786}"/>
          </ac:spMkLst>
        </pc:spChg>
        <pc:spChg chg="add mod">
          <ac:chgData name="Helen Kirrane" userId="75274bbf-9d60-4a44-9b9f-256f2eb68d3d" providerId="ADAL" clId="{0C4923E0-189F-43A5-9896-39BA855F33C5}" dt="2024-09-13T14:15:17.105" v="13010"/>
          <ac:spMkLst>
            <pc:docMk/>
            <pc:sldMk cId="4176907638" sldId="278"/>
            <ac:spMk id="5" creationId="{69BBFD16-D135-201B-0FA1-D7F85D1B0AAE}"/>
          </ac:spMkLst>
        </pc:spChg>
        <pc:spChg chg="add del">
          <ac:chgData name="Helen Kirrane" userId="75274bbf-9d60-4a44-9b9f-256f2eb68d3d" providerId="ADAL" clId="{0C4923E0-189F-43A5-9896-39BA855F33C5}" dt="2024-09-13T14:28:29.786" v="13677" actId="26606"/>
          <ac:spMkLst>
            <pc:docMk/>
            <pc:sldMk cId="4176907638" sldId="278"/>
            <ac:spMk id="9" creationId="{F0EDA701-4C2B-4983-A61C-952E63C6B8DB}"/>
          </ac:spMkLst>
        </pc:spChg>
        <pc:spChg chg="add del">
          <ac:chgData name="Helen Kirrane" userId="75274bbf-9d60-4a44-9b9f-256f2eb68d3d" providerId="ADAL" clId="{0C4923E0-189F-43A5-9896-39BA855F33C5}" dt="2024-09-13T14:28:29.786" v="13677" actId="26606"/>
          <ac:spMkLst>
            <pc:docMk/>
            <pc:sldMk cId="4176907638" sldId="278"/>
            <ac:spMk id="11" creationId="{ABD094A0-0F03-4392-AAF0-F48FBDB63161}"/>
          </ac:spMkLst>
        </pc:spChg>
        <pc:spChg chg="add del">
          <ac:chgData name="Helen Kirrane" userId="75274bbf-9d60-4a44-9b9f-256f2eb68d3d" providerId="ADAL" clId="{0C4923E0-189F-43A5-9896-39BA855F33C5}" dt="2024-09-13T14:28:38.908" v="13681" actId="26606"/>
          <ac:spMkLst>
            <pc:docMk/>
            <pc:sldMk cId="4176907638" sldId="278"/>
            <ac:spMk id="15" creationId="{6F7DD6E9-9BF0-44B2-A5B9-1CE2477A47A9}"/>
          </ac:spMkLst>
        </pc:spChg>
        <pc:spChg chg="add del">
          <ac:chgData name="Helen Kirrane" userId="75274bbf-9d60-4a44-9b9f-256f2eb68d3d" providerId="ADAL" clId="{0C4923E0-189F-43A5-9896-39BA855F33C5}" dt="2024-09-13T14:28:38.908" v="13681" actId="26606"/>
          <ac:spMkLst>
            <pc:docMk/>
            <pc:sldMk cId="4176907638" sldId="278"/>
            <ac:spMk id="16" creationId="{6DC969F4-277E-4F95-9ABB-0421358B0927}"/>
          </ac:spMkLst>
        </pc:spChg>
        <pc:spChg chg="add del">
          <ac:chgData name="Helen Kirrane" userId="75274bbf-9d60-4a44-9b9f-256f2eb68d3d" providerId="ADAL" clId="{0C4923E0-189F-43A5-9896-39BA855F33C5}" dt="2024-09-13T14:28:38.908" v="13681" actId="26606"/>
          <ac:spMkLst>
            <pc:docMk/>
            <pc:sldMk cId="4176907638" sldId="278"/>
            <ac:spMk id="17" creationId="{85E2BD0E-96C7-4908-AD02-AD9AC69C93C4}"/>
          </ac:spMkLst>
        </pc:spChg>
        <pc:spChg chg="add del">
          <ac:chgData name="Helen Kirrane" userId="75274bbf-9d60-4a44-9b9f-256f2eb68d3d" providerId="ADAL" clId="{0C4923E0-189F-43A5-9896-39BA855F33C5}" dt="2024-09-13T14:28:38.908" v="13681" actId="26606"/>
          <ac:spMkLst>
            <pc:docMk/>
            <pc:sldMk cId="4176907638" sldId="278"/>
            <ac:spMk id="18" creationId="{DBB62B70-0FFB-4EBC-A23C-3EE215C71C4F}"/>
          </ac:spMkLst>
        </pc:spChg>
        <pc:spChg chg="add del">
          <ac:chgData name="Helen Kirrane" userId="75274bbf-9d60-4a44-9b9f-256f2eb68d3d" providerId="ADAL" clId="{0C4923E0-189F-43A5-9896-39BA855F33C5}" dt="2024-09-13T14:28:38.908" v="13681" actId="26606"/>
          <ac:spMkLst>
            <pc:docMk/>
            <pc:sldMk cId="4176907638" sldId="278"/>
            <ac:spMk id="19" creationId="{4F448DF1-A468-4624-99E7-933CC62076B3}"/>
          </ac:spMkLst>
        </pc:spChg>
        <pc:spChg chg="add del">
          <ac:chgData name="Helen Kirrane" userId="75274bbf-9d60-4a44-9b9f-256f2eb68d3d" providerId="ADAL" clId="{0C4923E0-189F-43A5-9896-39BA855F33C5}" dt="2024-09-13T14:44:32.849" v="13863" actId="26606"/>
          <ac:spMkLst>
            <pc:docMk/>
            <pc:sldMk cId="4176907638" sldId="278"/>
            <ac:spMk id="31" creationId="{F745066D-EBB6-4913-8587-B2BC1B5A295B}"/>
          </ac:spMkLst>
        </pc:spChg>
        <pc:spChg chg="add del">
          <ac:chgData name="Helen Kirrane" userId="75274bbf-9d60-4a44-9b9f-256f2eb68d3d" providerId="ADAL" clId="{0C4923E0-189F-43A5-9896-39BA855F33C5}" dt="2024-09-13T14:44:32.849" v="13863" actId="26606"/>
          <ac:spMkLst>
            <pc:docMk/>
            <pc:sldMk cId="4176907638" sldId="278"/>
            <ac:spMk id="33" creationId="{804F8563-28DF-48BA-A3A4-1FB2E031CC3D}"/>
          </ac:spMkLst>
        </pc:spChg>
        <pc:graphicFrameChg chg="add mod">
          <ac:chgData name="Helen Kirrane" userId="75274bbf-9d60-4a44-9b9f-256f2eb68d3d" providerId="ADAL" clId="{0C4923E0-189F-43A5-9896-39BA855F33C5}" dt="2024-09-13T14:15:14.237" v="13009"/>
          <ac:graphicFrameMkLst>
            <pc:docMk/>
            <pc:sldMk cId="4176907638" sldId="278"/>
            <ac:graphicFrameMk id="4" creationId="{C73FA883-0A45-BB4F-4E42-09F1C3213E95}"/>
          </ac:graphicFrameMkLst>
        </pc:graphicFrameChg>
        <pc:graphicFrameChg chg="add del mod">
          <ac:chgData name="Helen Kirrane" userId="75274bbf-9d60-4a44-9b9f-256f2eb68d3d" providerId="ADAL" clId="{0C4923E0-189F-43A5-9896-39BA855F33C5}" dt="2024-09-13T14:16:28.153" v="13139" actId="478"/>
          <ac:graphicFrameMkLst>
            <pc:docMk/>
            <pc:sldMk cId="4176907638" sldId="278"/>
            <ac:graphicFrameMk id="6" creationId="{4AE01306-4B48-62A2-789A-270B154F27F3}"/>
          </ac:graphicFrameMkLst>
        </pc:graphicFrameChg>
        <pc:graphicFrameChg chg="add del">
          <ac:chgData name="Helen Kirrane" userId="75274bbf-9d60-4a44-9b9f-256f2eb68d3d" providerId="ADAL" clId="{0C4923E0-189F-43A5-9896-39BA855F33C5}" dt="2024-09-13T14:28:29.786" v="13677" actId="26606"/>
          <ac:graphicFrameMkLst>
            <pc:docMk/>
            <pc:sldMk cId="4176907638" sldId="278"/>
            <ac:graphicFrameMk id="7" creationId="{B81A1C20-7CDC-82A1-E425-E0F9AEC1DF13}"/>
          </ac:graphicFrameMkLst>
        </pc:graphicFrameChg>
        <pc:graphicFrameChg chg="add del">
          <ac:chgData name="Helen Kirrane" userId="75274bbf-9d60-4a44-9b9f-256f2eb68d3d" providerId="ADAL" clId="{0C4923E0-189F-43A5-9896-39BA855F33C5}" dt="2024-09-13T14:28:35.042" v="13679" actId="26606"/>
          <ac:graphicFrameMkLst>
            <pc:docMk/>
            <pc:sldMk cId="4176907638" sldId="278"/>
            <ac:graphicFrameMk id="13" creationId="{A8162E83-6D9E-88F4-743C-BB534B11893F}"/>
          </ac:graphicFrameMkLst>
        </pc:graphicFrameChg>
        <pc:graphicFrameChg chg="add del">
          <ac:chgData name="Helen Kirrane" userId="75274bbf-9d60-4a44-9b9f-256f2eb68d3d" providerId="ADAL" clId="{0C4923E0-189F-43A5-9896-39BA855F33C5}" dt="2024-09-13T14:28:38.908" v="13681" actId="26606"/>
          <ac:graphicFrameMkLst>
            <pc:docMk/>
            <pc:sldMk cId="4176907638" sldId="278"/>
            <ac:graphicFrameMk id="20" creationId="{24336F5C-E03A-55A1-B5F5-8EEFED2228EC}"/>
          </ac:graphicFrameMkLst>
        </pc:graphicFrameChg>
        <pc:graphicFrameChg chg="add del">
          <ac:chgData name="Helen Kirrane" userId="75274bbf-9d60-4a44-9b9f-256f2eb68d3d" providerId="ADAL" clId="{0C4923E0-189F-43A5-9896-39BA855F33C5}" dt="2024-09-13T14:28:43.055" v="13683" actId="26606"/>
          <ac:graphicFrameMkLst>
            <pc:docMk/>
            <pc:sldMk cId="4176907638" sldId="278"/>
            <ac:graphicFrameMk id="22" creationId="{1FC8529A-C5D9-7672-95C6-2B873031B092}"/>
          </ac:graphicFrameMkLst>
        </pc:graphicFrameChg>
        <pc:graphicFrameChg chg="add del">
          <ac:chgData name="Helen Kirrane" userId="75274bbf-9d60-4a44-9b9f-256f2eb68d3d" providerId="ADAL" clId="{0C4923E0-189F-43A5-9896-39BA855F33C5}" dt="2024-09-13T14:28:45.105" v="13685" actId="26606"/>
          <ac:graphicFrameMkLst>
            <pc:docMk/>
            <pc:sldMk cId="4176907638" sldId="278"/>
            <ac:graphicFrameMk id="24" creationId="{7C7D02FF-379C-CE25-3165-528E49872911}"/>
          </ac:graphicFrameMkLst>
        </pc:graphicFrameChg>
        <pc:graphicFrameChg chg="add mod modGraphic">
          <ac:chgData name="Helen Kirrane" userId="75274bbf-9d60-4a44-9b9f-256f2eb68d3d" providerId="ADAL" clId="{0C4923E0-189F-43A5-9896-39BA855F33C5}" dt="2024-09-13T14:45:07.224" v="13868"/>
          <ac:graphicFrameMkLst>
            <pc:docMk/>
            <pc:sldMk cId="4176907638" sldId="278"/>
            <ac:graphicFrameMk id="26" creationId="{D65CF8B4-21D0-8192-D07F-0891B42422F6}"/>
          </ac:graphicFrameMkLst>
        </pc:graphicFrameChg>
        <pc:picChg chg="add del mod">
          <ac:chgData name="Helen Kirrane" userId="75274bbf-9d60-4a44-9b9f-256f2eb68d3d" providerId="ADAL" clId="{0C4923E0-189F-43A5-9896-39BA855F33C5}" dt="2024-09-03T12:16:27.955" v="4585" actId="21"/>
          <ac:picMkLst>
            <pc:docMk/>
            <pc:sldMk cId="4176907638" sldId="278"/>
            <ac:picMk id="2050" creationId="{3DEAA856-E2BB-37F6-93E1-A0C424E67650}"/>
          </ac:picMkLst>
        </pc:picChg>
      </pc:sldChg>
      <pc:sldChg chg="addSp delSp modSp new mod ord setBg">
        <pc:chgData name="Helen Kirrane" userId="75274bbf-9d60-4a44-9b9f-256f2eb68d3d" providerId="ADAL" clId="{0C4923E0-189F-43A5-9896-39BA855F33C5}" dt="2024-09-17T16:48:32.106" v="15271" actId="26606"/>
        <pc:sldMkLst>
          <pc:docMk/>
          <pc:sldMk cId="2126547939" sldId="279"/>
        </pc:sldMkLst>
        <pc:spChg chg="mod">
          <ac:chgData name="Helen Kirrane" userId="75274bbf-9d60-4a44-9b9f-256f2eb68d3d" providerId="ADAL" clId="{0C4923E0-189F-43A5-9896-39BA855F33C5}" dt="2024-09-17T16:48:32.106" v="15271" actId="26606"/>
          <ac:spMkLst>
            <pc:docMk/>
            <pc:sldMk cId="2126547939" sldId="279"/>
            <ac:spMk id="2" creationId="{D3802B13-7F96-C2F5-C791-70CD131FB13C}"/>
          </ac:spMkLst>
        </pc:spChg>
        <pc:spChg chg="mod ord">
          <ac:chgData name="Helen Kirrane" userId="75274bbf-9d60-4a44-9b9f-256f2eb68d3d" providerId="ADAL" clId="{0C4923E0-189F-43A5-9896-39BA855F33C5}" dt="2024-09-17T16:48:32.106" v="15271" actId="26606"/>
          <ac:spMkLst>
            <pc:docMk/>
            <pc:sldMk cId="2126547939" sldId="279"/>
            <ac:spMk id="3" creationId="{24AB37DD-6A61-0CB6-13AC-E69DF905C22A}"/>
          </ac:spMkLst>
        </pc:spChg>
        <pc:spChg chg="add del">
          <ac:chgData name="Helen Kirrane" userId="75274bbf-9d60-4a44-9b9f-256f2eb68d3d" providerId="ADAL" clId="{0C4923E0-189F-43A5-9896-39BA855F33C5}" dt="2024-09-13T14:37:21.274" v="13791" actId="26606"/>
          <ac:spMkLst>
            <pc:docMk/>
            <pc:sldMk cId="2126547939" sldId="279"/>
            <ac:spMk id="12" creationId="{3BCC76B1-ECDB-4DDD-BADF-D5EDFB1E59E4}"/>
          </ac:spMkLst>
        </pc:spChg>
        <pc:spChg chg="add del">
          <ac:chgData name="Helen Kirrane" userId="75274bbf-9d60-4a44-9b9f-256f2eb68d3d" providerId="ADAL" clId="{0C4923E0-189F-43A5-9896-39BA855F33C5}" dt="2024-09-13T14:37:21.274" v="13791" actId="26606"/>
          <ac:spMkLst>
            <pc:docMk/>
            <pc:sldMk cId="2126547939" sldId="279"/>
            <ac:spMk id="14" creationId="{A5CEB354-CD56-4A90-9437-3D854BCA1BFD}"/>
          </ac:spMkLst>
        </pc:spChg>
        <pc:spChg chg="add del">
          <ac:chgData name="Helen Kirrane" userId="75274bbf-9d60-4a44-9b9f-256f2eb68d3d" providerId="ADAL" clId="{0C4923E0-189F-43A5-9896-39BA855F33C5}" dt="2024-09-13T14:37:21.274" v="13791" actId="26606"/>
          <ac:spMkLst>
            <pc:docMk/>
            <pc:sldMk cId="2126547939" sldId="279"/>
            <ac:spMk id="16" creationId="{6F96B9A5-9CA4-45AC-A6B5-4A0767252A24}"/>
          </ac:spMkLst>
        </pc:spChg>
        <pc:spChg chg="add del">
          <ac:chgData name="Helen Kirrane" userId="75274bbf-9d60-4a44-9b9f-256f2eb68d3d" providerId="ADAL" clId="{0C4923E0-189F-43A5-9896-39BA855F33C5}" dt="2024-09-13T14:37:21.274" v="13791" actId="26606"/>
          <ac:spMkLst>
            <pc:docMk/>
            <pc:sldMk cId="2126547939" sldId="279"/>
            <ac:spMk id="18" creationId="{FAB63578-4F5B-42EF-A346-0199C22AA0ED}"/>
          </ac:spMkLst>
        </pc:spChg>
        <pc:spChg chg="add del">
          <ac:chgData name="Helen Kirrane" userId="75274bbf-9d60-4a44-9b9f-256f2eb68d3d" providerId="ADAL" clId="{0C4923E0-189F-43A5-9896-39BA855F33C5}" dt="2024-09-13T14:37:21.274" v="13791" actId="26606"/>
          <ac:spMkLst>
            <pc:docMk/>
            <pc:sldMk cId="2126547939" sldId="279"/>
            <ac:spMk id="20" creationId="{42CC43AB-649D-44BE-9A0D-9671B4A9B841}"/>
          </ac:spMkLst>
        </pc:spChg>
        <pc:spChg chg="add del">
          <ac:chgData name="Helen Kirrane" userId="75274bbf-9d60-4a44-9b9f-256f2eb68d3d" providerId="ADAL" clId="{0C4923E0-189F-43A5-9896-39BA855F33C5}" dt="2024-09-13T14:37:21.274" v="13791" actId="26606"/>
          <ac:spMkLst>
            <pc:docMk/>
            <pc:sldMk cId="2126547939" sldId="279"/>
            <ac:spMk id="22" creationId="{DDD62572-DA0D-413A-AF9B-E2DFD1880095}"/>
          </ac:spMkLst>
        </pc:spChg>
        <pc:spChg chg="add del">
          <ac:chgData name="Helen Kirrane" userId="75274bbf-9d60-4a44-9b9f-256f2eb68d3d" providerId="ADAL" clId="{0C4923E0-189F-43A5-9896-39BA855F33C5}" dt="2024-09-13T14:37:21.274" v="13791" actId="26606"/>
          <ac:spMkLst>
            <pc:docMk/>
            <pc:sldMk cId="2126547939" sldId="279"/>
            <ac:spMk id="24" creationId="{0B07446B-5B3D-4F85-9809-66F825F24487}"/>
          </ac:spMkLst>
        </pc:spChg>
        <pc:spChg chg="add del">
          <ac:chgData name="Helen Kirrane" userId="75274bbf-9d60-4a44-9b9f-256f2eb68d3d" providerId="ADAL" clId="{0C4923E0-189F-43A5-9896-39BA855F33C5}" dt="2024-09-13T14:37:14.500" v="13788" actId="26606"/>
          <ac:spMkLst>
            <pc:docMk/>
            <pc:sldMk cId="2126547939" sldId="279"/>
            <ac:spMk id="29" creationId="{57D5121C-97F3-40F1-9224-6C962384CC26}"/>
          </ac:spMkLst>
        </pc:spChg>
        <pc:spChg chg="add del">
          <ac:chgData name="Helen Kirrane" userId="75274bbf-9d60-4a44-9b9f-256f2eb68d3d" providerId="ADAL" clId="{0C4923E0-189F-43A5-9896-39BA855F33C5}" dt="2024-09-13T14:37:21.259" v="13790" actId="26606"/>
          <ac:spMkLst>
            <pc:docMk/>
            <pc:sldMk cId="2126547939" sldId="279"/>
            <ac:spMk id="31" creationId="{EB99D052-C394-479D-9AF5-C2BC9841BF24}"/>
          </ac:spMkLst>
        </pc:spChg>
        <pc:spChg chg="add del">
          <ac:chgData name="Helen Kirrane" userId="75274bbf-9d60-4a44-9b9f-256f2eb68d3d" providerId="ADAL" clId="{0C4923E0-189F-43A5-9896-39BA855F33C5}" dt="2024-09-17T16:40:33.949" v="15038" actId="26606"/>
          <ac:spMkLst>
            <pc:docMk/>
            <pc:sldMk cId="2126547939" sldId="279"/>
            <ac:spMk id="33" creationId="{6F96B9A5-9CA4-45AC-A6B5-4A0767252A24}"/>
          </ac:spMkLst>
        </pc:spChg>
        <pc:spChg chg="add del">
          <ac:chgData name="Helen Kirrane" userId="75274bbf-9d60-4a44-9b9f-256f2eb68d3d" providerId="ADAL" clId="{0C4923E0-189F-43A5-9896-39BA855F33C5}" dt="2024-09-17T16:40:33.949" v="15038" actId="26606"/>
          <ac:spMkLst>
            <pc:docMk/>
            <pc:sldMk cId="2126547939" sldId="279"/>
            <ac:spMk id="34" creationId="{3BCC76B1-ECDB-4DDD-BADF-D5EDFB1E59E4}"/>
          </ac:spMkLst>
        </pc:spChg>
        <pc:spChg chg="add del">
          <ac:chgData name="Helen Kirrane" userId="75274bbf-9d60-4a44-9b9f-256f2eb68d3d" providerId="ADAL" clId="{0C4923E0-189F-43A5-9896-39BA855F33C5}" dt="2024-09-17T16:40:33.949" v="15038" actId="26606"/>
          <ac:spMkLst>
            <pc:docMk/>
            <pc:sldMk cId="2126547939" sldId="279"/>
            <ac:spMk id="35" creationId="{FAB63578-4F5B-42EF-A346-0199C22AA0ED}"/>
          </ac:spMkLst>
        </pc:spChg>
        <pc:spChg chg="add del">
          <ac:chgData name="Helen Kirrane" userId="75274bbf-9d60-4a44-9b9f-256f2eb68d3d" providerId="ADAL" clId="{0C4923E0-189F-43A5-9896-39BA855F33C5}" dt="2024-09-17T16:40:33.949" v="15038" actId="26606"/>
          <ac:spMkLst>
            <pc:docMk/>
            <pc:sldMk cId="2126547939" sldId="279"/>
            <ac:spMk id="36" creationId="{A5CEB354-CD56-4A90-9437-3D854BCA1BFD}"/>
          </ac:spMkLst>
        </pc:spChg>
        <pc:spChg chg="add del">
          <ac:chgData name="Helen Kirrane" userId="75274bbf-9d60-4a44-9b9f-256f2eb68d3d" providerId="ADAL" clId="{0C4923E0-189F-43A5-9896-39BA855F33C5}" dt="2024-09-17T16:40:33.949" v="15038" actId="26606"/>
          <ac:spMkLst>
            <pc:docMk/>
            <pc:sldMk cId="2126547939" sldId="279"/>
            <ac:spMk id="37" creationId="{42CC43AB-649D-44BE-9A0D-9671B4A9B841}"/>
          </ac:spMkLst>
        </pc:spChg>
        <pc:spChg chg="add del">
          <ac:chgData name="Helen Kirrane" userId="75274bbf-9d60-4a44-9b9f-256f2eb68d3d" providerId="ADAL" clId="{0C4923E0-189F-43A5-9896-39BA855F33C5}" dt="2024-09-17T16:40:33.949" v="15038" actId="26606"/>
          <ac:spMkLst>
            <pc:docMk/>
            <pc:sldMk cId="2126547939" sldId="279"/>
            <ac:spMk id="39" creationId="{DDD62572-DA0D-413A-AF9B-E2DFD1880095}"/>
          </ac:spMkLst>
        </pc:spChg>
        <pc:spChg chg="add del">
          <ac:chgData name="Helen Kirrane" userId="75274bbf-9d60-4a44-9b9f-256f2eb68d3d" providerId="ADAL" clId="{0C4923E0-189F-43A5-9896-39BA855F33C5}" dt="2024-09-17T16:40:33.949" v="15038" actId="26606"/>
          <ac:spMkLst>
            <pc:docMk/>
            <pc:sldMk cId="2126547939" sldId="279"/>
            <ac:spMk id="41" creationId="{0B07446B-5B3D-4F85-9809-66F825F24487}"/>
          </ac:spMkLst>
        </pc:spChg>
        <pc:spChg chg="add del">
          <ac:chgData name="Helen Kirrane" userId="75274bbf-9d60-4a44-9b9f-256f2eb68d3d" providerId="ADAL" clId="{0C4923E0-189F-43A5-9896-39BA855F33C5}" dt="2024-09-17T16:48:32.106" v="15271" actId="26606"/>
          <ac:spMkLst>
            <pc:docMk/>
            <pc:sldMk cId="2126547939" sldId="279"/>
            <ac:spMk id="46" creationId="{57D5121C-97F3-40F1-9224-6C962384CC26}"/>
          </ac:spMkLst>
        </pc:spChg>
        <pc:spChg chg="add">
          <ac:chgData name="Helen Kirrane" userId="75274bbf-9d60-4a44-9b9f-256f2eb68d3d" providerId="ADAL" clId="{0C4923E0-189F-43A5-9896-39BA855F33C5}" dt="2024-09-17T16:48:32.106" v="15271" actId="26606"/>
          <ac:spMkLst>
            <pc:docMk/>
            <pc:sldMk cId="2126547939" sldId="279"/>
            <ac:spMk id="51" creationId="{1A59258C-AAC2-41CD-973C-7439B122A3FF}"/>
          </ac:spMkLst>
        </pc:spChg>
        <pc:spChg chg="add">
          <ac:chgData name="Helen Kirrane" userId="75274bbf-9d60-4a44-9b9f-256f2eb68d3d" providerId="ADAL" clId="{0C4923E0-189F-43A5-9896-39BA855F33C5}" dt="2024-09-17T16:48:32.106" v="15271" actId="26606"/>
          <ac:spMkLst>
            <pc:docMk/>
            <pc:sldMk cId="2126547939" sldId="279"/>
            <ac:spMk id="53" creationId="{54516B72-0116-42B2-82A2-B11218A36636}"/>
          </ac:spMkLst>
        </pc:spChg>
        <pc:spChg chg="add">
          <ac:chgData name="Helen Kirrane" userId="75274bbf-9d60-4a44-9b9f-256f2eb68d3d" providerId="ADAL" clId="{0C4923E0-189F-43A5-9896-39BA855F33C5}" dt="2024-09-17T16:48:32.106" v="15271" actId="26606"/>
          <ac:spMkLst>
            <pc:docMk/>
            <pc:sldMk cId="2126547939" sldId="279"/>
            <ac:spMk id="55" creationId="{7CDB507F-21B7-4C27-B0FC-D9C465C6DB44}"/>
          </ac:spMkLst>
        </pc:spChg>
        <pc:spChg chg="add">
          <ac:chgData name="Helen Kirrane" userId="75274bbf-9d60-4a44-9b9f-256f2eb68d3d" providerId="ADAL" clId="{0C4923E0-189F-43A5-9896-39BA855F33C5}" dt="2024-09-17T16:48:32.106" v="15271" actId="26606"/>
          <ac:spMkLst>
            <pc:docMk/>
            <pc:sldMk cId="2126547939" sldId="279"/>
            <ac:spMk id="57" creationId="{7AB1AE17-B7A3-4363-95CD-25441E2FF1F3}"/>
          </ac:spMkLst>
        </pc:spChg>
        <pc:picChg chg="add del mod ord">
          <ac:chgData name="Helen Kirrane" userId="75274bbf-9d60-4a44-9b9f-256f2eb68d3d" providerId="ADAL" clId="{0C4923E0-189F-43A5-9896-39BA855F33C5}" dt="2024-09-17T16:48:27.812" v="15270" actId="478"/>
          <ac:picMkLst>
            <pc:docMk/>
            <pc:sldMk cId="2126547939" sldId="279"/>
            <ac:picMk id="5" creationId="{7A301DB8-9F62-3E1E-A8A8-FBB013EBD940}"/>
          </ac:picMkLst>
        </pc:picChg>
        <pc:picChg chg="add del mod">
          <ac:chgData name="Helen Kirrane" userId="75274bbf-9d60-4a44-9b9f-256f2eb68d3d" providerId="ADAL" clId="{0C4923E0-189F-43A5-9896-39BA855F33C5}" dt="2024-09-17T16:48:18.189" v="15269" actId="478"/>
          <ac:picMkLst>
            <pc:docMk/>
            <pc:sldMk cId="2126547939" sldId="279"/>
            <ac:picMk id="7" creationId="{B44F988D-98B1-DAD6-C902-175E972738E5}"/>
          </ac:picMkLst>
        </pc:picChg>
      </pc:sldChg>
      <pc:sldChg chg="addSp delSp modSp new mod ord">
        <pc:chgData name="Helen Kirrane" userId="75274bbf-9d60-4a44-9b9f-256f2eb68d3d" providerId="ADAL" clId="{0C4923E0-189F-43A5-9896-39BA855F33C5}" dt="2024-09-17T16:38:07.494" v="14876"/>
        <pc:sldMkLst>
          <pc:docMk/>
          <pc:sldMk cId="163932588" sldId="280"/>
        </pc:sldMkLst>
        <pc:spChg chg="mod">
          <ac:chgData name="Helen Kirrane" userId="75274bbf-9d60-4a44-9b9f-256f2eb68d3d" providerId="ADAL" clId="{0C4923E0-189F-43A5-9896-39BA855F33C5}" dt="2024-09-03T12:20:50.584" v="4955" actId="20577"/>
          <ac:spMkLst>
            <pc:docMk/>
            <pc:sldMk cId="163932588" sldId="280"/>
            <ac:spMk id="2" creationId="{FCD6D5D1-8E50-203D-12D4-E0AA3A3D04C0}"/>
          </ac:spMkLst>
        </pc:spChg>
        <pc:spChg chg="mod">
          <ac:chgData name="Helen Kirrane" userId="75274bbf-9d60-4a44-9b9f-256f2eb68d3d" providerId="ADAL" clId="{0C4923E0-189F-43A5-9896-39BA855F33C5}" dt="2024-09-10T12:42:35.916" v="11000" actId="20577"/>
          <ac:spMkLst>
            <pc:docMk/>
            <pc:sldMk cId="163932588" sldId="280"/>
            <ac:spMk id="3" creationId="{1F4CF9F4-966A-5B36-0413-9416D2E55FB0}"/>
          </ac:spMkLst>
        </pc:spChg>
        <pc:spChg chg="add del mod">
          <ac:chgData name="Helen Kirrane" userId="75274bbf-9d60-4a44-9b9f-256f2eb68d3d" providerId="ADAL" clId="{0C4923E0-189F-43A5-9896-39BA855F33C5}" dt="2024-09-06T14:11:48.938" v="7805" actId="478"/>
          <ac:spMkLst>
            <pc:docMk/>
            <pc:sldMk cId="163932588" sldId="280"/>
            <ac:spMk id="5" creationId="{89253F67-1298-8805-2594-BB3F1901E000}"/>
          </ac:spMkLst>
        </pc:spChg>
        <pc:graphicFrameChg chg="add mod modGraphic">
          <ac:chgData name="Helen Kirrane" userId="75274bbf-9d60-4a44-9b9f-256f2eb68d3d" providerId="ADAL" clId="{0C4923E0-189F-43A5-9896-39BA855F33C5}" dt="2024-09-06T14:12:31.460" v="7815" actId="14734"/>
          <ac:graphicFrameMkLst>
            <pc:docMk/>
            <pc:sldMk cId="163932588" sldId="280"/>
            <ac:graphicFrameMk id="4" creationId="{471FAEF7-277B-46FF-FC8D-1DDDFE445D4F}"/>
          </ac:graphicFrameMkLst>
        </pc:graphicFrameChg>
        <pc:picChg chg="add mod">
          <ac:chgData name="Helen Kirrane" userId="75274bbf-9d60-4a44-9b9f-256f2eb68d3d" providerId="ADAL" clId="{0C4923E0-189F-43A5-9896-39BA855F33C5}" dt="2024-09-06T15:29:46.555" v="9362" actId="1076"/>
          <ac:picMkLst>
            <pc:docMk/>
            <pc:sldMk cId="163932588" sldId="280"/>
            <ac:picMk id="2050" creationId="{070D3B26-0B4E-A056-A617-4D165DB4E14E}"/>
          </ac:picMkLst>
        </pc:picChg>
      </pc:sldChg>
      <pc:sldChg chg="addSp delSp modSp new mod ord">
        <pc:chgData name="Helen Kirrane" userId="75274bbf-9d60-4a44-9b9f-256f2eb68d3d" providerId="ADAL" clId="{0C4923E0-189F-43A5-9896-39BA855F33C5}" dt="2024-09-17T16:38:07.494" v="14876"/>
        <pc:sldMkLst>
          <pc:docMk/>
          <pc:sldMk cId="3067076863" sldId="281"/>
        </pc:sldMkLst>
        <pc:spChg chg="mod">
          <ac:chgData name="Helen Kirrane" userId="75274bbf-9d60-4a44-9b9f-256f2eb68d3d" providerId="ADAL" clId="{0C4923E0-189F-43A5-9896-39BA855F33C5}" dt="2024-09-06T13:18:25.598" v="6611" actId="20577"/>
          <ac:spMkLst>
            <pc:docMk/>
            <pc:sldMk cId="3067076863" sldId="281"/>
            <ac:spMk id="2" creationId="{07C4860A-9EE8-0CD6-9DCC-1D181C2203D2}"/>
          </ac:spMkLst>
        </pc:spChg>
        <pc:spChg chg="del mod">
          <ac:chgData name="Helen Kirrane" userId="75274bbf-9d60-4a44-9b9f-256f2eb68d3d" providerId="ADAL" clId="{0C4923E0-189F-43A5-9896-39BA855F33C5}" dt="2024-09-06T14:27:17.122" v="8358" actId="22"/>
          <ac:spMkLst>
            <pc:docMk/>
            <pc:sldMk cId="3067076863" sldId="281"/>
            <ac:spMk id="3" creationId="{3AB9D750-4BFC-FD37-0E3E-E138AA3C9B7D}"/>
          </ac:spMkLst>
        </pc:spChg>
        <pc:spChg chg="add del mod">
          <ac:chgData name="Helen Kirrane" userId="75274bbf-9d60-4a44-9b9f-256f2eb68d3d" providerId="ADAL" clId="{0C4923E0-189F-43A5-9896-39BA855F33C5}" dt="2024-09-06T14:28:25.254" v="8371"/>
          <ac:spMkLst>
            <pc:docMk/>
            <pc:sldMk cId="3067076863" sldId="281"/>
            <ac:spMk id="6" creationId="{C6925AF8-0BD8-F02B-75C7-A09E21B462E3}"/>
          </ac:spMkLst>
        </pc:spChg>
        <pc:picChg chg="add mod ord">
          <ac:chgData name="Helen Kirrane" userId="75274bbf-9d60-4a44-9b9f-256f2eb68d3d" providerId="ADAL" clId="{0C4923E0-189F-43A5-9896-39BA855F33C5}" dt="2024-09-13T12:23:58.810" v="11647" actId="1076"/>
          <ac:picMkLst>
            <pc:docMk/>
            <pc:sldMk cId="3067076863" sldId="281"/>
            <ac:picMk id="5" creationId="{2A83B299-26E8-C79A-F762-447669C0C271}"/>
          </ac:picMkLst>
        </pc:picChg>
      </pc:sldChg>
      <pc:sldChg chg="addSp delSp modSp new del mod">
        <pc:chgData name="Helen Kirrane" userId="75274bbf-9d60-4a44-9b9f-256f2eb68d3d" providerId="ADAL" clId="{0C4923E0-189F-43A5-9896-39BA855F33C5}" dt="2024-09-13T12:23:54.059" v="11646" actId="2696"/>
        <pc:sldMkLst>
          <pc:docMk/>
          <pc:sldMk cId="3393925920" sldId="282"/>
        </pc:sldMkLst>
        <pc:spChg chg="mod">
          <ac:chgData name="Helen Kirrane" userId="75274bbf-9d60-4a44-9b9f-256f2eb68d3d" providerId="ADAL" clId="{0C4923E0-189F-43A5-9896-39BA855F33C5}" dt="2024-09-06T14:24:00.753" v="8351" actId="20577"/>
          <ac:spMkLst>
            <pc:docMk/>
            <pc:sldMk cId="3393925920" sldId="282"/>
            <ac:spMk id="2" creationId="{849A076C-C93D-73BD-E931-8CC916C28D53}"/>
          </ac:spMkLst>
        </pc:spChg>
        <pc:spChg chg="del">
          <ac:chgData name="Helen Kirrane" userId="75274bbf-9d60-4a44-9b9f-256f2eb68d3d" providerId="ADAL" clId="{0C4923E0-189F-43A5-9896-39BA855F33C5}" dt="2024-09-06T13:26:04.887" v="6819" actId="22"/>
          <ac:spMkLst>
            <pc:docMk/>
            <pc:sldMk cId="3393925920" sldId="282"/>
            <ac:spMk id="3" creationId="{84A11ED0-4CB9-4287-0AE8-6C4D65795196}"/>
          </ac:spMkLst>
        </pc:spChg>
        <pc:spChg chg="add del mod">
          <ac:chgData name="Helen Kirrane" userId="75274bbf-9d60-4a44-9b9f-256f2eb68d3d" providerId="ADAL" clId="{0C4923E0-189F-43A5-9896-39BA855F33C5}" dt="2024-09-06T14:20:43.128" v="8291"/>
          <ac:spMkLst>
            <pc:docMk/>
            <pc:sldMk cId="3393925920" sldId="282"/>
            <ac:spMk id="4" creationId="{1CCACF27-CAB8-D0D3-5AFB-335BBF83DA5B}"/>
          </ac:spMkLst>
        </pc:spChg>
        <pc:spChg chg="add del mod">
          <ac:chgData name="Helen Kirrane" userId="75274bbf-9d60-4a44-9b9f-256f2eb68d3d" providerId="ADAL" clId="{0C4923E0-189F-43A5-9896-39BA855F33C5}" dt="2024-09-06T14:23:46.511" v="8297" actId="22"/>
          <ac:spMkLst>
            <pc:docMk/>
            <pc:sldMk cId="3393925920" sldId="282"/>
            <ac:spMk id="8" creationId="{D66D3A1F-7DA6-336D-F0CB-7269F367A217}"/>
          </ac:spMkLst>
        </pc:spChg>
        <pc:picChg chg="add del mod ord">
          <ac:chgData name="Helen Kirrane" userId="75274bbf-9d60-4a44-9b9f-256f2eb68d3d" providerId="ADAL" clId="{0C4923E0-189F-43A5-9896-39BA855F33C5}" dt="2024-09-06T14:20:39.302" v="8290" actId="21"/>
          <ac:picMkLst>
            <pc:docMk/>
            <pc:sldMk cId="3393925920" sldId="282"/>
            <ac:picMk id="5" creationId="{DA1109D8-03EB-C28C-7946-1A071878284D}"/>
          </ac:picMkLst>
        </pc:picChg>
        <pc:picChg chg="add del mod">
          <ac:chgData name="Helen Kirrane" userId="75274bbf-9d60-4a44-9b9f-256f2eb68d3d" providerId="ADAL" clId="{0C4923E0-189F-43A5-9896-39BA855F33C5}" dt="2024-09-06T14:21:00.377" v="8292" actId="478"/>
          <ac:picMkLst>
            <pc:docMk/>
            <pc:sldMk cId="3393925920" sldId="282"/>
            <ac:picMk id="6" creationId="{42242939-3C28-BD6D-A3EE-B3F15EB5C4E9}"/>
          </ac:picMkLst>
        </pc:picChg>
        <pc:picChg chg="add mod ord">
          <ac:chgData name="Helen Kirrane" userId="75274bbf-9d60-4a44-9b9f-256f2eb68d3d" providerId="ADAL" clId="{0C4923E0-189F-43A5-9896-39BA855F33C5}" dt="2024-09-06T14:24:12.798" v="8357" actId="14100"/>
          <ac:picMkLst>
            <pc:docMk/>
            <pc:sldMk cId="3393925920" sldId="282"/>
            <ac:picMk id="10" creationId="{CA09E043-75E4-82D6-C828-F05412DFF887}"/>
          </ac:picMkLst>
        </pc:picChg>
      </pc:sldChg>
      <pc:sldChg chg="addSp delSp modSp new mod ord setBg">
        <pc:chgData name="Helen Kirrane" userId="75274bbf-9d60-4a44-9b9f-256f2eb68d3d" providerId="ADAL" clId="{0C4923E0-189F-43A5-9896-39BA855F33C5}" dt="2024-09-17T16:41:47.533" v="15045" actId="478"/>
        <pc:sldMkLst>
          <pc:docMk/>
          <pc:sldMk cId="2136309928" sldId="283"/>
        </pc:sldMkLst>
        <pc:spChg chg="mod">
          <ac:chgData name="Helen Kirrane" userId="75274bbf-9d60-4a44-9b9f-256f2eb68d3d" providerId="ADAL" clId="{0C4923E0-189F-43A5-9896-39BA855F33C5}" dt="2024-09-13T14:43:15.098" v="13847" actId="26606"/>
          <ac:spMkLst>
            <pc:docMk/>
            <pc:sldMk cId="2136309928" sldId="283"/>
            <ac:spMk id="2" creationId="{8E2F7259-6D89-7F92-FA30-CDE39A8E647D}"/>
          </ac:spMkLst>
        </pc:spChg>
        <pc:spChg chg="mod ord">
          <ac:chgData name="Helen Kirrane" userId="75274bbf-9d60-4a44-9b9f-256f2eb68d3d" providerId="ADAL" clId="{0C4923E0-189F-43A5-9896-39BA855F33C5}" dt="2024-09-13T14:43:15.098" v="13847" actId="26606"/>
          <ac:spMkLst>
            <pc:docMk/>
            <pc:sldMk cId="2136309928" sldId="283"/>
            <ac:spMk id="3" creationId="{CFBC1CB2-5435-C1E4-C33C-4158CD0BAC93}"/>
          </ac:spMkLst>
        </pc:spChg>
        <pc:spChg chg="add del">
          <ac:chgData name="Helen Kirrane" userId="75274bbf-9d60-4a44-9b9f-256f2eb68d3d" providerId="ADAL" clId="{0C4923E0-189F-43A5-9896-39BA855F33C5}" dt="2024-09-13T14:43:15.098" v="13847" actId="26606"/>
          <ac:spMkLst>
            <pc:docMk/>
            <pc:sldMk cId="2136309928" sldId="283"/>
            <ac:spMk id="5127" creationId="{3BCC76B1-ECDB-4DDD-BADF-D5EDFB1E59E4}"/>
          </ac:spMkLst>
        </pc:spChg>
        <pc:spChg chg="add del">
          <ac:chgData name="Helen Kirrane" userId="75274bbf-9d60-4a44-9b9f-256f2eb68d3d" providerId="ADAL" clId="{0C4923E0-189F-43A5-9896-39BA855F33C5}" dt="2024-09-13T14:43:15.098" v="13847" actId="26606"/>
          <ac:spMkLst>
            <pc:docMk/>
            <pc:sldMk cId="2136309928" sldId="283"/>
            <ac:spMk id="5129" creationId="{A5CEB354-CD56-4A90-9437-3D854BCA1BFD}"/>
          </ac:spMkLst>
        </pc:spChg>
        <pc:spChg chg="add del">
          <ac:chgData name="Helen Kirrane" userId="75274bbf-9d60-4a44-9b9f-256f2eb68d3d" providerId="ADAL" clId="{0C4923E0-189F-43A5-9896-39BA855F33C5}" dt="2024-09-13T14:43:15.098" v="13847" actId="26606"/>
          <ac:spMkLst>
            <pc:docMk/>
            <pc:sldMk cId="2136309928" sldId="283"/>
            <ac:spMk id="5131" creationId="{6F96B9A5-9CA4-45AC-A6B5-4A0767252A24}"/>
          </ac:spMkLst>
        </pc:spChg>
        <pc:spChg chg="add del">
          <ac:chgData name="Helen Kirrane" userId="75274bbf-9d60-4a44-9b9f-256f2eb68d3d" providerId="ADAL" clId="{0C4923E0-189F-43A5-9896-39BA855F33C5}" dt="2024-09-13T14:43:15.098" v="13847" actId="26606"/>
          <ac:spMkLst>
            <pc:docMk/>
            <pc:sldMk cId="2136309928" sldId="283"/>
            <ac:spMk id="5133" creationId="{FAB63578-4F5B-42EF-A346-0199C22AA0ED}"/>
          </ac:spMkLst>
        </pc:spChg>
        <pc:spChg chg="add del">
          <ac:chgData name="Helen Kirrane" userId="75274bbf-9d60-4a44-9b9f-256f2eb68d3d" providerId="ADAL" clId="{0C4923E0-189F-43A5-9896-39BA855F33C5}" dt="2024-09-13T14:43:15.098" v="13847" actId="26606"/>
          <ac:spMkLst>
            <pc:docMk/>
            <pc:sldMk cId="2136309928" sldId="283"/>
            <ac:spMk id="5135" creationId="{42CC43AB-649D-44BE-9A0D-9671B4A9B841}"/>
          </ac:spMkLst>
        </pc:spChg>
        <pc:spChg chg="add del">
          <ac:chgData name="Helen Kirrane" userId="75274bbf-9d60-4a44-9b9f-256f2eb68d3d" providerId="ADAL" clId="{0C4923E0-189F-43A5-9896-39BA855F33C5}" dt="2024-09-13T14:43:15.098" v="13847" actId="26606"/>
          <ac:spMkLst>
            <pc:docMk/>
            <pc:sldMk cId="2136309928" sldId="283"/>
            <ac:spMk id="5137" creationId="{DDD62572-DA0D-413A-AF9B-E2DFD1880095}"/>
          </ac:spMkLst>
        </pc:spChg>
        <pc:spChg chg="add del">
          <ac:chgData name="Helen Kirrane" userId="75274bbf-9d60-4a44-9b9f-256f2eb68d3d" providerId="ADAL" clId="{0C4923E0-189F-43A5-9896-39BA855F33C5}" dt="2024-09-13T14:43:15.098" v="13847" actId="26606"/>
          <ac:spMkLst>
            <pc:docMk/>
            <pc:sldMk cId="2136309928" sldId="283"/>
            <ac:spMk id="5139" creationId="{0B07446B-5B3D-4F85-9809-66F825F24487}"/>
          </ac:spMkLst>
        </pc:spChg>
        <pc:spChg chg="add">
          <ac:chgData name="Helen Kirrane" userId="75274bbf-9d60-4a44-9b9f-256f2eb68d3d" providerId="ADAL" clId="{0C4923E0-189F-43A5-9896-39BA855F33C5}" dt="2024-09-13T14:43:15.098" v="13847" actId="26606"/>
          <ac:spMkLst>
            <pc:docMk/>
            <pc:sldMk cId="2136309928" sldId="283"/>
            <ac:spMk id="5144" creationId="{EB99D052-C394-479D-9AF5-C2BC9841BF24}"/>
          </ac:spMkLst>
        </pc:spChg>
        <pc:picChg chg="add del mod">
          <ac:chgData name="Helen Kirrane" userId="75274bbf-9d60-4a44-9b9f-256f2eb68d3d" providerId="ADAL" clId="{0C4923E0-189F-43A5-9896-39BA855F33C5}" dt="2024-09-17T16:41:47.533" v="15045" actId="478"/>
          <ac:picMkLst>
            <pc:docMk/>
            <pc:sldMk cId="2136309928" sldId="283"/>
            <ac:picMk id="4" creationId="{9CA1DF8F-89B7-2448-E4B9-1827FCF2C04E}"/>
          </ac:picMkLst>
        </pc:picChg>
        <pc:picChg chg="add mod">
          <ac:chgData name="Helen Kirrane" userId="75274bbf-9d60-4a44-9b9f-256f2eb68d3d" providerId="ADAL" clId="{0C4923E0-189F-43A5-9896-39BA855F33C5}" dt="2024-09-13T14:43:15.098" v="13847" actId="26606"/>
          <ac:picMkLst>
            <pc:docMk/>
            <pc:sldMk cId="2136309928" sldId="283"/>
            <ac:picMk id="3074" creationId="{7AA5F3F2-66E9-D3AF-886B-B54703E185CF}"/>
          </ac:picMkLst>
        </pc:picChg>
        <pc:picChg chg="add mod">
          <ac:chgData name="Helen Kirrane" userId="75274bbf-9d60-4a44-9b9f-256f2eb68d3d" providerId="ADAL" clId="{0C4923E0-189F-43A5-9896-39BA855F33C5}" dt="2024-09-13T14:43:15.098" v="13847" actId="26606"/>
          <ac:picMkLst>
            <pc:docMk/>
            <pc:sldMk cId="2136309928" sldId="283"/>
            <ac:picMk id="5122" creationId="{B42C6EAA-A178-D3C2-AD98-2FA97D65C107}"/>
          </ac:picMkLst>
        </pc:picChg>
      </pc:sldChg>
      <pc:sldChg chg="addSp delSp modSp new mod ord setBg">
        <pc:chgData name="Helen Kirrane" userId="75274bbf-9d60-4a44-9b9f-256f2eb68d3d" providerId="ADAL" clId="{0C4923E0-189F-43A5-9896-39BA855F33C5}" dt="2024-09-17T16:45:56.414" v="15257" actId="20577"/>
        <pc:sldMkLst>
          <pc:docMk/>
          <pc:sldMk cId="4000644739" sldId="284"/>
        </pc:sldMkLst>
        <pc:spChg chg="mod">
          <ac:chgData name="Helen Kirrane" userId="75274bbf-9d60-4a44-9b9f-256f2eb68d3d" providerId="ADAL" clId="{0C4923E0-189F-43A5-9896-39BA855F33C5}" dt="2024-09-17T16:45:49.116" v="15250" actId="26606"/>
          <ac:spMkLst>
            <pc:docMk/>
            <pc:sldMk cId="4000644739" sldId="284"/>
            <ac:spMk id="2" creationId="{6409096B-9E69-D88B-9802-B6A90D193634}"/>
          </ac:spMkLst>
        </pc:spChg>
        <pc:spChg chg="del mod">
          <ac:chgData name="Helen Kirrane" userId="75274bbf-9d60-4a44-9b9f-256f2eb68d3d" providerId="ADAL" clId="{0C4923E0-189F-43A5-9896-39BA855F33C5}" dt="2024-09-17T16:45:49.116" v="15250" actId="26606"/>
          <ac:spMkLst>
            <pc:docMk/>
            <pc:sldMk cId="4000644739" sldId="284"/>
            <ac:spMk id="3" creationId="{A71684F5-AF90-C3A4-78AB-A5480390896F}"/>
          </ac:spMkLst>
        </pc:spChg>
        <pc:spChg chg="add del">
          <ac:chgData name="Helen Kirrane" userId="75274bbf-9d60-4a44-9b9f-256f2eb68d3d" providerId="ADAL" clId="{0C4923E0-189F-43A5-9896-39BA855F33C5}" dt="2024-09-17T16:45:24.306" v="15248" actId="26606"/>
          <ac:spMkLst>
            <pc:docMk/>
            <pc:sldMk cId="4000644739" sldId="284"/>
            <ac:spMk id="8" creationId="{B373F125-DEF3-41D6-9918-AB21A2ACC37A}"/>
          </ac:spMkLst>
        </pc:spChg>
        <pc:spChg chg="add del">
          <ac:chgData name="Helen Kirrane" userId="75274bbf-9d60-4a44-9b9f-256f2eb68d3d" providerId="ADAL" clId="{0C4923E0-189F-43A5-9896-39BA855F33C5}" dt="2024-09-17T16:45:24.306" v="15248" actId="26606"/>
          <ac:spMkLst>
            <pc:docMk/>
            <pc:sldMk cId="4000644739" sldId="284"/>
            <ac:spMk id="10" creationId="{71E9F226-EB6E-48C9-ADDA-636DE4BF4EBE}"/>
          </ac:spMkLst>
        </pc:spChg>
        <pc:spChg chg="add del">
          <ac:chgData name="Helen Kirrane" userId="75274bbf-9d60-4a44-9b9f-256f2eb68d3d" providerId="ADAL" clId="{0C4923E0-189F-43A5-9896-39BA855F33C5}" dt="2024-09-17T16:45:49.116" v="15250" actId="26606"/>
          <ac:spMkLst>
            <pc:docMk/>
            <pc:sldMk cId="4000644739" sldId="284"/>
            <ac:spMk id="12" creationId="{6F306C00-E0A9-4E79-AF25-3D295CA909DD}"/>
          </ac:spMkLst>
        </pc:spChg>
        <pc:spChg chg="add del">
          <ac:chgData name="Helen Kirrane" userId="75274bbf-9d60-4a44-9b9f-256f2eb68d3d" providerId="ADAL" clId="{0C4923E0-189F-43A5-9896-39BA855F33C5}" dt="2024-09-13T14:35:50.898" v="13776" actId="26606"/>
          <ac:spMkLst>
            <pc:docMk/>
            <pc:sldMk cId="4000644739" sldId="284"/>
            <ac:spMk id="17" creationId="{E83CCD68-169B-401E-9352-6930D4A6E833}"/>
          </ac:spMkLst>
        </pc:spChg>
        <pc:graphicFrameChg chg="add mod">
          <ac:chgData name="Helen Kirrane" userId="75274bbf-9d60-4a44-9b9f-256f2eb68d3d" providerId="ADAL" clId="{0C4923E0-189F-43A5-9896-39BA855F33C5}" dt="2024-09-17T16:45:56.414" v="15257" actId="20577"/>
          <ac:graphicFrameMkLst>
            <pc:docMk/>
            <pc:sldMk cId="4000644739" sldId="284"/>
            <ac:graphicFrameMk id="15" creationId="{4F11462F-F084-B997-916B-5FAF8E4BAD85}"/>
          </ac:graphicFrameMkLst>
        </pc:graphicFrameChg>
        <pc:picChg chg="add del">
          <ac:chgData name="Helen Kirrane" userId="75274bbf-9d60-4a44-9b9f-256f2eb68d3d" providerId="ADAL" clId="{0C4923E0-189F-43A5-9896-39BA855F33C5}" dt="2024-09-17T16:45:27.045" v="15249" actId="478"/>
          <ac:picMkLst>
            <pc:docMk/>
            <pc:sldMk cId="4000644739" sldId="284"/>
            <ac:picMk id="13" creationId="{692134A8-E7D3-1C41-A0AA-A4A6C2D5DF1D}"/>
          </ac:picMkLst>
        </pc:picChg>
        <pc:picChg chg="add del">
          <ac:chgData name="Helen Kirrane" userId="75274bbf-9d60-4a44-9b9f-256f2eb68d3d" providerId="ADAL" clId="{0C4923E0-189F-43A5-9896-39BA855F33C5}" dt="2024-09-13T14:35:50.898" v="13776" actId="26606"/>
          <ac:picMkLst>
            <pc:docMk/>
            <pc:sldMk cId="4000644739" sldId="284"/>
            <ac:picMk id="14" creationId="{D9F922AD-1B15-D769-88F9-967DC77C04D1}"/>
          </ac:picMkLst>
        </pc:picChg>
      </pc:sldChg>
      <pc:sldChg chg="addSp delSp modSp new mod ord setBg setClrOvrMap">
        <pc:chgData name="Helen Kirrane" userId="75274bbf-9d60-4a44-9b9f-256f2eb68d3d" providerId="ADAL" clId="{0C4923E0-189F-43A5-9896-39BA855F33C5}" dt="2024-09-17T16:35:38.080" v="14745"/>
        <pc:sldMkLst>
          <pc:docMk/>
          <pc:sldMk cId="2124043685" sldId="285"/>
        </pc:sldMkLst>
        <pc:spChg chg="mod">
          <ac:chgData name="Helen Kirrane" userId="75274bbf-9d60-4a44-9b9f-256f2eb68d3d" providerId="ADAL" clId="{0C4923E0-189F-43A5-9896-39BA855F33C5}" dt="2024-09-13T14:38:54.093" v="13802" actId="20577"/>
          <ac:spMkLst>
            <pc:docMk/>
            <pc:sldMk cId="2124043685" sldId="285"/>
            <ac:spMk id="2" creationId="{E90C2D45-A83B-A190-CD63-3F9B98676B1E}"/>
          </ac:spMkLst>
        </pc:spChg>
        <pc:spChg chg="add del mod">
          <ac:chgData name="Helen Kirrane" userId="75274bbf-9d60-4a44-9b9f-256f2eb68d3d" providerId="ADAL" clId="{0C4923E0-189F-43A5-9896-39BA855F33C5}" dt="2024-09-13T14:32:28.631" v="13746" actId="26606"/>
          <ac:spMkLst>
            <pc:docMk/>
            <pc:sldMk cId="2124043685" sldId="285"/>
            <ac:spMk id="3" creationId="{FE9CD7D4-1EE2-D10E-1D26-ACC62E9C0D07}"/>
          </ac:spMkLst>
        </pc:spChg>
        <pc:spChg chg="add del">
          <ac:chgData name="Helen Kirrane" userId="75274bbf-9d60-4a44-9b9f-256f2eb68d3d" providerId="ADAL" clId="{0C4923E0-189F-43A5-9896-39BA855F33C5}" dt="2024-09-13T14:32:28.631" v="13746" actId="26606"/>
          <ac:spMkLst>
            <pc:docMk/>
            <pc:sldMk cId="2124043685" sldId="285"/>
            <ac:spMk id="8" creationId="{1A59258C-AAC2-41CD-973C-7439B122A3FF}"/>
          </ac:spMkLst>
        </pc:spChg>
        <pc:spChg chg="add del">
          <ac:chgData name="Helen Kirrane" userId="75274bbf-9d60-4a44-9b9f-256f2eb68d3d" providerId="ADAL" clId="{0C4923E0-189F-43A5-9896-39BA855F33C5}" dt="2024-09-13T14:32:28.631" v="13746" actId="26606"/>
          <ac:spMkLst>
            <pc:docMk/>
            <pc:sldMk cId="2124043685" sldId="285"/>
            <ac:spMk id="10" creationId="{54516B72-0116-42B2-82A2-B11218A36636}"/>
          </ac:spMkLst>
        </pc:spChg>
        <pc:spChg chg="add del">
          <ac:chgData name="Helen Kirrane" userId="75274bbf-9d60-4a44-9b9f-256f2eb68d3d" providerId="ADAL" clId="{0C4923E0-189F-43A5-9896-39BA855F33C5}" dt="2024-09-13T14:32:28.631" v="13746" actId="26606"/>
          <ac:spMkLst>
            <pc:docMk/>
            <pc:sldMk cId="2124043685" sldId="285"/>
            <ac:spMk id="12" creationId="{7CDB507F-21B7-4C27-B0FC-D9C465C6DB44}"/>
          </ac:spMkLst>
        </pc:spChg>
        <pc:spChg chg="add del">
          <ac:chgData name="Helen Kirrane" userId="75274bbf-9d60-4a44-9b9f-256f2eb68d3d" providerId="ADAL" clId="{0C4923E0-189F-43A5-9896-39BA855F33C5}" dt="2024-09-13T14:32:28.631" v="13746" actId="26606"/>
          <ac:spMkLst>
            <pc:docMk/>
            <pc:sldMk cId="2124043685" sldId="285"/>
            <ac:spMk id="14" creationId="{7AB1AE17-B7A3-4363-95CD-25441E2FF1F3}"/>
          </ac:spMkLst>
        </pc:spChg>
        <pc:spChg chg="add del">
          <ac:chgData name="Helen Kirrane" userId="75274bbf-9d60-4a44-9b9f-256f2eb68d3d" providerId="ADAL" clId="{0C4923E0-189F-43A5-9896-39BA855F33C5}" dt="2024-09-13T14:32:23.176" v="13741" actId="26606"/>
          <ac:spMkLst>
            <pc:docMk/>
            <pc:sldMk cId="2124043685" sldId="285"/>
            <ac:spMk id="18" creationId="{FE9CD7D4-1EE2-D10E-1D26-ACC62E9C0D07}"/>
          </ac:spMkLst>
        </pc:spChg>
        <pc:spChg chg="add del">
          <ac:chgData name="Helen Kirrane" userId="75274bbf-9d60-4a44-9b9f-256f2eb68d3d" providerId="ADAL" clId="{0C4923E0-189F-43A5-9896-39BA855F33C5}" dt="2024-09-13T14:32:23.176" v="13741" actId="26606"/>
          <ac:spMkLst>
            <pc:docMk/>
            <pc:sldMk cId="2124043685" sldId="285"/>
            <ac:spMk id="19" creationId="{1A59258C-AAC2-41CD-973C-7439B122A3FF}"/>
          </ac:spMkLst>
        </pc:spChg>
        <pc:spChg chg="add del">
          <ac:chgData name="Helen Kirrane" userId="75274bbf-9d60-4a44-9b9f-256f2eb68d3d" providerId="ADAL" clId="{0C4923E0-189F-43A5-9896-39BA855F33C5}" dt="2024-09-13T14:32:26.452" v="13743" actId="26606"/>
          <ac:spMkLst>
            <pc:docMk/>
            <pc:sldMk cId="2124043685" sldId="285"/>
            <ac:spMk id="20" creationId="{6DC969F4-277E-4F95-9ABB-0421358B0927}"/>
          </ac:spMkLst>
        </pc:spChg>
        <pc:spChg chg="add del">
          <ac:chgData name="Helen Kirrane" userId="75274bbf-9d60-4a44-9b9f-256f2eb68d3d" providerId="ADAL" clId="{0C4923E0-189F-43A5-9896-39BA855F33C5}" dt="2024-09-13T14:32:23.176" v="13741" actId="26606"/>
          <ac:spMkLst>
            <pc:docMk/>
            <pc:sldMk cId="2124043685" sldId="285"/>
            <ac:spMk id="21" creationId="{54516B72-0116-42B2-82A2-B11218A36636}"/>
          </ac:spMkLst>
        </pc:spChg>
        <pc:spChg chg="add del">
          <ac:chgData name="Helen Kirrane" userId="75274bbf-9d60-4a44-9b9f-256f2eb68d3d" providerId="ADAL" clId="{0C4923E0-189F-43A5-9896-39BA855F33C5}" dt="2024-09-13T14:32:26.452" v="13743" actId="26606"/>
          <ac:spMkLst>
            <pc:docMk/>
            <pc:sldMk cId="2124043685" sldId="285"/>
            <ac:spMk id="22" creationId="{DBB62B70-0FFB-4EBC-A23C-3EE215C71C4F}"/>
          </ac:spMkLst>
        </pc:spChg>
        <pc:spChg chg="add del">
          <ac:chgData name="Helen Kirrane" userId="75274bbf-9d60-4a44-9b9f-256f2eb68d3d" providerId="ADAL" clId="{0C4923E0-189F-43A5-9896-39BA855F33C5}" dt="2024-09-13T14:32:23.176" v="13741" actId="26606"/>
          <ac:spMkLst>
            <pc:docMk/>
            <pc:sldMk cId="2124043685" sldId="285"/>
            <ac:spMk id="23" creationId="{7CDB507F-21B7-4C27-B0FC-D9C465C6DB44}"/>
          </ac:spMkLst>
        </pc:spChg>
        <pc:spChg chg="add del">
          <ac:chgData name="Helen Kirrane" userId="75274bbf-9d60-4a44-9b9f-256f2eb68d3d" providerId="ADAL" clId="{0C4923E0-189F-43A5-9896-39BA855F33C5}" dt="2024-09-13T14:32:26.452" v="13743" actId="26606"/>
          <ac:spMkLst>
            <pc:docMk/>
            <pc:sldMk cId="2124043685" sldId="285"/>
            <ac:spMk id="24" creationId="{4F448DF1-A468-4624-99E7-933CC62076B3}"/>
          </ac:spMkLst>
        </pc:spChg>
        <pc:spChg chg="add del">
          <ac:chgData name="Helen Kirrane" userId="75274bbf-9d60-4a44-9b9f-256f2eb68d3d" providerId="ADAL" clId="{0C4923E0-189F-43A5-9896-39BA855F33C5}" dt="2024-09-13T14:32:23.176" v="13741" actId="26606"/>
          <ac:spMkLst>
            <pc:docMk/>
            <pc:sldMk cId="2124043685" sldId="285"/>
            <ac:spMk id="25" creationId="{7AB1AE17-B7A3-4363-95CD-25441E2FF1F3}"/>
          </ac:spMkLst>
        </pc:spChg>
        <pc:spChg chg="add del">
          <ac:chgData name="Helen Kirrane" userId="75274bbf-9d60-4a44-9b9f-256f2eb68d3d" providerId="ADAL" clId="{0C4923E0-189F-43A5-9896-39BA855F33C5}" dt="2024-09-13T14:32:26.452" v="13743" actId="26606"/>
          <ac:spMkLst>
            <pc:docMk/>
            <pc:sldMk cId="2124043685" sldId="285"/>
            <ac:spMk id="26" creationId="{6F7DD6E9-9BF0-44B2-A5B9-1CE2477A47A9}"/>
          </ac:spMkLst>
        </pc:spChg>
        <pc:spChg chg="add del">
          <ac:chgData name="Helen Kirrane" userId="75274bbf-9d60-4a44-9b9f-256f2eb68d3d" providerId="ADAL" clId="{0C4923E0-189F-43A5-9896-39BA855F33C5}" dt="2024-09-13T14:32:26.452" v="13743" actId="26606"/>
          <ac:spMkLst>
            <pc:docMk/>
            <pc:sldMk cId="2124043685" sldId="285"/>
            <ac:spMk id="28" creationId="{85E2BD0E-96C7-4908-AD02-AD9AC69C93C4}"/>
          </ac:spMkLst>
        </pc:spChg>
        <pc:spChg chg="add del">
          <ac:chgData name="Helen Kirrane" userId="75274bbf-9d60-4a44-9b9f-256f2eb68d3d" providerId="ADAL" clId="{0C4923E0-189F-43A5-9896-39BA855F33C5}" dt="2024-09-13T14:32:28.608" v="13745" actId="26606"/>
          <ac:spMkLst>
            <pc:docMk/>
            <pc:sldMk cId="2124043685" sldId="285"/>
            <ac:spMk id="30" creationId="{1A59258C-AAC2-41CD-973C-7439B122A3FF}"/>
          </ac:spMkLst>
        </pc:spChg>
        <pc:spChg chg="add del">
          <ac:chgData name="Helen Kirrane" userId="75274bbf-9d60-4a44-9b9f-256f2eb68d3d" providerId="ADAL" clId="{0C4923E0-189F-43A5-9896-39BA855F33C5}" dt="2024-09-13T14:32:28.608" v="13745" actId="26606"/>
          <ac:spMkLst>
            <pc:docMk/>
            <pc:sldMk cId="2124043685" sldId="285"/>
            <ac:spMk id="31" creationId="{54516B72-0116-42B2-82A2-B11218A36636}"/>
          </ac:spMkLst>
        </pc:spChg>
        <pc:spChg chg="add del">
          <ac:chgData name="Helen Kirrane" userId="75274bbf-9d60-4a44-9b9f-256f2eb68d3d" providerId="ADAL" clId="{0C4923E0-189F-43A5-9896-39BA855F33C5}" dt="2024-09-13T14:32:28.608" v="13745" actId="26606"/>
          <ac:spMkLst>
            <pc:docMk/>
            <pc:sldMk cId="2124043685" sldId="285"/>
            <ac:spMk id="32" creationId="{7CDB507F-21B7-4C27-B0FC-D9C465C6DB44}"/>
          </ac:spMkLst>
        </pc:spChg>
        <pc:spChg chg="add del">
          <ac:chgData name="Helen Kirrane" userId="75274bbf-9d60-4a44-9b9f-256f2eb68d3d" providerId="ADAL" clId="{0C4923E0-189F-43A5-9896-39BA855F33C5}" dt="2024-09-13T14:32:28.608" v="13745" actId="26606"/>
          <ac:spMkLst>
            <pc:docMk/>
            <pc:sldMk cId="2124043685" sldId="285"/>
            <ac:spMk id="33" creationId="{7AB1AE17-B7A3-4363-95CD-25441E2FF1F3}"/>
          </ac:spMkLst>
        </pc:spChg>
        <pc:spChg chg="add">
          <ac:chgData name="Helen Kirrane" userId="75274bbf-9d60-4a44-9b9f-256f2eb68d3d" providerId="ADAL" clId="{0C4923E0-189F-43A5-9896-39BA855F33C5}" dt="2024-09-13T14:32:28.631" v="13746" actId="26606"/>
          <ac:spMkLst>
            <pc:docMk/>
            <pc:sldMk cId="2124043685" sldId="285"/>
            <ac:spMk id="36" creationId="{1A59258C-AAC2-41CD-973C-7439B122A3FF}"/>
          </ac:spMkLst>
        </pc:spChg>
        <pc:spChg chg="add">
          <ac:chgData name="Helen Kirrane" userId="75274bbf-9d60-4a44-9b9f-256f2eb68d3d" providerId="ADAL" clId="{0C4923E0-189F-43A5-9896-39BA855F33C5}" dt="2024-09-13T14:32:28.631" v="13746" actId="26606"/>
          <ac:spMkLst>
            <pc:docMk/>
            <pc:sldMk cId="2124043685" sldId="285"/>
            <ac:spMk id="37" creationId="{54516B72-0116-42B2-82A2-B11218A36636}"/>
          </ac:spMkLst>
        </pc:spChg>
        <pc:spChg chg="add">
          <ac:chgData name="Helen Kirrane" userId="75274bbf-9d60-4a44-9b9f-256f2eb68d3d" providerId="ADAL" clId="{0C4923E0-189F-43A5-9896-39BA855F33C5}" dt="2024-09-13T14:32:28.631" v="13746" actId="26606"/>
          <ac:spMkLst>
            <pc:docMk/>
            <pc:sldMk cId="2124043685" sldId="285"/>
            <ac:spMk id="38" creationId="{7CDB507F-21B7-4C27-B0FC-D9C465C6DB44}"/>
          </ac:spMkLst>
        </pc:spChg>
        <pc:spChg chg="add">
          <ac:chgData name="Helen Kirrane" userId="75274bbf-9d60-4a44-9b9f-256f2eb68d3d" providerId="ADAL" clId="{0C4923E0-189F-43A5-9896-39BA855F33C5}" dt="2024-09-13T14:32:28.631" v="13746" actId="26606"/>
          <ac:spMkLst>
            <pc:docMk/>
            <pc:sldMk cId="2124043685" sldId="285"/>
            <ac:spMk id="39" creationId="{7AB1AE17-B7A3-4363-95CD-25441E2FF1F3}"/>
          </ac:spMkLst>
        </pc:spChg>
        <pc:graphicFrameChg chg="add del">
          <ac:chgData name="Helen Kirrane" userId="75274bbf-9d60-4a44-9b9f-256f2eb68d3d" providerId="ADAL" clId="{0C4923E0-189F-43A5-9896-39BA855F33C5}" dt="2024-09-13T14:32:21.865" v="13739" actId="26606"/>
          <ac:graphicFrameMkLst>
            <pc:docMk/>
            <pc:sldMk cId="2124043685" sldId="285"/>
            <ac:graphicFrameMk id="16" creationId="{C8F15312-96D7-65F1-ECCD-7EEBA779A0A1}"/>
          </ac:graphicFrameMkLst>
        </pc:graphicFrameChg>
        <pc:graphicFrameChg chg="add del">
          <ac:chgData name="Helen Kirrane" userId="75274bbf-9d60-4a44-9b9f-256f2eb68d3d" providerId="ADAL" clId="{0C4923E0-189F-43A5-9896-39BA855F33C5}" dt="2024-09-13T14:32:26.452" v="13743" actId="26606"/>
          <ac:graphicFrameMkLst>
            <pc:docMk/>
            <pc:sldMk cId="2124043685" sldId="285"/>
            <ac:graphicFrameMk id="27" creationId="{8863DAFF-EE0F-0C92-D1E7-6F47EB924B78}"/>
          </ac:graphicFrameMkLst>
        </pc:graphicFrameChg>
        <pc:graphicFrameChg chg="add del">
          <ac:chgData name="Helen Kirrane" userId="75274bbf-9d60-4a44-9b9f-256f2eb68d3d" providerId="ADAL" clId="{0C4923E0-189F-43A5-9896-39BA855F33C5}" dt="2024-09-13T14:32:28.608" v="13745" actId="26606"/>
          <ac:graphicFrameMkLst>
            <pc:docMk/>
            <pc:sldMk cId="2124043685" sldId="285"/>
            <ac:graphicFrameMk id="34" creationId="{92E160FC-0B6A-1866-075E-FF810AD6150C}"/>
          </ac:graphicFrameMkLst>
        </pc:graphicFrameChg>
        <pc:graphicFrameChg chg="add mod">
          <ac:chgData name="Helen Kirrane" userId="75274bbf-9d60-4a44-9b9f-256f2eb68d3d" providerId="ADAL" clId="{0C4923E0-189F-43A5-9896-39BA855F33C5}" dt="2024-09-13T14:32:57.174" v="13748"/>
          <ac:graphicFrameMkLst>
            <pc:docMk/>
            <pc:sldMk cId="2124043685" sldId="285"/>
            <ac:graphicFrameMk id="40" creationId="{7723C63A-B0F1-3DDB-ED3A-5C2F056A94F9}"/>
          </ac:graphicFrameMkLst>
        </pc:graphicFrameChg>
      </pc:sldChg>
      <pc:sldChg chg="addSp modSp new mod ord setBg">
        <pc:chgData name="Helen Kirrane" userId="75274bbf-9d60-4a44-9b9f-256f2eb68d3d" providerId="ADAL" clId="{0C4923E0-189F-43A5-9896-39BA855F33C5}" dt="2024-09-17T17:18:03.282" v="15329" actId="5793"/>
        <pc:sldMkLst>
          <pc:docMk/>
          <pc:sldMk cId="2843622781" sldId="286"/>
        </pc:sldMkLst>
        <pc:spChg chg="mod">
          <ac:chgData name="Helen Kirrane" userId="75274bbf-9d60-4a44-9b9f-256f2eb68d3d" providerId="ADAL" clId="{0C4923E0-189F-43A5-9896-39BA855F33C5}" dt="2024-09-13T14:42:44.522" v="13842" actId="26606"/>
          <ac:spMkLst>
            <pc:docMk/>
            <pc:sldMk cId="2843622781" sldId="286"/>
            <ac:spMk id="2" creationId="{9F220731-7CA1-FFD0-878E-DB2645017602}"/>
          </ac:spMkLst>
        </pc:spChg>
        <pc:spChg chg="mod ord">
          <ac:chgData name="Helen Kirrane" userId="75274bbf-9d60-4a44-9b9f-256f2eb68d3d" providerId="ADAL" clId="{0C4923E0-189F-43A5-9896-39BA855F33C5}" dt="2024-09-17T17:18:03.282" v="15329" actId="5793"/>
          <ac:spMkLst>
            <pc:docMk/>
            <pc:sldMk cId="2843622781" sldId="286"/>
            <ac:spMk id="3" creationId="{324C112A-4925-1903-7DC2-01824ED8A5D7}"/>
          </ac:spMkLst>
        </pc:spChg>
        <pc:spChg chg="add">
          <ac:chgData name="Helen Kirrane" userId="75274bbf-9d60-4a44-9b9f-256f2eb68d3d" providerId="ADAL" clId="{0C4923E0-189F-43A5-9896-39BA855F33C5}" dt="2024-09-13T14:42:44.522" v="13842" actId="26606"/>
          <ac:spMkLst>
            <pc:docMk/>
            <pc:sldMk cId="2843622781" sldId="286"/>
            <ac:spMk id="10" creationId="{9AE5ECF4-F003-4F1C-B9D1-DBB1C70A8F2D}"/>
          </ac:spMkLst>
        </pc:spChg>
        <pc:picChg chg="add mod ord">
          <ac:chgData name="Helen Kirrane" userId="75274bbf-9d60-4a44-9b9f-256f2eb68d3d" providerId="ADAL" clId="{0C4923E0-189F-43A5-9896-39BA855F33C5}" dt="2024-09-13T14:42:44.522" v="13842" actId="26606"/>
          <ac:picMkLst>
            <pc:docMk/>
            <pc:sldMk cId="2843622781" sldId="286"/>
            <ac:picMk id="4" creationId="{C13C6D03-C192-46C4-2161-8D3ECB8FFF99}"/>
          </ac:picMkLst>
        </pc:picChg>
        <pc:picChg chg="add mod">
          <ac:chgData name="Helen Kirrane" userId="75274bbf-9d60-4a44-9b9f-256f2eb68d3d" providerId="ADAL" clId="{0C4923E0-189F-43A5-9896-39BA855F33C5}" dt="2024-09-13T14:42:44.522" v="13842" actId="26606"/>
          <ac:picMkLst>
            <pc:docMk/>
            <pc:sldMk cId="2843622781" sldId="286"/>
            <ac:picMk id="5" creationId="{9E02C0E9-616D-A597-3E62-8E6AD2645032}"/>
          </ac:picMkLst>
        </pc:picChg>
      </pc:sldChg>
      <pc:sldChg chg="addSp modSp new mod ord setBg">
        <pc:chgData name="Helen Kirrane" userId="75274bbf-9d60-4a44-9b9f-256f2eb68d3d" providerId="ADAL" clId="{0C4923E0-189F-43A5-9896-39BA855F33C5}" dt="2024-09-17T16:47:12.434" v="15263" actId="255"/>
        <pc:sldMkLst>
          <pc:docMk/>
          <pc:sldMk cId="1705770091" sldId="287"/>
        </pc:sldMkLst>
        <pc:spChg chg="mod">
          <ac:chgData name="Helen Kirrane" userId="75274bbf-9d60-4a44-9b9f-256f2eb68d3d" providerId="ADAL" clId="{0C4923E0-189F-43A5-9896-39BA855F33C5}" dt="2024-09-13T14:42:49.710" v="13843" actId="26606"/>
          <ac:spMkLst>
            <pc:docMk/>
            <pc:sldMk cId="1705770091" sldId="287"/>
            <ac:spMk id="2" creationId="{5C16C9F4-0A0B-5FCD-84CD-F8934DF43187}"/>
          </ac:spMkLst>
        </pc:spChg>
        <pc:spChg chg="mod ord">
          <ac:chgData name="Helen Kirrane" userId="75274bbf-9d60-4a44-9b9f-256f2eb68d3d" providerId="ADAL" clId="{0C4923E0-189F-43A5-9896-39BA855F33C5}" dt="2024-09-17T16:47:12.434" v="15263" actId="255"/>
          <ac:spMkLst>
            <pc:docMk/>
            <pc:sldMk cId="1705770091" sldId="287"/>
            <ac:spMk id="3" creationId="{F10F1B47-C386-134F-D759-03FAD1515098}"/>
          </ac:spMkLst>
        </pc:spChg>
        <pc:spChg chg="add">
          <ac:chgData name="Helen Kirrane" userId="75274bbf-9d60-4a44-9b9f-256f2eb68d3d" providerId="ADAL" clId="{0C4923E0-189F-43A5-9896-39BA855F33C5}" dt="2024-09-13T14:42:49.710" v="13843" actId="26606"/>
          <ac:spMkLst>
            <pc:docMk/>
            <pc:sldMk cId="1705770091" sldId="287"/>
            <ac:spMk id="1031" creationId="{E83CCD68-169B-401E-9352-6930D4A6E833}"/>
          </ac:spMkLst>
        </pc:spChg>
        <pc:picChg chg="add mod">
          <ac:chgData name="Helen Kirrane" userId="75274bbf-9d60-4a44-9b9f-256f2eb68d3d" providerId="ADAL" clId="{0C4923E0-189F-43A5-9896-39BA855F33C5}" dt="2024-09-13T14:42:49.710" v="13843" actId="26606"/>
          <ac:picMkLst>
            <pc:docMk/>
            <pc:sldMk cId="1705770091" sldId="287"/>
            <ac:picMk id="1026" creationId="{1659E7DC-4180-27E8-A749-A0E75C3D9251}"/>
          </ac:picMkLst>
        </pc:picChg>
      </pc:sldChg>
      <pc:sldChg chg="addSp modSp new mod ord setBg">
        <pc:chgData name="Helen Kirrane" userId="75274bbf-9d60-4a44-9b9f-256f2eb68d3d" providerId="ADAL" clId="{0C4923E0-189F-43A5-9896-39BA855F33C5}" dt="2024-09-17T16:44:01.109" v="15220" actId="20577"/>
        <pc:sldMkLst>
          <pc:docMk/>
          <pc:sldMk cId="297707802" sldId="288"/>
        </pc:sldMkLst>
        <pc:spChg chg="mod">
          <ac:chgData name="Helen Kirrane" userId="75274bbf-9d60-4a44-9b9f-256f2eb68d3d" providerId="ADAL" clId="{0C4923E0-189F-43A5-9896-39BA855F33C5}" dt="2024-09-17T16:44:01.109" v="15220" actId="20577"/>
          <ac:spMkLst>
            <pc:docMk/>
            <pc:sldMk cId="297707802" sldId="288"/>
            <ac:spMk id="2" creationId="{1B6E9772-B9F4-0D70-14F8-CEB5561EAB40}"/>
          </ac:spMkLst>
        </pc:spChg>
        <pc:spChg chg="mod ord">
          <ac:chgData name="Helen Kirrane" userId="75274bbf-9d60-4a44-9b9f-256f2eb68d3d" providerId="ADAL" clId="{0C4923E0-189F-43A5-9896-39BA855F33C5}" dt="2024-09-13T14:38:38.837" v="13800" actId="26606"/>
          <ac:spMkLst>
            <pc:docMk/>
            <pc:sldMk cId="297707802" sldId="288"/>
            <ac:spMk id="3" creationId="{783FB950-D399-076A-41BC-D9050C149E24}"/>
          </ac:spMkLst>
        </pc:spChg>
        <pc:spChg chg="add">
          <ac:chgData name="Helen Kirrane" userId="75274bbf-9d60-4a44-9b9f-256f2eb68d3d" providerId="ADAL" clId="{0C4923E0-189F-43A5-9896-39BA855F33C5}" dt="2024-09-13T14:38:38.837" v="13800" actId="26606"/>
          <ac:spMkLst>
            <pc:docMk/>
            <pc:sldMk cId="297707802" sldId="288"/>
            <ac:spMk id="10" creationId="{ECE8BD3D-B26C-484F-8B54-B2CFC63499DA}"/>
          </ac:spMkLst>
        </pc:spChg>
        <pc:picChg chg="add mod">
          <ac:chgData name="Helen Kirrane" userId="75274bbf-9d60-4a44-9b9f-256f2eb68d3d" providerId="ADAL" clId="{0C4923E0-189F-43A5-9896-39BA855F33C5}" dt="2024-09-13T14:38:38.837" v="13800" actId="26606"/>
          <ac:picMkLst>
            <pc:docMk/>
            <pc:sldMk cId="297707802" sldId="288"/>
            <ac:picMk id="5" creationId="{6A87A138-F703-095E-4F1C-3AF87D634AD0}"/>
          </ac:picMkLst>
        </pc:picChg>
      </pc:sldChg>
      <pc:sldChg chg="addSp modSp new mod ord setBg">
        <pc:chgData name="Helen Kirrane" userId="75274bbf-9d60-4a44-9b9f-256f2eb68d3d" providerId="ADAL" clId="{0C4923E0-189F-43A5-9896-39BA855F33C5}" dt="2024-09-17T16:47:28.518" v="15265" actId="207"/>
        <pc:sldMkLst>
          <pc:docMk/>
          <pc:sldMk cId="4160912815" sldId="289"/>
        </pc:sldMkLst>
        <pc:spChg chg="mod">
          <ac:chgData name="Helen Kirrane" userId="75274bbf-9d60-4a44-9b9f-256f2eb68d3d" providerId="ADAL" clId="{0C4923E0-189F-43A5-9896-39BA855F33C5}" dt="2024-09-17T16:44:08.822" v="15241" actId="20577"/>
          <ac:spMkLst>
            <pc:docMk/>
            <pc:sldMk cId="4160912815" sldId="289"/>
            <ac:spMk id="2" creationId="{8AAA70F3-8447-D62E-1BC6-BFED506D8A0F}"/>
          </ac:spMkLst>
        </pc:spChg>
        <pc:spChg chg="mod ord">
          <ac:chgData name="Helen Kirrane" userId="75274bbf-9d60-4a44-9b9f-256f2eb68d3d" providerId="ADAL" clId="{0C4923E0-189F-43A5-9896-39BA855F33C5}" dt="2024-09-17T16:47:28.518" v="15265" actId="207"/>
          <ac:spMkLst>
            <pc:docMk/>
            <pc:sldMk cId="4160912815" sldId="289"/>
            <ac:spMk id="3" creationId="{42F246A3-C408-812E-C808-392A080E078E}"/>
          </ac:spMkLst>
        </pc:spChg>
        <pc:spChg chg="add">
          <ac:chgData name="Helen Kirrane" userId="75274bbf-9d60-4a44-9b9f-256f2eb68d3d" providerId="ADAL" clId="{0C4923E0-189F-43A5-9896-39BA855F33C5}" dt="2024-09-13T14:38:44.901" v="13801" actId="26606"/>
          <ac:spMkLst>
            <pc:docMk/>
            <pc:sldMk cId="4160912815" sldId="289"/>
            <ac:spMk id="2055" creationId="{6F306C00-E0A9-4E79-AF25-3D295CA909DD}"/>
          </ac:spMkLst>
        </pc:spChg>
        <pc:picChg chg="add mod">
          <ac:chgData name="Helen Kirrane" userId="75274bbf-9d60-4a44-9b9f-256f2eb68d3d" providerId="ADAL" clId="{0C4923E0-189F-43A5-9896-39BA855F33C5}" dt="2024-09-13T14:38:44.901" v="13801" actId="26606"/>
          <ac:picMkLst>
            <pc:docMk/>
            <pc:sldMk cId="4160912815" sldId="289"/>
            <ac:picMk id="2050" creationId="{62B032B0-F286-C4B8-CCB3-7FAFD4E3F94F}"/>
          </ac:picMkLst>
        </pc:picChg>
      </pc:sldChg>
      <pc:sldChg chg="addSp delSp modSp new mod ord">
        <pc:chgData name="Helen Kirrane" userId="75274bbf-9d60-4a44-9b9f-256f2eb68d3d" providerId="ADAL" clId="{0C4923E0-189F-43A5-9896-39BA855F33C5}" dt="2024-09-17T16:38:07.494" v="14876"/>
        <pc:sldMkLst>
          <pc:docMk/>
          <pc:sldMk cId="3552099772" sldId="290"/>
        </pc:sldMkLst>
        <pc:spChg chg="mod">
          <ac:chgData name="Helen Kirrane" userId="75274bbf-9d60-4a44-9b9f-256f2eb68d3d" providerId="ADAL" clId="{0C4923E0-189F-43A5-9896-39BA855F33C5}" dt="2024-09-13T12:25:02.449" v="11666" actId="20577"/>
          <ac:spMkLst>
            <pc:docMk/>
            <pc:sldMk cId="3552099772" sldId="290"/>
            <ac:spMk id="2" creationId="{D8A96D2E-B8FD-5591-3621-026956E9A78E}"/>
          </ac:spMkLst>
        </pc:spChg>
        <pc:spChg chg="add del mod">
          <ac:chgData name="Helen Kirrane" userId="75274bbf-9d60-4a44-9b9f-256f2eb68d3d" providerId="ADAL" clId="{0C4923E0-189F-43A5-9896-39BA855F33C5}" dt="2024-09-13T14:29:50.941" v="13718" actId="26606"/>
          <ac:spMkLst>
            <pc:docMk/>
            <pc:sldMk cId="3552099772" sldId="290"/>
            <ac:spMk id="3" creationId="{32078DE4-E9CC-C2F9-E08B-330918841F91}"/>
          </ac:spMkLst>
        </pc:spChg>
        <pc:spChg chg="add del mod">
          <ac:chgData name="Helen Kirrane" userId="75274bbf-9d60-4a44-9b9f-256f2eb68d3d" providerId="ADAL" clId="{0C4923E0-189F-43A5-9896-39BA855F33C5}" dt="2024-09-13T14:41:34.960" v="13837" actId="1076"/>
          <ac:spMkLst>
            <pc:docMk/>
            <pc:sldMk cId="3552099772" sldId="290"/>
            <ac:spMk id="4" creationId="{43ACA1E2-9EEB-1A2D-C0B9-B1EBB1D9DEE5}"/>
          </ac:spMkLst>
        </pc:spChg>
        <pc:spChg chg="add mod">
          <ac:chgData name="Helen Kirrane" userId="75274bbf-9d60-4a44-9b9f-256f2eb68d3d" providerId="ADAL" clId="{0C4923E0-189F-43A5-9896-39BA855F33C5}" dt="2024-09-13T14:41:25.831" v="13836"/>
          <ac:spMkLst>
            <pc:docMk/>
            <pc:sldMk cId="3552099772" sldId="290"/>
            <ac:spMk id="5" creationId="{7E48DB15-0EA2-3734-09EF-324307496841}"/>
          </ac:spMkLst>
        </pc:spChg>
        <pc:graphicFrameChg chg="add del">
          <ac:chgData name="Helen Kirrane" userId="75274bbf-9d60-4a44-9b9f-256f2eb68d3d" providerId="ADAL" clId="{0C4923E0-189F-43A5-9896-39BA855F33C5}" dt="2024-09-13T14:29:42.952" v="13712" actId="26606"/>
          <ac:graphicFrameMkLst>
            <pc:docMk/>
            <pc:sldMk cId="3552099772" sldId="290"/>
            <ac:graphicFrameMk id="6" creationId="{8E679710-E923-94E8-AF90-EB7DD24C4A91}"/>
          </ac:graphicFrameMkLst>
        </pc:graphicFrameChg>
        <pc:graphicFrameChg chg="add del">
          <ac:chgData name="Helen Kirrane" userId="75274bbf-9d60-4a44-9b9f-256f2eb68d3d" providerId="ADAL" clId="{0C4923E0-189F-43A5-9896-39BA855F33C5}" dt="2024-09-13T14:41:17.767" v="13828" actId="26606"/>
          <ac:graphicFrameMkLst>
            <pc:docMk/>
            <pc:sldMk cId="3552099772" sldId="290"/>
            <ac:graphicFrameMk id="7" creationId="{015EADE1-3317-0836-4137-8AF6FE93DCD2}"/>
          </ac:graphicFrameMkLst>
        </pc:graphicFrameChg>
        <pc:graphicFrameChg chg="add del">
          <ac:chgData name="Helen Kirrane" userId="75274bbf-9d60-4a44-9b9f-256f2eb68d3d" providerId="ADAL" clId="{0C4923E0-189F-43A5-9896-39BA855F33C5}" dt="2024-09-13T14:29:44.304" v="13714" actId="26606"/>
          <ac:graphicFrameMkLst>
            <pc:docMk/>
            <pc:sldMk cId="3552099772" sldId="290"/>
            <ac:graphicFrameMk id="8" creationId="{E674B6DD-BDA0-2F7F-C838-E41C659FDC45}"/>
          </ac:graphicFrameMkLst>
        </pc:graphicFrameChg>
        <pc:graphicFrameChg chg="add del">
          <ac:chgData name="Helen Kirrane" userId="75274bbf-9d60-4a44-9b9f-256f2eb68d3d" providerId="ADAL" clId="{0C4923E0-189F-43A5-9896-39BA855F33C5}" dt="2024-09-13T14:41:18.535" v="13830" actId="26606"/>
          <ac:graphicFrameMkLst>
            <pc:docMk/>
            <pc:sldMk cId="3552099772" sldId="290"/>
            <ac:graphicFrameMk id="9" creationId="{AAD12838-03F7-77BE-12B0-640D0486D058}"/>
          </ac:graphicFrameMkLst>
        </pc:graphicFrameChg>
        <pc:graphicFrameChg chg="add del">
          <ac:chgData name="Helen Kirrane" userId="75274bbf-9d60-4a44-9b9f-256f2eb68d3d" providerId="ADAL" clId="{0C4923E0-189F-43A5-9896-39BA855F33C5}" dt="2024-09-13T14:29:47.189" v="13716" actId="26606"/>
          <ac:graphicFrameMkLst>
            <pc:docMk/>
            <pc:sldMk cId="3552099772" sldId="290"/>
            <ac:graphicFrameMk id="10" creationId="{8E679710-E923-94E8-AF90-EB7DD24C4A91}"/>
          </ac:graphicFrameMkLst>
        </pc:graphicFrameChg>
        <pc:graphicFrameChg chg="add del">
          <ac:chgData name="Helen Kirrane" userId="75274bbf-9d60-4a44-9b9f-256f2eb68d3d" providerId="ADAL" clId="{0C4923E0-189F-43A5-9896-39BA855F33C5}" dt="2024-09-13T14:41:18.899" v="13832" actId="26606"/>
          <ac:graphicFrameMkLst>
            <pc:docMk/>
            <pc:sldMk cId="3552099772" sldId="290"/>
            <ac:graphicFrameMk id="11" creationId="{015EADE1-3317-0836-4137-8AF6FE93DCD2}"/>
          </ac:graphicFrameMkLst>
        </pc:graphicFrameChg>
        <pc:graphicFrameChg chg="add del">
          <ac:chgData name="Helen Kirrane" userId="75274bbf-9d60-4a44-9b9f-256f2eb68d3d" providerId="ADAL" clId="{0C4923E0-189F-43A5-9896-39BA855F33C5}" dt="2024-09-13T14:29:50.941" v="13718" actId="26606"/>
          <ac:graphicFrameMkLst>
            <pc:docMk/>
            <pc:sldMk cId="3552099772" sldId="290"/>
            <ac:graphicFrameMk id="12" creationId="{7D7829CF-BF5B-B61F-05F2-BDFC2497C6A9}"/>
          </ac:graphicFrameMkLst>
        </pc:graphicFrameChg>
        <pc:graphicFrameChg chg="add del">
          <ac:chgData name="Helen Kirrane" userId="75274bbf-9d60-4a44-9b9f-256f2eb68d3d" providerId="ADAL" clId="{0C4923E0-189F-43A5-9896-39BA855F33C5}" dt="2024-09-13T14:41:24.591" v="13834" actId="26606"/>
          <ac:graphicFrameMkLst>
            <pc:docMk/>
            <pc:sldMk cId="3552099772" sldId="290"/>
            <ac:graphicFrameMk id="13" creationId="{670BAE45-54E4-A826-68ED-A9C62B499F7B}"/>
          </ac:graphicFrameMkLst>
        </pc:graphicFrameChg>
      </pc:sldChg>
      <pc:sldChg chg="modSp new del mod">
        <pc:chgData name="Helen Kirrane" userId="75274bbf-9d60-4a44-9b9f-256f2eb68d3d" providerId="ADAL" clId="{0C4923E0-189F-43A5-9896-39BA855F33C5}" dt="2024-09-13T14:11:58.473" v="12998" actId="47"/>
        <pc:sldMkLst>
          <pc:docMk/>
          <pc:sldMk cId="2066024729" sldId="291"/>
        </pc:sldMkLst>
        <pc:spChg chg="mod">
          <ac:chgData name="Helen Kirrane" userId="75274bbf-9d60-4a44-9b9f-256f2eb68d3d" providerId="ADAL" clId="{0C4923E0-189F-43A5-9896-39BA855F33C5}" dt="2024-09-13T12:27:33.345" v="11685" actId="20577"/>
          <ac:spMkLst>
            <pc:docMk/>
            <pc:sldMk cId="2066024729" sldId="291"/>
            <ac:spMk id="2" creationId="{9DA66B8A-10AE-C90B-B6F5-E4E74C62CA17}"/>
          </ac:spMkLst>
        </pc:spChg>
      </pc:sldChg>
      <pc:sldChg chg="addSp delSp modSp new mod ord setBg modClrScheme setClrOvrMap delDesignElem chgLayout">
        <pc:chgData name="Helen Kirrane" userId="75274bbf-9d60-4a44-9b9f-256f2eb68d3d" providerId="ADAL" clId="{0C4923E0-189F-43A5-9896-39BA855F33C5}" dt="2024-09-17T16:43:25.589" v="15191"/>
        <pc:sldMkLst>
          <pc:docMk/>
          <pc:sldMk cId="3564098362" sldId="292"/>
        </pc:sldMkLst>
        <pc:spChg chg="mod ord">
          <ac:chgData name="Helen Kirrane" userId="75274bbf-9d60-4a44-9b9f-256f2eb68d3d" providerId="ADAL" clId="{0C4923E0-189F-43A5-9896-39BA855F33C5}" dt="2024-09-13T14:42:05.628" v="13840" actId="26606"/>
          <ac:spMkLst>
            <pc:docMk/>
            <pc:sldMk cId="3564098362" sldId="292"/>
            <ac:spMk id="2" creationId="{805BA1A2-7694-5FB9-C1DA-8AE4CB2E8A6E}"/>
          </ac:spMkLst>
        </pc:spChg>
        <pc:spChg chg="add del mod ord">
          <ac:chgData name="Helen Kirrane" userId="75274bbf-9d60-4a44-9b9f-256f2eb68d3d" providerId="ADAL" clId="{0C4923E0-189F-43A5-9896-39BA855F33C5}" dt="2024-09-13T14:42:05.628" v="13840" actId="26606"/>
          <ac:spMkLst>
            <pc:docMk/>
            <pc:sldMk cId="3564098362" sldId="292"/>
            <ac:spMk id="3" creationId="{37B7F26C-622E-C369-3A3E-938F7A711E26}"/>
          </ac:spMkLst>
        </pc:spChg>
        <pc:spChg chg="add">
          <ac:chgData name="Helen Kirrane" userId="75274bbf-9d60-4a44-9b9f-256f2eb68d3d" providerId="ADAL" clId="{0C4923E0-189F-43A5-9896-39BA855F33C5}" dt="2024-09-13T14:42:05.628" v="13840" actId="26606"/>
          <ac:spMkLst>
            <pc:docMk/>
            <pc:sldMk cId="3564098362" sldId="292"/>
            <ac:spMk id="6" creationId="{ABD094A0-0F03-4392-AAF0-F48FBDB63161}"/>
          </ac:spMkLst>
        </pc:spChg>
        <pc:spChg chg="add del">
          <ac:chgData name="Helen Kirrane" userId="75274bbf-9d60-4a44-9b9f-256f2eb68d3d" providerId="ADAL" clId="{0C4923E0-189F-43A5-9896-39BA855F33C5}" dt="2024-09-13T14:35:59.631" v="13777" actId="700"/>
          <ac:spMkLst>
            <pc:docMk/>
            <pc:sldMk cId="3564098362" sldId="292"/>
            <ac:spMk id="8" creationId="{1A59258C-AAC2-41CD-973C-7439B122A3FF}"/>
          </ac:spMkLst>
        </pc:spChg>
        <pc:spChg chg="add">
          <ac:chgData name="Helen Kirrane" userId="75274bbf-9d60-4a44-9b9f-256f2eb68d3d" providerId="ADAL" clId="{0C4923E0-189F-43A5-9896-39BA855F33C5}" dt="2024-09-13T14:42:05.628" v="13840" actId="26606"/>
          <ac:spMkLst>
            <pc:docMk/>
            <pc:sldMk cId="3564098362" sldId="292"/>
            <ac:spMk id="9" creationId="{18FD5326-9F0A-481B-8415-14B6BFB852CF}"/>
          </ac:spMkLst>
        </pc:spChg>
        <pc:spChg chg="add del">
          <ac:chgData name="Helen Kirrane" userId="75274bbf-9d60-4a44-9b9f-256f2eb68d3d" providerId="ADAL" clId="{0C4923E0-189F-43A5-9896-39BA855F33C5}" dt="2024-09-13T14:35:59.631" v="13777" actId="700"/>
          <ac:spMkLst>
            <pc:docMk/>
            <pc:sldMk cId="3564098362" sldId="292"/>
            <ac:spMk id="10" creationId="{54516B72-0116-42B2-82A2-B11218A36636}"/>
          </ac:spMkLst>
        </pc:spChg>
        <pc:spChg chg="add">
          <ac:chgData name="Helen Kirrane" userId="75274bbf-9d60-4a44-9b9f-256f2eb68d3d" providerId="ADAL" clId="{0C4923E0-189F-43A5-9896-39BA855F33C5}" dt="2024-09-13T14:42:05.628" v="13840" actId="26606"/>
          <ac:spMkLst>
            <pc:docMk/>
            <pc:sldMk cId="3564098362" sldId="292"/>
            <ac:spMk id="11" creationId="{7A268CD7-AFA8-49FF-8494-036157361BFF}"/>
          </ac:spMkLst>
        </pc:spChg>
        <pc:spChg chg="add del">
          <ac:chgData name="Helen Kirrane" userId="75274bbf-9d60-4a44-9b9f-256f2eb68d3d" providerId="ADAL" clId="{0C4923E0-189F-43A5-9896-39BA855F33C5}" dt="2024-09-13T14:35:59.631" v="13777" actId="700"/>
          <ac:spMkLst>
            <pc:docMk/>
            <pc:sldMk cId="3564098362" sldId="292"/>
            <ac:spMk id="12" creationId="{7CDB507F-21B7-4C27-B0FC-D9C465C6DB44}"/>
          </ac:spMkLst>
        </pc:spChg>
        <pc:spChg chg="add">
          <ac:chgData name="Helen Kirrane" userId="75274bbf-9d60-4a44-9b9f-256f2eb68d3d" providerId="ADAL" clId="{0C4923E0-189F-43A5-9896-39BA855F33C5}" dt="2024-09-13T14:42:05.628" v="13840" actId="26606"/>
          <ac:spMkLst>
            <pc:docMk/>
            <pc:sldMk cId="3564098362" sldId="292"/>
            <ac:spMk id="13" creationId="{A0897FCD-4816-4E4A-A524-078453D8706E}"/>
          </ac:spMkLst>
        </pc:spChg>
        <pc:spChg chg="add del">
          <ac:chgData name="Helen Kirrane" userId="75274bbf-9d60-4a44-9b9f-256f2eb68d3d" providerId="ADAL" clId="{0C4923E0-189F-43A5-9896-39BA855F33C5}" dt="2024-09-13T14:35:59.631" v="13777" actId="700"/>
          <ac:spMkLst>
            <pc:docMk/>
            <pc:sldMk cId="3564098362" sldId="292"/>
            <ac:spMk id="14" creationId="{7AB1AE17-B7A3-4363-95CD-25441E2FF1F3}"/>
          </ac:spMkLst>
        </pc:spChg>
        <pc:spChg chg="add">
          <ac:chgData name="Helen Kirrane" userId="75274bbf-9d60-4a44-9b9f-256f2eb68d3d" providerId="ADAL" clId="{0C4923E0-189F-43A5-9896-39BA855F33C5}" dt="2024-09-13T14:42:05.628" v="13840" actId="26606"/>
          <ac:spMkLst>
            <pc:docMk/>
            <pc:sldMk cId="3564098362" sldId="292"/>
            <ac:spMk id="15" creationId="{2ED953D6-5A73-4461-BB18-1E759E7A638E}"/>
          </ac:spMkLst>
        </pc:spChg>
        <pc:spChg chg="add">
          <ac:chgData name="Helen Kirrane" userId="75274bbf-9d60-4a44-9b9f-256f2eb68d3d" providerId="ADAL" clId="{0C4923E0-189F-43A5-9896-39BA855F33C5}" dt="2024-09-13T14:42:05.628" v="13840" actId="26606"/>
          <ac:spMkLst>
            <pc:docMk/>
            <pc:sldMk cId="3564098362" sldId="292"/>
            <ac:spMk id="17" creationId="{F0EDA701-4C2B-4983-A61C-952E63C6B8DB}"/>
          </ac:spMkLst>
        </pc:spChg>
        <pc:spChg chg="add del">
          <ac:chgData name="Helen Kirrane" userId="75274bbf-9d60-4a44-9b9f-256f2eb68d3d" providerId="ADAL" clId="{0C4923E0-189F-43A5-9896-39BA855F33C5}" dt="2024-09-13T14:35:47.502" v="13773" actId="26606"/>
          <ac:spMkLst>
            <pc:docMk/>
            <pc:sldMk cId="3564098362" sldId="292"/>
            <ac:spMk id="18" creationId="{37B7F26C-622E-C369-3A3E-938F7A711E26}"/>
          </ac:spMkLst>
        </pc:spChg>
        <pc:spChg chg="add del">
          <ac:chgData name="Helen Kirrane" userId="75274bbf-9d60-4a44-9b9f-256f2eb68d3d" providerId="ADAL" clId="{0C4923E0-189F-43A5-9896-39BA855F33C5}" dt="2024-09-13T14:35:47.502" v="13773" actId="26606"/>
          <ac:spMkLst>
            <pc:docMk/>
            <pc:sldMk cId="3564098362" sldId="292"/>
            <ac:spMk id="19" creationId="{A9D01BD4-D715-47C5-936E-D17703C9AE83}"/>
          </ac:spMkLst>
        </pc:spChg>
        <pc:spChg chg="add del">
          <ac:chgData name="Helen Kirrane" userId="75274bbf-9d60-4a44-9b9f-256f2eb68d3d" providerId="ADAL" clId="{0C4923E0-189F-43A5-9896-39BA855F33C5}" dt="2024-09-13T14:35:47.502" v="13773" actId="26606"/>
          <ac:spMkLst>
            <pc:docMk/>
            <pc:sldMk cId="3564098362" sldId="292"/>
            <ac:spMk id="21" creationId="{8E095A5C-C0E1-442D-A262-3354333CA8ED}"/>
          </ac:spMkLst>
        </pc:spChg>
        <pc:spChg chg="add del">
          <ac:chgData name="Helen Kirrane" userId="75274bbf-9d60-4a44-9b9f-256f2eb68d3d" providerId="ADAL" clId="{0C4923E0-189F-43A5-9896-39BA855F33C5}" dt="2024-09-13T14:35:47.502" v="13773" actId="26606"/>
          <ac:spMkLst>
            <pc:docMk/>
            <pc:sldMk cId="3564098362" sldId="292"/>
            <ac:spMk id="23" creationId="{7884CF81-7E80-4D00-BC0F-A2166793CF8D}"/>
          </ac:spMkLst>
        </pc:spChg>
        <pc:spChg chg="add del">
          <ac:chgData name="Helen Kirrane" userId="75274bbf-9d60-4a44-9b9f-256f2eb68d3d" providerId="ADAL" clId="{0C4923E0-189F-43A5-9896-39BA855F33C5}" dt="2024-09-13T14:35:50.337" v="13775" actId="26606"/>
          <ac:spMkLst>
            <pc:docMk/>
            <pc:sldMk cId="3564098362" sldId="292"/>
            <ac:spMk id="25" creationId="{E2B7D02C-F642-492B-8E97-FDE1C0FDA332}"/>
          </ac:spMkLst>
        </pc:spChg>
        <pc:spChg chg="add del">
          <ac:chgData name="Helen Kirrane" userId="75274bbf-9d60-4a44-9b9f-256f2eb68d3d" providerId="ADAL" clId="{0C4923E0-189F-43A5-9896-39BA855F33C5}" dt="2024-09-13T14:35:50.337" v="13775" actId="26606"/>
          <ac:spMkLst>
            <pc:docMk/>
            <pc:sldMk cId="3564098362" sldId="292"/>
            <ac:spMk id="26" creationId="{A2D0BA34-24BC-4C63-945A-90AA854E19E8}"/>
          </ac:spMkLst>
        </pc:spChg>
        <pc:spChg chg="add del">
          <ac:chgData name="Helen Kirrane" userId="75274bbf-9d60-4a44-9b9f-256f2eb68d3d" providerId="ADAL" clId="{0C4923E0-189F-43A5-9896-39BA855F33C5}" dt="2024-09-13T14:35:50.337" v="13775" actId="26606"/>
          <ac:spMkLst>
            <pc:docMk/>
            <pc:sldMk cId="3564098362" sldId="292"/>
            <ac:spMk id="27" creationId="{37B7F26C-622E-C369-3A3E-938F7A711E26}"/>
          </ac:spMkLst>
        </pc:spChg>
        <pc:spChg chg="add del">
          <ac:chgData name="Helen Kirrane" userId="75274bbf-9d60-4a44-9b9f-256f2eb68d3d" providerId="ADAL" clId="{0C4923E0-189F-43A5-9896-39BA855F33C5}" dt="2024-09-13T14:35:50.337" v="13775" actId="26606"/>
          <ac:spMkLst>
            <pc:docMk/>
            <pc:sldMk cId="3564098362" sldId="292"/>
            <ac:spMk id="28" creationId="{0647415D-11C2-4BA0-A3EE-E0DA219B3A08}"/>
          </ac:spMkLst>
        </pc:spChg>
        <pc:graphicFrameChg chg="add mod">
          <ac:chgData name="Helen Kirrane" userId="75274bbf-9d60-4a44-9b9f-256f2eb68d3d" providerId="ADAL" clId="{0C4923E0-189F-43A5-9896-39BA855F33C5}" dt="2024-09-13T14:42:14.497" v="13841"/>
          <ac:graphicFrameMkLst>
            <pc:docMk/>
            <pc:sldMk cId="3564098362" sldId="292"/>
            <ac:graphicFrameMk id="5" creationId="{9CCF78E8-A67F-BD62-218C-853235DA7DA1}"/>
          </ac:graphicFrameMkLst>
        </pc:graphicFrameChg>
        <pc:graphicFrameChg chg="add del">
          <ac:chgData name="Helen Kirrane" userId="75274bbf-9d60-4a44-9b9f-256f2eb68d3d" providerId="ADAL" clId="{0C4923E0-189F-43A5-9896-39BA855F33C5}" dt="2024-09-13T14:35:45.927" v="13771" actId="26606"/>
          <ac:graphicFrameMkLst>
            <pc:docMk/>
            <pc:sldMk cId="3564098362" sldId="292"/>
            <ac:graphicFrameMk id="16" creationId="{E1653731-901E-940C-2DF6-D6C74572FC84}"/>
          </ac:graphicFrameMkLst>
        </pc:graphicFrameChg>
      </pc:sldChg>
      <pc:sldChg chg="addSp delSp modSp new del mod ord setBg modClrScheme chgLayout">
        <pc:chgData name="Helen Kirrane" userId="75274bbf-9d60-4a44-9b9f-256f2eb68d3d" providerId="ADAL" clId="{0C4923E0-189F-43A5-9896-39BA855F33C5}" dt="2024-09-17T16:37:06.172" v="14860" actId="47"/>
        <pc:sldMkLst>
          <pc:docMk/>
          <pc:sldMk cId="3627797600" sldId="293"/>
        </pc:sldMkLst>
        <pc:spChg chg="mod ord">
          <ac:chgData name="Helen Kirrane" userId="75274bbf-9d60-4a44-9b9f-256f2eb68d3d" providerId="ADAL" clId="{0C4923E0-189F-43A5-9896-39BA855F33C5}" dt="2024-09-13T14:41:51.894" v="13839" actId="26606"/>
          <ac:spMkLst>
            <pc:docMk/>
            <pc:sldMk cId="3627797600" sldId="293"/>
            <ac:spMk id="2" creationId="{A6C5824D-F70D-F4CA-92F8-995AF7FB1FA8}"/>
          </ac:spMkLst>
        </pc:spChg>
        <pc:spChg chg="del mod ord">
          <ac:chgData name="Helen Kirrane" userId="75274bbf-9d60-4a44-9b9f-256f2eb68d3d" providerId="ADAL" clId="{0C4923E0-189F-43A5-9896-39BA855F33C5}" dt="2024-09-13T12:48:32.856" v="12966" actId="700"/>
          <ac:spMkLst>
            <pc:docMk/>
            <pc:sldMk cId="3627797600" sldId="293"/>
            <ac:spMk id="3" creationId="{7855AF6E-2D09-E1F9-B14B-DEC586A1E2C3}"/>
          </ac:spMkLst>
        </pc:spChg>
        <pc:spChg chg="add del mod ord">
          <ac:chgData name="Helen Kirrane" userId="75274bbf-9d60-4a44-9b9f-256f2eb68d3d" providerId="ADAL" clId="{0C4923E0-189F-43A5-9896-39BA855F33C5}" dt="2024-09-13T12:48:48.511" v="12973" actId="478"/>
          <ac:spMkLst>
            <pc:docMk/>
            <pc:sldMk cId="3627797600" sldId="293"/>
            <ac:spMk id="4" creationId="{52B99ACC-A2D6-392C-718F-836B481D6CA1}"/>
          </ac:spMkLst>
        </pc:spChg>
        <pc:spChg chg="add del">
          <ac:chgData name="Helen Kirrane" userId="75274bbf-9d60-4a44-9b9f-256f2eb68d3d" providerId="ADAL" clId="{0C4923E0-189F-43A5-9896-39BA855F33C5}" dt="2024-09-13T14:41:51.894" v="13839" actId="26606"/>
          <ac:spMkLst>
            <pc:docMk/>
            <pc:sldMk cId="3627797600" sldId="293"/>
            <ac:spMk id="9" creationId="{E3DD1ED9-7847-4E1F-8455-6A5ECF64619F}"/>
          </ac:spMkLst>
        </pc:spChg>
        <pc:spChg chg="add del">
          <ac:chgData name="Helen Kirrane" userId="75274bbf-9d60-4a44-9b9f-256f2eb68d3d" providerId="ADAL" clId="{0C4923E0-189F-43A5-9896-39BA855F33C5}" dt="2024-09-13T14:41:51.894" v="13839" actId="26606"/>
          <ac:spMkLst>
            <pc:docMk/>
            <pc:sldMk cId="3627797600" sldId="293"/>
            <ac:spMk id="11" creationId="{31A3DFEF-67D3-4CCE-BFE8-397D542A4844}"/>
          </ac:spMkLst>
        </pc:spChg>
        <pc:spChg chg="add del">
          <ac:chgData name="Helen Kirrane" userId="75274bbf-9d60-4a44-9b9f-256f2eb68d3d" providerId="ADAL" clId="{0C4923E0-189F-43A5-9896-39BA855F33C5}" dt="2024-09-13T14:41:51.894" v="13839" actId="26606"/>
          <ac:spMkLst>
            <pc:docMk/>
            <pc:sldMk cId="3627797600" sldId="293"/>
            <ac:spMk id="13" creationId="{24E4445D-D137-4867-B463-009D641E9852}"/>
          </ac:spMkLst>
        </pc:spChg>
        <pc:spChg chg="add del">
          <ac:chgData name="Helen Kirrane" userId="75274bbf-9d60-4a44-9b9f-256f2eb68d3d" providerId="ADAL" clId="{0C4923E0-189F-43A5-9896-39BA855F33C5}" dt="2024-09-13T14:41:51.894" v="13839" actId="26606"/>
          <ac:spMkLst>
            <pc:docMk/>
            <pc:sldMk cId="3627797600" sldId="293"/>
            <ac:spMk id="15" creationId="{9239343D-682B-4C59-A34A-69D332A71C38}"/>
          </ac:spMkLst>
        </pc:spChg>
        <pc:spChg chg="add del">
          <ac:chgData name="Helen Kirrane" userId="75274bbf-9d60-4a44-9b9f-256f2eb68d3d" providerId="ADAL" clId="{0C4923E0-189F-43A5-9896-39BA855F33C5}" dt="2024-09-13T14:41:51.894" v="13839" actId="26606"/>
          <ac:spMkLst>
            <pc:docMk/>
            <pc:sldMk cId="3627797600" sldId="293"/>
            <ac:spMk id="17" creationId="{1A59258C-AAC2-41CD-973C-7439B122A3FF}"/>
          </ac:spMkLst>
        </pc:spChg>
        <pc:spChg chg="add del">
          <ac:chgData name="Helen Kirrane" userId="75274bbf-9d60-4a44-9b9f-256f2eb68d3d" providerId="ADAL" clId="{0C4923E0-189F-43A5-9896-39BA855F33C5}" dt="2024-09-13T14:41:51.894" v="13839" actId="26606"/>
          <ac:spMkLst>
            <pc:docMk/>
            <pc:sldMk cId="3627797600" sldId="293"/>
            <ac:spMk id="19" creationId="{54516B72-0116-42B2-82A2-B11218A36636}"/>
          </ac:spMkLst>
        </pc:spChg>
        <pc:spChg chg="add del">
          <ac:chgData name="Helen Kirrane" userId="75274bbf-9d60-4a44-9b9f-256f2eb68d3d" providerId="ADAL" clId="{0C4923E0-189F-43A5-9896-39BA855F33C5}" dt="2024-09-13T14:41:51.894" v="13839" actId="26606"/>
          <ac:spMkLst>
            <pc:docMk/>
            <pc:sldMk cId="3627797600" sldId="293"/>
            <ac:spMk id="21" creationId="{7CDB507F-21B7-4C27-B0FC-D9C465C6DB44}"/>
          </ac:spMkLst>
        </pc:spChg>
        <pc:spChg chg="add del">
          <ac:chgData name="Helen Kirrane" userId="75274bbf-9d60-4a44-9b9f-256f2eb68d3d" providerId="ADAL" clId="{0C4923E0-189F-43A5-9896-39BA855F33C5}" dt="2024-09-13T14:41:51.894" v="13839" actId="26606"/>
          <ac:spMkLst>
            <pc:docMk/>
            <pc:sldMk cId="3627797600" sldId="293"/>
            <ac:spMk id="23" creationId="{7AB1AE17-B7A3-4363-95CD-25441E2FF1F3}"/>
          </ac:spMkLst>
        </pc:spChg>
        <pc:spChg chg="add">
          <ac:chgData name="Helen Kirrane" userId="75274bbf-9d60-4a44-9b9f-256f2eb68d3d" providerId="ADAL" clId="{0C4923E0-189F-43A5-9896-39BA855F33C5}" dt="2024-09-13T14:41:51.894" v="13839" actId="26606"/>
          <ac:spMkLst>
            <pc:docMk/>
            <pc:sldMk cId="3627797600" sldId="293"/>
            <ac:spMk id="28" creationId="{A499F183-99EE-4B1F-BA64-21A07922AE82}"/>
          </ac:spMkLst>
        </pc:spChg>
        <pc:spChg chg="add">
          <ac:chgData name="Helen Kirrane" userId="75274bbf-9d60-4a44-9b9f-256f2eb68d3d" providerId="ADAL" clId="{0C4923E0-189F-43A5-9896-39BA855F33C5}" dt="2024-09-13T14:41:51.894" v="13839" actId="26606"/>
          <ac:spMkLst>
            <pc:docMk/>
            <pc:sldMk cId="3627797600" sldId="293"/>
            <ac:spMk id="30" creationId="{B783A767-5AFC-40D0-A72C-09036EA1726F}"/>
          </ac:spMkLst>
        </pc:spChg>
        <pc:spChg chg="add">
          <ac:chgData name="Helen Kirrane" userId="75274bbf-9d60-4a44-9b9f-256f2eb68d3d" providerId="ADAL" clId="{0C4923E0-189F-43A5-9896-39BA855F33C5}" dt="2024-09-13T14:41:51.894" v="13839" actId="26606"/>
          <ac:spMkLst>
            <pc:docMk/>
            <pc:sldMk cId="3627797600" sldId="293"/>
            <ac:spMk id="32" creationId="{41262CAC-6BC8-43F9-9113-770A2772F68C}"/>
          </ac:spMkLst>
        </pc:spChg>
        <pc:spChg chg="add">
          <ac:chgData name="Helen Kirrane" userId="75274bbf-9d60-4a44-9b9f-256f2eb68d3d" providerId="ADAL" clId="{0C4923E0-189F-43A5-9896-39BA855F33C5}" dt="2024-09-13T14:41:51.894" v="13839" actId="26606"/>
          <ac:spMkLst>
            <pc:docMk/>
            <pc:sldMk cId="3627797600" sldId="293"/>
            <ac:spMk id="34" creationId="{1AA2CCB6-DFD2-41CD-96FE-0140B793599F}"/>
          </ac:spMkLst>
        </pc:spChg>
        <pc:spChg chg="add">
          <ac:chgData name="Helen Kirrane" userId="75274bbf-9d60-4a44-9b9f-256f2eb68d3d" providerId="ADAL" clId="{0C4923E0-189F-43A5-9896-39BA855F33C5}" dt="2024-09-13T14:41:51.894" v="13839" actId="26606"/>
          <ac:spMkLst>
            <pc:docMk/>
            <pc:sldMk cId="3627797600" sldId="293"/>
            <ac:spMk id="36" creationId="{6A225C9B-755F-4F91-9681-5E07AFAA71F4}"/>
          </ac:spMkLst>
        </pc:spChg>
        <pc:spChg chg="add">
          <ac:chgData name="Helen Kirrane" userId="75274bbf-9d60-4a44-9b9f-256f2eb68d3d" providerId="ADAL" clId="{0C4923E0-189F-43A5-9896-39BA855F33C5}" dt="2024-09-13T14:41:51.894" v="13839" actId="26606"/>
          <ac:spMkLst>
            <pc:docMk/>
            <pc:sldMk cId="3627797600" sldId="293"/>
            <ac:spMk id="38" creationId="{932CD2CD-6CF3-4EE9-A24A-A41D45DCF922}"/>
          </ac:spMkLst>
        </pc:spChg>
        <pc:picChg chg="add mod">
          <ac:chgData name="Helen Kirrane" userId="75274bbf-9d60-4a44-9b9f-256f2eb68d3d" providerId="ADAL" clId="{0C4923E0-189F-43A5-9896-39BA855F33C5}" dt="2024-09-17T16:37:02.981" v="14859" actId="14100"/>
          <ac:picMkLst>
            <pc:docMk/>
            <pc:sldMk cId="3627797600" sldId="293"/>
            <ac:picMk id="5" creationId="{5F8482D8-7A30-4CEC-634D-BF3A71149A6A}"/>
          </ac:picMkLst>
        </pc:picChg>
      </pc:sldChg>
      <pc:sldChg chg="addSp delSp modSp new mod ord setBg modClrScheme chgLayout">
        <pc:chgData name="Helen Kirrane" userId="75274bbf-9d60-4a44-9b9f-256f2eb68d3d" providerId="ADAL" clId="{0C4923E0-189F-43A5-9896-39BA855F33C5}" dt="2024-09-18T10:29:32.099" v="15331"/>
        <pc:sldMkLst>
          <pc:docMk/>
          <pc:sldMk cId="1394303131" sldId="294"/>
        </pc:sldMkLst>
        <pc:spChg chg="del mod ord">
          <ac:chgData name="Helen Kirrane" userId="75274bbf-9d60-4a44-9b9f-256f2eb68d3d" providerId="ADAL" clId="{0C4923E0-189F-43A5-9896-39BA855F33C5}" dt="2024-09-13T12:49:52.997" v="12978" actId="700"/>
          <ac:spMkLst>
            <pc:docMk/>
            <pc:sldMk cId="1394303131" sldId="294"/>
            <ac:spMk id="2" creationId="{A77A2D57-544C-F851-073D-3CD79BEFD185}"/>
          </ac:spMkLst>
        </pc:spChg>
        <pc:spChg chg="del mod ord">
          <ac:chgData name="Helen Kirrane" userId="75274bbf-9d60-4a44-9b9f-256f2eb68d3d" providerId="ADAL" clId="{0C4923E0-189F-43A5-9896-39BA855F33C5}" dt="2024-09-13T12:49:52.997" v="12978" actId="700"/>
          <ac:spMkLst>
            <pc:docMk/>
            <pc:sldMk cId="1394303131" sldId="294"/>
            <ac:spMk id="3" creationId="{3544EA6C-4089-666F-FFC0-48CD56D0CF1B}"/>
          </ac:spMkLst>
        </pc:spChg>
        <pc:spChg chg="add mod ord">
          <ac:chgData name="Helen Kirrane" userId="75274bbf-9d60-4a44-9b9f-256f2eb68d3d" providerId="ADAL" clId="{0C4923E0-189F-43A5-9896-39BA855F33C5}" dt="2024-09-13T14:30:10.611" v="13719" actId="26606"/>
          <ac:spMkLst>
            <pc:docMk/>
            <pc:sldMk cId="1394303131" sldId="294"/>
            <ac:spMk id="4" creationId="{21C07DAF-1E2B-6119-C71D-4C1A5411B648}"/>
          </ac:spMkLst>
        </pc:spChg>
        <pc:spChg chg="add del mod ord">
          <ac:chgData name="Helen Kirrane" userId="75274bbf-9d60-4a44-9b9f-256f2eb68d3d" providerId="ADAL" clId="{0C4923E0-189F-43A5-9896-39BA855F33C5}" dt="2024-09-13T14:30:10.611" v="13719" actId="26606"/>
          <ac:spMkLst>
            <pc:docMk/>
            <pc:sldMk cId="1394303131" sldId="294"/>
            <ac:spMk id="5" creationId="{B46304D6-8317-0300-FE8D-068CDD416902}"/>
          </ac:spMkLst>
        </pc:spChg>
        <pc:graphicFrameChg chg="add mod modGraphic">
          <ac:chgData name="Helen Kirrane" userId="75274bbf-9d60-4a44-9b9f-256f2eb68d3d" providerId="ADAL" clId="{0C4923E0-189F-43A5-9896-39BA855F33C5}" dt="2024-09-17T16:47:50.669" v="15268" actId="14100"/>
          <ac:graphicFrameMkLst>
            <pc:docMk/>
            <pc:sldMk cId="1394303131" sldId="294"/>
            <ac:graphicFrameMk id="7" creationId="{908F293F-0660-3FF9-3922-8721C6692328}"/>
          </ac:graphicFrameMkLst>
        </pc:graphicFrameChg>
      </pc:sldChg>
      <pc:sldChg chg="ord">
        <pc:chgData name="Helen Kirrane" userId="75274bbf-9d60-4a44-9b9f-256f2eb68d3d" providerId="ADAL" clId="{0C4923E0-189F-43A5-9896-39BA855F33C5}" dt="2024-09-17T16:36:49.363" v="14857"/>
        <pc:sldMkLst>
          <pc:docMk/>
          <pc:sldMk cId="1489374874" sldId="295"/>
        </pc:sldMkLst>
      </pc:sldChg>
      <pc:sldChg chg="new add del">
        <pc:chgData name="Helen Kirrane" userId="75274bbf-9d60-4a44-9b9f-256f2eb68d3d" providerId="ADAL" clId="{0C4923E0-189F-43A5-9896-39BA855F33C5}" dt="2024-09-13T14:34:59.232" v="13768" actId="680"/>
        <pc:sldMkLst>
          <pc:docMk/>
          <pc:sldMk cId="3122044095" sldId="295"/>
        </pc:sldMkLst>
      </pc:sldChg>
      <pc:sldChg chg="addSp modSp add del mod">
        <pc:chgData name="Helen Kirrane" userId="75274bbf-9d60-4a44-9b9f-256f2eb68d3d" providerId="ADAL" clId="{0C4923E0-189F-43A5-9896-39BA855F33C5}" dt="2024-09-13T14:34:58.374" v="13767" actId="2890"/>
        <pc:sldMkLst>
          <pc:docMk/>
          <pc:sldMk cId="2132422396" sldId="296"/>
        </pc:sldMkLst>
        <pc:spChg chg="add mod">
          <ac:chgData name="Helen Kirrane" userId="75274bbf-9d60-4a44-9b9f-256f2eb68d3d" providerId="ADAL" clId="{0C4923E0-189F-43A5-9896-39BA855F33C5}" dt="2024-09-13T14:34:54.574" v="13763"/>
          <ac:spMkLst>
            <pc:docMk/>
            <pc:sldMk cId="2132422396" sldId="296"/>
            <ac:spMk id="3" creationId="{BD0A8B29-00D9-8A2B-7E2D-69BF97B2E826}"/>
          </ac:spMkLst>
        </pc:spChg>
        <pc:spChg chg="mod">
          <ac:chgData name="Helen Kirrane" userId="75274bbf-9d60-4a44-9b9f-256f2eb68d3d" providerId="ADAL" clId="{0C4923E0-189F-43A5-9896-39BA855F33C5}" dt="2024-09-13T14:34:57.648" v="13766" actId="20577"/>
          <ac:spMkLst>
            <pc:docMk/>
            <pc:sldMk cId="2132422396" sldId="296"/>
            <ac:spMk id="4116" creationId="{00000000-0000-0000-0000-000000000000}"/>
          </ac:spMkLst>
        </pc:spChg>
      </pc:sldChg>
      <pc:sldChg chg="delSp modSp new mod ord">
        <pc:chgData name="Helen Kirrane" userId="75274bbf-9d60-4a44-9b9f-256f2eb68d3d" providerId="ADAL" clId="{0C4923E0-189F-43A5-9896-39BA855F33C5}" dt="2024-09-17T16:49:05.309" v="15327" actId="5793"/>
        <pc:sldMkLst>
          <pc:docMk/>
          <pc:sldMk cId="3301881506" sldId="296"/>
        </pc:sldMkLst>
        <pc:spChg chg="del">
          <ac:chgData name="Helen Kirrane" userId="75274bbf-9d60-4a44-9b9f-256f2eb68d3d" providerId="ADAL" clId="{0C4923E0-189F-43A5-9896-39BA855F33C5}" dt="2024-09-17T16:33:41.656" v="14502" actId="478"/>
          <ac:spMkLst>
            <pc:docMk/>
            <pc:sldMk cId="3301881506" sldId="296"/>
            <ac:spMk id="2" creationId="{75059D38-E2A9-D2CA-1F0C-CBB53BFC25DD}"/>
          </ac:spMkLst>
        </pc:spChg>
        <pc:spChg chg="mod">
          <ac:chgData name="Helen Kirrane" userId="75274bbf-9d60-4a44-9b9f-256f2eb68d3d" providerId="ADAL" clId="{0C4923E0-189F-43A5-9896-39BA855F33C5}" dt="2024-09-17T16:49:05.309" v="15327" actId="5793"/>
          <ac:spMkLst>
            <pc:docMk/>
            <pc:sldMk cId="3301881506" sldId="296"/>
            <ac:spMk id="3" creationId="{B85D6BF5-05A7-DDC8-02C3-956911C328C8}"/>
          </ac:spMkLst>
        </pc:spChg>
      </pc:sldChg>
      <pc:sldChg chg="delSp modSp new del mod ord">
        <pc:chgData name="Helen Kirrane" userId="75274bbf-9d60-4a44-9b9f-256f2eb68d3d" providerId="ADAL" clId="{0C4923E0-189F-43A5-9896-39BA855F33C5}" dt="2024-09-17T16:36:22.125" v="14816" actId="47"/>
        <pc:sldMkLst>
          <pc:docMk/>
          <pc:sldMk cId="4146444236" sldId="297"/>
        </pc:sldMkLst>
        <pc:spChg chg="mod">
          <ac:chgData name="Helen Kirrane" userId="75274bbf-9d60-4a44-9b9f-256f2eb68d3d" providerId="ADAL" clId="{0C4923E0-189F-43A5-9896-39BA855F33C5}" dt="2024-09-17T16:35:17.080" v="14740" actId="5793"/>
          <ac:spMkLst>
            <pc:docMk/>
            <pc:sldMk cId="4146444236" sldId="297"/>
            <ac:spMk id="2" creationId="{4C5AA4AF-54DC-2550-1BDC-EB00936CE9D1}"/>
          </ac:spMkLst>
        </pc:spChg>
        <pc:spChg chg="del">
          <ac:chgData name="Helen Kirrane" userId="75274bbf-9d60-4a44-9b9f-256f2eb68d3d" providerId="ADAL" clId="{0C4923E0-189F-43A5-9896-39BA855F33C5}" dt="2024-09-17T16:35:21.111" v="14741" actId="478"/>
          <ac:spMkLst>
            <pc:docMk/>
            <pc:sldMk cId="4146444236" sldId="297"/>
            <ac:spMk id="3" creationId="{69A42CD1-3BBB-D85A-4693-9453A5026354}"/>
          </ac:spMkLst>
        </pc:spChg>
      </pc:sldChg>
      <pc:sldMasterChg chg="modTransition modSldLayout">
        <pc:chgData name="Helen Kirrane" userId="75274bbf-9d60-4a44-9b9f-256f2eb68d3d" providerId="ADAL" clId="{0C4923E0-189F-43A5-9896-39BA855F33C5}" dt="2024-09-03T10:47:54.204" v="35"/>
        <pc:sldMasterMkLst>
          <pc:docMk/>
          <pc:sldMasterMk cId="2343983003" sldId="2147483716"/>
        </pc:sldMasterMkLst>
        <pc:sldLayoutChg chg="addSp modTransition">
          <pc:chgData name="Helen Kirrane" userId="75274bbf-9d60-4a44-9b9f-256f2eb68d3d" providerId="ADAL" clId="{0C4923E0-189F-43A5-9896-39BA855F33C5}" dt="2024-09-03T10:47:54.204" v="35"/>
          <pc:sldLayoutMkLst>
            <pc:docMk/>
            <pc:sldMasterMk cId="2343983003" sldId="2147483716"/>
            <pc:sldLayoutMk cId="286410872" sldId="2147483717"/>
          </pc:sldLayoutMkLst>
          <pc:grpChg chg="add">
            <ac:chgData name="Helen Kirrane" userId="75274bbf-9d60-4a44-9b9f-256f2eb68d3d" providerId="ADAL" clId="{0C4923E0-189F-43A5-9896-39BA855F33C5}" dt="2024-09-03T10:47:54.204" v="35"/>
            <ac:grpSpMkLst>
              <pc:docMk/>
              <pc:sldMasterMk cId="2343983003" sldId="2147483716"/>
              <pc:sldLayoutMk cId="286410872" sldId="2147483717"/>
              <ac:grpSpMk id="8" creationId="{C73EB8E1-7847-AA21-B4E7-CD2D38FB70F9}"/>
            </ac:grpSpMkLst>
          </pc:grpChg>
        </pc:sldLayoutChg>
        <pc:sldLayoutChg chg="modTransition">
          <pc:chgData name="Helen Kirrane" userId="75274bbf-9d60-4a44-9b9f-256f2eb68d3d" providerId="ADAL" clId="{0C4923E0-189F-43A5-9896-39BA855F33C5}" dt="2024-09-03T10:47:54.204" v="35"/>
          <pc:sldLayoutMkLst>
            <pc:docMk/>
            <pc:sldMasterMk cId="2343983003" sldId="2147483716"/>
            <pc:sldLayoutMk cId="2917757812" sldId="2147483718"/>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2198424696" sldId="2147483719"/>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403957796" sldId="2147483720"/>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2844529184" sldId="2147483721"/>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2703425621" sldId="2147483722"/>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3144320150" sldId="2147483723"/>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1862821546" sldId="2147483724"/>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3893620367" sldId="2147483725"/>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3475645010" sldId="2147483726"/>
          </pc:sldLayoutMkLst>
        </pc:sldLayoutChg>
        <pc:sldLayoutChg chg="modTransition">
          <pc:chgData name="Helen Kirrane" userId="75274bbf-9d60-4a44-9b9f-256f2eb68d3d" providerId="ADAL" clId="{0C4923E0-189F-43A5-9896-39BA855F33C5}" dt="2024-09-03T10:47:54.204" v="35"/>
          <pc:sldLayoutMkLst>
            <pc:docMk/>
            <pc:sldMasterMk cId="2343983003" sldId="2147483716"/>
            <pc:sldLayoutMk cId="409864368" sldId="2147483727"/>
          </pc:sldLayoutMkLst>
        </pc:sldLayoutChg>
      </pc:sldMasterChg>
      <pc:sldMasterChg chg="modTransition modSldLayout">
        <pc:chgData name="Helen Kirrane" userId="75274bbf-9d60-4a44-9b9f-256f2eb68d3d" providerId="ADAL" clId="{0C4923E0-189F-43A5-9896-39BA855F33C5}" dt="2024-09-03T10:48:10.826" v="38"/>
        <pc:sldMasterMkLst>
          <pc:docMk/>
          <pc:sldMasterMk cId="514849435" sldId="2147483728"/>
        </pc:sldMasterMkLst>
        <pc:sldLayoutChg chg="addSp modTransition">
          <pc:chgData name="Helen Kirrane" userId="75274bbf-9d60-4a44-9b9f-256f2eb68d3d" providerId="ADAL" clId="{0C4923E0-189F-43A5-9896-39BA855F33C5}" dt="2024-09-03T10:48:10.826" v="38"/>
          <pc:sldLayoutMkLst>
            <pc:docMk/>
            <pc:sldMasterMk cId="514849435" sldId="2147483728"/>
            <pc:sldLayoutMk cId="2285572823" sldId="2147483729"/>
          </pc:sldLayoutMkLst>
          <pc:grpChg chg="add">
            <ac:chgData name="Helen Kirrane" userId="75274bbf-9d60-4a44-9b9f-256f2eb68d3d" providerId="ADAL" clId="{0C4923E0-189F-43A5-9896-39BA855F33C5}" dt="2024-09-03T10:48:10.826" v="38"/>
            <ac:grpSpMkLst>
              <pc:docMk/>
              <pc:sldMasterMk cId="514849435" sldId="2147483728"/>
              <pc:sldLayoutMk cId="2285572823" sldId="2147483729"/>
              <ac:grpSpMk id="8" creationId="{B0245FED-A0AF-C8B0-680C-BB924647989D}"/>
            </ac:grpSpMkLst>
          </pc:grpChg>
        </pc:sldLayoutChg>
        <pc:sldLayoutChg chg="modTransition">
          <pc:chgData name="Helen Kirrane" userId="75274bbf-9d60-4a44-9b9f-256f2eb68d3d" providerId="ADAL" clId="{0C4923E0-189F-43A5-9896-39BA855F33C5}" dt="2024-09-03T10:48:10.826" v="38"/>
          <pc:sldLayoutMkLst>
            <pc:docMk/>
            <pc:sldMasterMk cId="514849435" sldId="2147483728"/>
            <pc:sldLayoutMk cId="1291074626" sldId="2147483730"/>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4043758884" sldId="2147483731"/>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379085382" sldId="2147483732"/>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566020504" sldId="2147483733"/>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1743976205" sldId="2147483734"/>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1972188917" sldId="2147483735"/>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2146938551" sldId="2147483736"/>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2079085713" sldId="2147483737"/>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1317591789" sldId="2147483738"/>
          </pc:sldLayoutMkLst>
        </pc:sldLayoutChg>
        <pc:sldLayoutChg chg="modTransition">
          <pc:chgData name="Helen Kirrane" userId="75274bbf-9d60-4a44-9b9f-256f2eb68d3d" providerId="ADAL" clId="{0C4923E0-189F-43A5-9896-39BA855F33C5}" dt="2024-09-03T10:48:10.826" v="38"/>
          <pc:sldLayoutMkLst>
            <pc:docMk/>
            <pc:sldMasterMk cId="514849435" sldId="2147483728"/>
            <pc:sldLayoutMk cId="839786117" sldId="2147483739"/>
          </pc:sldLayoutMkLst>
        </pc:sldLayoutChg>
      </pc:sldMasterChg>
      <pc:sldMasterChg chg="modTransition modSldLayout">
        <pc:chgData name="Helen Kirrane" userId="75274bbf-9d60-4a44-9b9f-256f2eb68d3d" providerId="ADAL" clId="{0C4923E0-189F-43A5-9896-39BA855F33C5}" dt="2024-09-03T10:52:49.965" v="113"/>
        <pc:sldMasterMkLst>
          <pc:docMk/>
          <pc:sldMasterMk cId="861199676" sldId="2147483740"/>
        </pc:sldMasterMkLst>
        <pc:sldLayoutChg chg="addSp modTransition">
          <pc:chgData name="Helen Kirrane" userId="75274bbf-9d60-4a44-9b9f-256f2eb68d3d" providerId="ADAL" clId="{0C4923E0-189F-43A5-9896-39BA855F33C5}" dt="2024-09-03T10:52:49.965" v="113"/>
          <pc:sldLayoutMkLst>
            <pc:docMk/>
            <pc:sldMasterMk cId="861199676" sldId="2147483740"/>
            <pc:sldLayoutMk cId="3799576655" sldId="2147483741"/>
          </pc:sldLayoutMkLst>
          <pc:grpChg chg="add">
            <ac:chgData name="Helen Kirrane" userId="75274bbf-9d60-4a44-9b9f-256f2eb68d3d" providerId="ADAL" clId="{0C4923E0-189F-43A5-9896-39BA855F33C5}" dt="2024-09-03T10:52:45.778" v="110"/>
            <ac:grpSpMkLst>
              <pc:docMk/>
              <pc:sldMasterMk cId="861199676" sldId="2147483740"/>
              <pc:sldLayoutMk cId="3799576655" sldId="2147483741"/>
              <ac:grpSpMk id="8" creationId="{33D16976-14E2-38AE-F2F2-49F71129EC47}"/>
            </ac:grpSpMkLst>
          </pc:grpChg>
        </pc:sldLayoutChg>
        <pc:sldLayoutChg chg="modTransition">
          <pc:chgData name="Helen Kirrane" userId="75274bbf-9d60-4a44-9b9f-256f2eb68d3d" providerId="ADAL" clId="{0C4923E0-189F-43A5-9896-39BA855F33C5}" dt="2024-09-03T10:52:49.965" v="113"/>
          <pc:sldLayoutMkLst>
            <pc:docMk/>
            <pc:sldMasterMk cId="861199676" sldId="2147483740"/>
            <pc:sldLayoutMk cId="1362912487" sldId="2147483742"/>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3237951014" sldId="2147483743"/>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2409012457" sldId="2147483744"/>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43702643" sldId="2147483745"/>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2106361090" sldId="2147483746"/>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1638039925" sldId="2147483747"/>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2445595702" sldId="2147483748"/>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1105174021" sldId="2147483749"/>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2172598849" sldId="2147483750"/>
          </pc:sldLayoutMkLst>
        </pc:sldLayoutChg>
        <pc:sldLayoutChg chg="modTransition">
          <pc:chgData name="Helen Kirrane" userId="75274bbf-9d60-4a44-9b9f-256f2eb68d3d" providerId="ADAL" clId="{0C4923E0-189F-43A5-9896-39BA855F33C5}" dt="2024-09-03T10:52:49.965" v="113"/>
          <pc:sldLayoutMkLst>
            <pc:docMk/>
            <pc:sldMasterMk cId="861199676" sldId="2147483740"/>
            <pc:sldLayoutMk cId="3273619133" sldId="2147483751"/>
          </pc:sldLayoutMkLst>
        </pc:sldLayoutChg>
      </pc:sldMasterChg>
      <pc:sldMasterChg chg="modTransition modSldLayout">
        <pc:chgData name="Helen Kirrane" userId="75274bbf-9d60-4a44-9b9f-256f2eb68d3d" providerId="ADAL" clId="{0C4923E0-189F-43A5-9896-39BA855F33C5}" dt="2024-09-03T10:52:49.051" v="112"/>
        <pc:sldMasterMkLst>
          <pc:docMk/>
          <pc:sldMasterMk cId="2001857641" sldId="2147483752"/>
        </pc:sldMasterMkLst>
        <pc:sldLayoutChg chg="addSp modTransition">
          <pc:chgData name="Helen Kirrane" userId="75274bbf-9d60-4a44-9b9f-256f2eb68d3d" providerId="ADAL" clId="{0C4923E0-189F-43A5-9896-39BA855F33C5}" dt="2024-09-03T10:52:49.051" v="112"/>
          <pc:sldLayoutMkLst>
            <pc:docMk/>
            <pc:sldMasterMk cId="2001857641" sldId="2147483752"/>
            <pc:sldLayoutMk cId="1253281839" sldId="2147483753"/>
          </pc:sldLayoutMkLst>
          <pc:grpChg chg="add">
            <ac:chgData name="Helen Kirrane" userId="75274bbf-9d60-4a44-9b9f-256f2eb68d3d" providerId="ADAL" clId="{0C4923E0-189F-43A5-9896-39BA855F33C5}" dt="2024-09-03T10:52:47.396" v="111"/>
            <ac:grpSpMkLst>
              <pc:docMk/>
              <pc:sldMasterMk cId="2001857641" sldId="2147483752"/>
              <pc:sldLayoutMk cId="1253281839" sldId="2147483753"/>
              <ac:grpSpMk id="8" creationId="{F8C40D44-711E-348C-0B35-41159F43197B}"/>
            </ac:grpSpMkLst>
          </pc:grpChg>
        </pc:sldLayoutChg>
        <pc:sldLayoutChg chg="modTransition">
          <pc:chgData name="Helen Kirrane" userId="75274bbf-9d60-4a44-9b9f-256f2eb68d3d" providerId="ADAL" clId="{0C4923E0-189F-43A5-9896-39BA855F33C5}" dt="2024-09-03T10:52:49.051" v="112"/>
          <pc:sldLayoutMkLst>
            <pc:docMk/>
            <pc:sldMasterMk cId="2001857641" sldId="2147483752"/>
            <pc:sldLayoutMk cId="2246165856" sldId="2147483754"/>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743380005" sldId="2147483755"/>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1766176806" sldId="2147483756"/>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1384724753" sldId="2147483757"/>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4018252455" sldId="2147483758"/>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48616481" sldId="2147483759"/>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2540865488" sldId="2147483760"/>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2365467529" sldId="2147483761"/>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1415056893" sldId="2147483762"/>
          </pc:sldLayoutMkLst>
        </pc:sldLayoutChg>
        <pc:sldLayoutChg chg="modTransition">
          <pc:chgData name="Helen Kirrane" userId="75274bbf-9d60-4a44-9b9f-256f2eb68d3d" providerId="ADAL" clId="{0C4923E0-189F-43A5-9896-39BA855F33C5}" dt="2024-09-03T10:52:49.051" v="112"/>
          <pc:sldLayoutMkLst>
            <pc:docMk/>
            <pc:sldMasterMk cId="2001857641" sldId="2147483752"/>
            <pc:sldLayoutMk cId="3927595915" sldId="2147483763"/>
          </pc:sldLayoutMkLst>
        </pc:sldLayoutChg>
      </pc:sldMasterChg>
    </pc:docChg>
  </pc:docChgLst>
  <pc:docChgLst>
    <pc:chgData name="Helen Kirrane" userId="S::helen.kirrane@mu.ie::75274bbf-9d60-4a44-9b9f-256f2eb68d3d" providerId="AD" clId="Web-{61226B4F-D3AD-FBE7-4E5D-CB21E5E981C7}"/>
    <pc:docChg chg="modSld">
      <pc:chgData name="Helen Kirrane" userId="S::helen.kirrane@mu.ie::75274bbf-9d60-4a44-9b9f-256f2eb68d3d" providerId="AD" clId="Web-{61226B4F-D3AD-FBE7-4E5D-CB21E5E981C7}" dt="2024-09-19T14:37:35.781" v="1" actId="1076"/>
      <pc:docMkLst>
        <pc:docMk/>
      </pc:docMkLst>
      <pc:sldChg chg="modSp">
        <pc:chgData name="Helen Kirrane" userId="S::helen.kirrane@mu.ie::75274bbf-9d60-4a44-9b9f-256f2eb68d3d" providerId="AD" clId="Web-{61226B4F-D3AD-FBE7-4E5D-CB21E5E981C7}" dt="2024-09-19T14:37:35.781" v="1" actId="1076"/>
        <pc:sldMkLst>
          <pc:docMk/>
          <pc:sldMk cId="4003618854" sldId="264"/>
        </pc:sldMkLst>
        <pc:graphicFrameChg chg="mod">
          <ac:chgData name="Helen Kirrane" userId="S::helen.kirrane@mu.ie::75274bbf-9d60-4a44-9b9f-256f2eb68d3d" providerId="AD" clId="Web-{61226B4F-D3AD-FBE7-4E5D-CB21E5E981C7}" dt="2024-09-19T14:37:35.781" v="1" actId="1076"/>
          <ac:graphicFrameMkLst>
            <pc:docMk/>
            <pc:sldMk cId="4003618854" sldId="264"/>
            <ac:graphicFrameMk id="5" creationId="{5538DBA8-71E1-6B8E-45B2-5912D4C9B489}"/>
          </ac:graphicFrameMkLst>
        </pc:graphicFrameChg>
      </pc:sldChg>
    </pc:docChg>
  </pc:docChgLst>
  <pc:docChgLst>
    <pc:chgData name="Helen Kirrane" userId="S::helen.kirrane@mu.ie::75274bbf-9d60-4a44-9b9f-256f2eb68d3d" providerId="AD" clId="Web-{9C6C0605-C85E-E5CB-5996-B785BCFD8887}"/>
    <pc:docChg chg="addSld delSld modSld">
      <pc:chgData name="Helen Kirrane" userId="S::helen.kirrane@mu.ie::75274bbf-9d60-4a44-9b9f-256f2eb68d3d" providerId="AD" clId="Web-{9C6C0605-C85E-E5CB-5996-B785BCFD8887}" dt="2024-09-16T10:55:35.620" v="18" actId="20577"/>
      <pc:docMkLst>
        <pc:docMk/>
      </pc:docMkLst>
      <pc:sldChg chg="addSp modSp add del mod modClrScheme chgLayout">
        <pc:chgData name="Helen Kirrane" userId="S::helen.kirrane@mu.ie::75274bbf-9d60-4a44-9b9f-256f2eb68d3d" providerId="AD" clId="Web-{9C6C0605-C85E-E5CB-5996-B785BCFD8887}" dt="2024-09-16T10:55:05.493" v="16" actId="20577"/>
        <pc:sldMkLst>
          <pc:docMk/>
          <pc:sldMk cId="840374242" sldId="260"/>
        </pc:sldMkLst>
        <pc:spChg chg="mod ord">
          <ac:chgData name="Helen Kirrane" userId="S::helen.kirrane@mu.ie::75274bbf-9d60-4a44-9b9f-256f2eb68d3d" providerId="AD" clId="Web-{9C6C0605-C85E-E5CB-5996-B785BCFD8887}" dt="2024-09-16T10:54:18.726" v="12"/>
          <ac:spMkLst>
            <pc:docMk/>
            <pc:sldMk cId="840374242" sldId="260"/>
            <ac:spMk id="2" creationId="{00000000-0000-0000-0000-000000000000}"/>
          </ac:spMkLst>
        </pc:spChg>
        <pc:spChg chg="mod ord">
          <ac:chgData name="Helen Kirrane" userId="S::helen.kirrane@mu.ie::75274bbf-9d60-4a44-9b9f-256f2eb68d3d" providerId="AD" clId="Web-{9C6C0605-C85E-E5CB-5996-B785BCFD8887}" dt="2024-09-16T10:55:05.493" v="16" actId="20577"/>
          <ac:spMkLst>
            <pc:docMk/>
            <pc:sldMk cId="840374242" sldId="260"/>
            <ac:spMk id="18" creationId="{00000000-0000-0000-0000-000000000000}"/>
          </ac:spMkLst>
        </pc:spChg>
        <pc:spChg chg="add">
          <ac:chgData name="Helen Kirrane" userId="S::helen.kirrane@mu.ie::75274bbf-9d60-4a44-9b9f-256f2eb68d3d" providerId="AD" clId="Web-{9C6C0605-C85E-E5CB-5996-B785BCFD8887}" dt="2024-09-16T10:54:18.726" v="12"/>
          <ac:spMkLst>
            <pc:docMk/>
            <pc:sldMk cId="840374242" sldId="260"/>
            <ac:spMk id="20" creationId="{E3DD1ED9-7847-4E1F-8455-6A5ECF64619F}"/>
          </ac:spMkLst>
        </pc:spChg>
        <pc:spChg chg="add">
          <ac:chgData name="Helen Kirrane" userId="S::helen.kirrane@mu.ie::75274bbf-9d60-4a44-9b9f-256f2eb68d3d" providerId="AD" clId="Web-{9C6C0605-C85E-E5CB-5996-B785BCFD8887}" dt="2024-09-16T10:54:18.726" v="12"/>
          <ac:spMkLst>
            <pc:docMk/>
            <pc:sldMk cId="840374242" sldId="260"/>
            <ac:spMk id="22" creationId="{31A3DFEF-67D3-4CCE-BFE8-397D542A4844}"/>
          </ac:spMkLst>
        </pc:spChg>
        <pc:spChg chg="add">
          <ac:chgData name="Helen Kirrane" userId="S::helen.kirrane@mu.ie::75274bbf-9d60-4a44-9b9f-256f2eb68d3d" providerId="AD" clId="Web-{9C6C0605-C85E-E5CB-5996-B785BCFD8887}" dt="2024-09-16T10:54:18.726" v="12"/>
          <ac:spMkLst>
            <pc:docMk/>
            <pc:sldMk cId="840374242" sldId="260"/>
            <ac:spMk id="27" creationId="{24E4445D-D137-4867-B463-009D641E9852}"/>
          </ac:spMkLst>
        </pc:spChg>
        <pc:spChg chg="add">
          <ac:chgData name="Helen Kirrane" userId="S::helen.kirrane@mu.ie::75274bbf-9d60-4a44-9b9f-256f2eb68d3d" providerId="AD" clId="Web-{9C6C0605-C85E-E5CB-5996-B785BCFD8887}" dt="2024-09-16T10:54:18.726" v="12"/>
          <ac:spMkLst>
            <pc:docMk/>
            <pc:sldMk cId="840374242" sldId="260"/>
            <ac:spMk id="29" creationId="{9239343D-682B-4C59-A34A-69D332A71C38}"/>
          </ac:spMkLst>
        </pc:spChg>
        <pc:spChg chg="add">
          <ac:chgData name="Helen Kirrane" userId="S::helen.kirrane@mu.ie::75274bbf-9d60-4a44-9b9f-256f2eb68d3d" providerId="AD" clId="Web-{9C6C0605-C85E-E5CB-5996-B785BCFD8887}" dt="2024-09-16T10:54:18.726" v="12"/>
          <ac:spMkLst>
            <pc:docMk/>
            <pc:sldMk cId="840374242" sldId="260"/>
            <ac:spMk id="31" creationId="{1A59258C-AAC2-41CD-973C-7439B122A3FF}"/>
          </ac:spMkLst>
        </pc:spChg>
        <pc:spChg chg="add">
          <ac:chgData name="Helen Kirrane" userId="S::helen.kirrane@mu.ie::75274bbf-9d60-4a44-9b9f-256f2eb68d3d" providerId="AD" clId="Web-{9C6C0605-C85E-E5CB-5996-B785BCFD8887}" dt="2024-09-16T10:54:18.726" v="12"/>
          <ac:spMkLst>
            <pc:docMk/>
            <pc:sldMk cId="840374242" sldId="260"/>
            <ac:spMk id="33" creationId="{54516B72-0116-42B2-82A2-B11218A36636}"/>
          </ac:spMkLst>
        </pc:spChg>
        <pc:spChg chg="add">
          <ac:chgData name="Helen Kirrane" userId="S::helen.kirrane@mu.ie::75274bbf-9d60-4a44-9b9f-256f2eb68d3d" providerId="AD" clId="Web-{9C6C0605-C85E-E5CB-5996-B785BCFD8887}" dt="2024-09-16T10:54:18.726" v="12"/>
          <ac:spMkLst>
            <pc:docMk/>
            <pc:sldMk cId="840374242" sldId="260"/>
            <ac:spMk id="35" creationId="{7CDB507F-21B7-4C27-B0FC-D9C465C6DB44}"/>
          </ac:spMkLst>
        </pc:spChg>
        <pc:spChg chg="add">
          <ac:chgData name="Helen Kirrane" userId="S::helen.kirrane@mu.ie::75274bbf-9d60-4a44-9b9f-256f2eb68d3d" providerId="AD" clId="Web-{9C6C0605-C85E-E5CB-5996-B785BCFD8887}" dt="2024-09-16T10:54:18.726" v="12"/>
          <ac:spMkLst>
            <pc:docMk/>
            <pc:sldMk cId="840374242" sldId="260"/>
            <ac:spMk id="37" creationId="{7AB1AE17-B7A3-4363-95CD-25441E2FF1F3}"/>
          </ac:spMkLst>
        </pc:spChg>
      </pc:sldChg>
      <pc:sldChg chg="modSp">
        <pc:chgData name="Helen Kirrane" userId="S::helen.kirrane@mu.ie::75274bbf-9d60-4a44-9b9f-256f2eb68d3d" providerId="AD" clId="Web-{9C6C0605-C85E-E5CB-5996-B785BCFD8887}" dt="2024-09-16T10:55:35.620" v="18" actId="20577"/>
        <pc:sldMkLst>
          <pc:docMk/>
          <pc:sldMk cId="310570406" sldId="261"/>
        </pc:sldMkLst>
        <pc:spChg chg="mod">
          <ac:chgData name="Helen Kirrane" userId="S::helen.kirrane@mu.ie::75274bbf-9d60-4a44-9b9f-256f2eb68d3d" providerId="AD" clId="Web-{9C6C0605-C85E-E5CB-5996-B785BCFD8887}" dt="2024-09-16T10:55:35.620" v="18" actId="20577"/>
          <ac:spMkLst>
            <pc:docMk/>
            <pc:sldMk cId="310570406" sldId="261"/>
            <ac:spMk id="3" creationId="{00000000-0000-0000-0000-000000000000}"/>
          </ac:spMkLst>
        </pc:spChg>
      </pc:sldChg>
      <pc:sldChg chg="addSp delSp modSp">
        <pc:chgData name="Helen Kirrane" userId="S::helen.kirrane@mu.ie::75274bbf-9d60-4a44-9b9f-256f2eb68d3d" providerId="AD" clId="Web-{9C6C0605-C85E-E5CB-5996-B785BCFD8887}" dt="2024-09-16T10:53:09.458" v="8"/>
        <pc:sldMkLst>
          <pc:docMk/>
          <pc:sldMk cId="786776651" sldId="268"/>
        </pc:sldMkLst>
        <pc:spChg chg="del">
          <ac:chgData name="Helen Kirrane" userId="S::helen.kirrane@mu.ie::75274bbf-9d60-4a44-9b9f-256f2eb68d3d" providerId="AD" clId="Web-{9C6C0605-C85E-E5CB-5996-B785BCFD8887}" dt="2024-09-16T10:51:43.377" v="4"/>
          <ac:spMkLst>
            <pc:docMk/>
            <pc:sldMk cId="786776651" sldId="268"/>
            <ac:spMk id="3" creationId="{D4C5538E-C384-A75B-25C2-9126E871FDC9}"/>
          </ac:spMkLst>
        </pc:spChg>
        <pc:spChg chg="add del mod">
          <ac:chgData name="Helen Kirrane" userId="S::helen.kirrane@mu.ie::75274bbf-9d60-4a44-9b9f-256f2eb68d3d" providerId="AD" clId="Web-{9C6C0605-C85E-E5CB-5996-B785BCFD8887}" dt="2024-09-16T10:52:36.535" v="6"/>
          <ac:spMkLst>
            <pc:docMk/>
            <pc:sldMk cId="786776651" sldId="268"/>
            <ac:spMk id="6" creationId="{354F9823-69BE-333C-214F-A6A5304DF1CA}"/>
          </ac:spMkLst>
        </pc:spChg>
        <pc:spChg chg="add del mod">
          <ac:chgData name="Helen Kirrane" userId="S::helen.kirrane@mu.ie::75274bbf-9d60-4a44-9b9f-256f2eb68d3d" providerId="AD" clId="Web-{9C6C0605-C85E-E5CB-5996-B785BCFD8887}" dt="2024-09-16T10:53:09.458" v="8"/>
          <ac:spMkLst>
            <pc:docMk/>
            <pc:sldMk cId="786776651" sldId="268"/>
            <ac:spMk id="9" creationId="{F898C651-54BB-0DE7-4B01-32857AF12F56}"/>
          </ac:spMkLst>
        </pc:spChg>
        <pc:picChg chg="add del mod ord">
          <ac:chgData name="Helen Kirrane" userId="S::helen.kirrane@mu.ie::75274bbf-9d60-4a44-9b9f-256f2eb68d3d" providerId="AD" clId="Web-{9C6C0605-C85E-E5CB-5996-B785BCFD8887}" dt="2024-09-16T10:51:45.611" v="5"/>
          <ac:picMkLst>
            <pc:docMk/>
            <pc:sldMk cId="786776651" sldId="268"/>
            <ac:picMk id="4" creationId="{F37A9AFB-CE0C-7F90-AB5A-B26C05D6B4CD}"/>
          </ac:picMkLst>
        </pc:picChg>
        <pc:picChg chg="add del mod ord">
          <ac:chgData name="Helen Kirrane" userId="S::helen.kirrane@mu.ie::75274bbf-9d60-4a44-9b9f-256f2eb68d3d" providerId="AD" clId="Web-{9C6C0605-C85E-E5CB-5996-B785BCFD8887}" dt="2024-09-16T10:52:39.551" v="7"/>
          <ac:picMkLst>
            <pc:docMk/>
            <pc:sldMk cId="786776651" sldId="268"/>
            <ac:picMk id="7" creationId="{42FA347F-32B9-E631-DE19-2B68DFBE65B3}"/>
          </ac:picMkLst>
        </pc:picChg>
        <pc:picChg chg="add mod ord">
          <ac:chgData name="Helen Kirrane" userId="S::helen.kirrane@mu.ie::75274bbf-9d60-4a44-9b9f-256f2eb68d3d" providerId="AD" clId="Web-{9C6C0605-C85E-E5CB-5996-B785BCFD8887}" dt="2024-09-16T10:53:09.458" v="8"/>
          <ac:picMkLst>
            <pc:docMk/>
            <pc:sldMk cId="786776651" sldId="268"/>
            <ac:picMk id="10" creationId="{658E5B87-A6A8-B747-173A-3CD6F2853FFF}"/>
          </ac:picMkLst>
        </pc:picChg>
      </pc:sldChg>
      <pc:sldChg chg="delAnim">
        <pc:chgData name="Helen Kirrane" userId="S::helen.kirrane@mu.ie::75274bbf-9d60-4a44-9b9f-256f2eb68d3d" providerId="AD" clId="Web-{9C6C0605-C85E-E5CB-5996-B785BCFD8887}" dt="2024-09-16T10:55:17.791" v="17"/>
        <pc:sldMkLst>
          <pc:docMk/>
          <pc:sldMk cId="76350203" sldId="270"/>
        </pc:sldMkLst>
      </pc:sldChg>
      <pc:sldChg chg="addSp delSp modSp new">
        <pc:chgData name="Helen Kirrane" userId="S::helen.kirrane@mu.ie::75274bbf-9d60-4a44-9b9f-256f2eb68d3d" providerId="AD" clId="Web-{9C6C0605-C85E-E5CB-5996-B785BCFD8887}" dt="2024-09-16T10:46:01.865" v="3" actId="20577"/>
        <pc:sldMkLst>
          <pc:docMk/>
          <pc:sldMk cId="1489374874" sldId="295"/>
        </pc:sldMkLst>
        <pc:spChg chg="mod">
          <ac:chgData name="Helen Kirrane" userId="S::helen.kirrane@mu.ie::75274bbf-9d60-4a44-9b9f-256f2eb68d3d" providerId="AD" clId="Web-{9C6C0605-C85E-E5CB-5996-B785BCFD8887}" dt="2024-09-16T10:46:01.865" v="3" actId="20577"/>
          <ac:spMkLst>
            <pc:docMk/>
            <pc:sldMk cId="1489374874" sldId="295"/>
            <ac:spMk id="2" creationId="{50ED0A66-8383-CDA7-67B0-F44BE5CB26DD}"/>
          </ac:spMkLst>
        </pc:spChg>
        <pc:spChg chg="del">
          <ac:chgData name="Helen Kirrane" userId="S::helen.kirrane@mu.ie::75274bbf-9d60-4a44-9b9f-256f2eb68d3d" providerId="AD" clId="Web-{9C6C0605-C85E-E5CB-5996-B785BCFD8887}" dt="2024-09-16T10:45:54.724" v="1"/>
          <ac:spMkLst>
            <pc:docMk/>
            <pc:sldMk cId="1489374874" sldId="295"/>
            <ac:spMk id="3" creationId="{34C34089-C19B-1FB3-3E91-E0C1024C927C}"/>
          </ac:spMkLst>
        </pc:spChg>
        <pc:picChg chg="add mod ord">
          <ac:chgData name="Helen Kirrane" userId="S::helen.kirrane@mu.ie::75274bbf-9d60-4a44-9b9f-256f2eb68d3d" providerId="AD" clId="Web-{9C6C0605-C85E-E5CB-5996-B785BCFD8887}" dt="2024-09-16T10:45:54.724" v="1"/>
          <ac:picMkLst>
            <pc:docMk/>
            <pc:sldMk cId="1489374874" sldId="295"/>
            <ac:picMk id="4" creationId="{52234CD8-9416-F9D2-3C75-6DBCBF88BA0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aynoothuniversity.ie/office/registry/letter-request" TargetMode="External"/><Relationship Id="rId1" Type="http://schemas.openxmlformats.org/officeDocument/2006/relationships/hyperlink" Target="https://www.irishimmigration.ie/registering-your-immigration-permission/how-to-register-your-immigration-permission-for-the-first-time/required-documents/" TargetMode="Externa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mailto:studenthelp@mu.ie" TargetMode="External"/><Relationship Id="rId1" Type="http://schemas.openxmlformats.org/officeDocument/2006/relationships/hyperlink" Target="http://www.maynoothuniversity.ie/studenthelp" TargetMode="Externa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5.xml.rels><?xml version="1.0" encoding="UTF-8" standalone="yes"?>
<Relationships xmlns="http://schemas.openxmlformats.org/package/2006/relationships"><Relationship Id="rId1" Type="http://schemas.openxmlformats.org/officeDocument/2006/relationships/hyperlink" Target="https://www.maynoothuniversity.ie/"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irishimmigration.ie/registering-your-immigration-permission/how-to-register-your-immigration-permission-for-the-first-time/required-documents/" TargetMode="External"/><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hyperlink" Target="https://www.maynoothuniversity.ie/office/registry/letter-request" TargetMode="External"/><Relationship Id="rId5" Type="http://schemas.openxmlformats.org/officeDocument/2006/relationships/image" Target="../media/image9.sv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png"/><Relationship Id="rId5" Type="http://schemas.openxmlformats.org/officeDocument/2006/relationships/hyperlink" Target="http://www.maynoothuniversity.ie/studenthelp" TargetMode="External"/><Relationship Id="rId10" Type="http://schemas.openxmlformats.org/officeDocument/2006/relationships/hyperlink" Target="mailto:studenthelp@mu.ie" TargetMode="External"/><Relationship Id="rId4" Type="http://schemas.openxmlformats.org/officeDocument/2006/relationships/image" Target="../media/image25.svg"/><Relationship Id="rId9"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1" Type="http://schemas.openxmlformats.org/officeDocument/2006/relationships/hyperlink" Target="https://www.maynoothuniversity.ie/"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C7432-8A7A-41BC-8B72-032262F3A6D4}"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A8E7E940-214A-40CA-BBD2-8F1E3C10CB71}">
      <dgm:prSet/>
      <dgm:spPr/>
      <dgm:t>
        <a:bodyPr/>
        <a:lstStyle/>
        <a:p>
          <a:pPr>
            <a:lnSpc>
              <a:spcPct val="100000"/>
            </a:lnSpc>
          </a:pPr>
          <a:r>
            <a:rPr lang="en-US" b="1"/>
            <a:t>Required documents to bring with you on the day - </a:t>
          </a:r>
          <a:r>
            <a:rPr lang="en-US" b="1">
              <a:solidFill>
                <a:srgbClr val="FF0000"/>
              </a:solidFill>
            </a:rPr>
            <a:t>Please consult this page before you travel for your appointment</a:t>
          </a:r>
          <a:r>
            <a:rPr lang="en-US" b="1"/>
            <a:t>: </a:t>
          </a:r>
          <a:r>
            <a:rPr lang="en-IE">
              <a:hlinkClick xmlns:r="http://schemas.openxmlformats.org/officeDocument/2006/relationships" r:id="rId1"/>
            </a:rPr>
            <a:t>Required Documents - Immigration Service Delivery (irishimmigration.ie)</a:t>
          </a:r>
          <a:endParaRPr lang="en-US"/>
        </a:p>
      </dgm:t>
    </dgm:pt>
    <dgm:pt modelId="{38172CBF-5201-4C2D-96A2-96B91B3B8250}" type="parTrans" cxnId="{0DDB1270-382B-4E73-9B36-719C719F2D02}">
      <dgm:prSet/>
      <dgm:spPr/>
      <dgm:t>
        <a:bodyPr/>
        <a:lstStyle/>
        <a:p>
          <a:endParaRPr lang="en-US"/>
        </a:p>
      </dgm:t>
    </dgm:pt>
    <dgm:pt modelId="{CF1C071B-9629-4436-A462-CFCBF6453984}" type="sibTrans" cxnId="{0DDB1270-382B-4E73-9B36-719C719F2D02}">
      <dgm:prSet/>
      <dgm:spPr/>
      <dgm:t>
        <a:bodyPr/>
        <a:lstStyle/>
        <a:p>
          <a:pPr>
            <a:lnSpc>
              <a:spcPct val="100000"/>
            </a:lnSpc>
          </a:pPr>
          <a:endParaRPr lang="en-US"/>
        </a:p>
      </dgm:t>
    </dgm:pt>
    <dgm:pt modelId="{81A9B87E-81AC-4160-93F6-ABC3257304A0}">
      <dgm:prSet custT="1"/>
      <dgm:spPr/>
      <dgm:t>
        <a:bodyPr/>
        <a:lstStyle/>
        <a:p>
          <a:pPr>
            <a:lnSpc>
              <a:spcPct val="100000"/>
            </a:lnSpc>
          </a:pPr>
          <a:r>
            <a:rPr lang="en-US" sz="2000" b="1" i="0"/>
            <a:t>Proof of registration letters </a:t>
          </a:r>
          <a:r>
            <a:rPr lang="en-US" sz="2000" b="0" i="0"/>
            <a:t>(full-degree students only) can be downloaded from the MU Student web.   Note:  The </a:t>
          </a:r>
          <a:r>
            <a:rPr lang="en-US" sz="2000" b="0" i="0" err="1"/>
            <a:t>StudentWeb</a:t>
          </a:r>
          <a:r>
            <a:rPr lang="en-US" sz="2000" b="0" i="0"/>
            <a:t> letter facility is not available for visiting (one semester or one academic year) students - these students should request a proof of registration letter from the  Records Office via this </a:t>
          </a:r>
          <a:r>
            <a:rPr lang="en-US" sz="2000" b="0" i="0" u="sng">
              <a:hlinkClick xmlns:r="http://schemas.openxmlformats.org/officeDocument/2006/relationships" r:id="rId2"/>
            </a:rPr>
            <a:t>link </a:t>
          </a:r>
          <a:br>
            <a:rPr lang="en-US" sz="2000"/>
          </a:br>
          <a:r>
            <a:rPr lang="en-US" sz="2000" b="1" i="0"/>
            <a:t>Proof of tuition fees paid </a:t>
          </a:r>
          <a:r>
            <a:rPr lang="en-US" sz="2000" b="0" i="0"/>
            <a:t>can be provided by </a:t>
          </a:r>
          <a:r>
            <a:rPr lang="en-US" sz="2000" b="0" i="0" err="1"/>
            <a:t>Transfermate</a:t>
          </a:r>
          <a:r>
            <a:rPr lang="en-US" sz="2000" b="0" i="0"/>
            <a:t> (if you have used this service to pay your account) or by requesting proof of payment from our Student Fees Office. </a:t>
          </a:r>
          <a:endParaRPr lang="en-US" sz="2000"/>
        </a:p>
      </dgm:t>
    </dgm:pt>
    <dgm:pt modelId="{DA03D84D-DBFC-49F0-BC31-5CD12E8A96C8}" type="parTrans" cxnId="{849A7563-7B03-4D69-9E5A-4C776ECDE872}">
      <dgm:prSet/>
      <dgm:spPr/>
      <dgm:t>
        <a:bodyPr/>
        <a:lstStyle/>
        <a:p>
          <a:endParaRPr lang="en-US"/>
        </a:p>
      </dgm:t>
    </dgm:pt>
    <dgm:pt modelId="{C70205ED-14F8-4599-88DA-9614FFFE5854}" type="sibTrans" cxnId="{849A7563-7B03-4D69-9E5A-4C776ECDE872}">
      <dgm:prSet/>
      <dgm:spPr/>
      <dgm:t>
        <a:bodyPr/>
        <a:lstStyle/>
        <a:p>
          <a:endParaRPr lang="en-US"/>
        </a:p>
      </dgm:t>
    </dgm:pt>
    <dgm:pt modelId="{9EEB9411-4942-46C8-903C-068E7BFA250D}" type="pres">
      <dgm:prSet presAssocID="{B9BC7432-8A7A-41BC-8B72-032262F3A6D4}" presName="root" presStyleCnt="0">
        <dgm:presLayoutVars>
          <dgm:dir/>
          <dgm:resizeHandles val="exact"/>
        </dgm:presLayoutVars>
      </dgm:prSet>
      <dgm:spPr/>
    </dgm:pt>
    <dgm:pt modelId="{149533A3-DE82-4A73-9263-FC58C3EF041D}" type="pres">
      <dgm:prSet presAssocID="{A8E7E940-214A-40CA-BBD2-8F1E3C10CB71}" presName="compNode" presStyleCnt="0"/>
      <dgm:spPr/>
    </dgm:pt>
    <dgm:pt modelId="{26E481D9-BB9E-42E3-BC52-895CFD1A11CC}" type="pres">
      <dgm:prSet presAssocID="{A8E7E940-214A-40CA-BBD2-8F1E3C10CB71}" presName="bgRect" presStyleLbl="bgShp" presStyleIdx="0" presStyleCnt="2" custScaleY="90909"/>
      <dgm:spPr>
        <a:noFill/>
      </dgm:spPr>
    </dgm:pt>
    <dgm:pt modelId="{77863EDA-F9F2-481F-A730-BC25971E1D8F}" type="pres">
      <dgm:prSet presAssocID="{A8E7E940-214A-40CA-BBD2-8F1E3C10CB7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5FD2ED6F-2558-443A-BEBA-EB7A9499C4DB}" type="pres">
      <dgm:prSet presAssocID="{A8E7E940-214A-40CA-BBD2-8F1E3C10CB71}" presName="spaceRect" presStyleCnt="0"/>
      <dgm:spPr/>
    </dgm:pt>
    <dgm:pt modelId="{55999602-1923-4A1E-BC42-688D56654588}" type="pres">
      <dgm:prSet presAssocID="{A8E7E940-214A-40CA-BBD2-8F1E3C10CB71}" presName="parTx" presStyleLbl="revTx" presStyleIdx="0" presStyleCnt="2">
        <dgm:presLayoutVars>
          <dgm:chMax val="0"/>
          <dgm:chPref val="0"/>
        </dgm:presLayoutVars>
      </dgm:prSet>
      <dgm:spPr/>
    </dgm:pt>
    <dgm:pt modelId="{E63CDAB5-FDD1-4A2A-98A5-72E7C65DC78C}" type="pres">
      <dgm:prSet presAssocID="{CF1C071B-9629-4436-A462-CFCBF6453984}" presName="sibTrans" presStyleCnt="0"/>
      <dgm:spPr/>
    </dgm:pt>
    <dgm:pt modelId="{E984089D-DA4E-487C-8AA1-0DCBF3F5ACB2}" type="pres">
      <dgm:prSet presAssocID="{81A9B87E-81AC-4160-93F6-ABC3257304A0}" presName="compNode" presStyleCnt="0"/>
      <dgm:spPr/>
    </dgm:pt>
    <dgm:pt modelId="{6C87DD14-35AC-4F30-8D3D-2676C4C4DCC8}" type="pres">
      <dgm:prSet presAssocID="{81A9B87E-81AC-4160-93F6-ABC3257304A0}" presName="bgRect" presStyleLbl="bgShp" presStyleIdx="1" presStyleCnt="2"/>
      <dgm:spPr>
        <a:noFill/>
      </dgm:spPr>
    </dgm:pt>
    <dgm:pt modelId="{C0D84942-EBCF-4788-81F0-F98F38353CB3}" type="pres">
      <dgm:prSet presAssocID="{81A9B87E-81AC-4160-93F6-ABC3257304A0}"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87CEDD1B-A029-4EE9-B342-B0A6F564E753}" type="pres">
      <dgm:prSet presAssocID="{81A9B87E-81AC-4160-93F6-ABC3257304A0}" presName="spaceRect" presStyleCnt="0"/>
      <dgm:spPr/>
    </dgm:pt>
    <dgm:pt modelId="{01AF62EB-F365-4C9F-B46F-8201BB32111B}" type="pres">
      <dgm:prSet presAssocID="{81A9B87E-81AC-4160-93F6-ABC3257304A0}" presName="parTx" presStyleLbl="revTx" presStyleIdx="1" presStyleCnt="2">
        <dgm:presLayoutVars>
          <dgm:chMax val="0"/>
          <dgm:chPref val="0"/>
        </dgm:presLayoutVars>
      </dgm:prSet>
      <dgm:spPr/>
    </dgm:pt>
  </dgm:ptLst>
  <dgm:cxnLst>
    <dgm:cxn modelId="{B7625202-DE63-4701-AA5C-4CC8BFFEF87E}" type="presOf" srcId="{81A9B87E-81AC-4160-93F6-ABC3257304A0}" destId="{01AF62EB-F365-4C9F-B46F-8201BB32111B}" srcOrd="0" destOrd="0" presId="urn:microsoft.com/office/officeart/2018/2/layout/IconVerticalSolidList"/>
    <dgm:cxn modelId="{F85AE80D-7C1D-42B2-9C67-171AE30BEB91}" type="presOf" srcId="{A8E7E940-214A-40CA-BBD2-8F1E3C10CB71}" destId="{55999602-1923-4A1E-BC42-688D56654588}" srcOrd="0" destOrd="0" presId="urn:microsoft.com/office/officeart/2018/2/layout/IconVerticalSolidList"/>
    <dgm:cxn modelId="{849A7563-7B03-4D69-9E5A-4C776ECDE872}" srcId="{B9BC7432-8A7A-41BC-8B72-032262F3A6D4}" destId="{81A9B87E-81AC-4160-93F6-ABC3257304A0}" srcOrd="1" destOrd="0" parTransId="{DA03D84D-DBFC-49F0-BC31-5CD12E8A96C8}" sibTransId="{C70205ED-14F8-4599-88DA-9614FFFE5854}"/>
    <dgm:cxn modelId="{0DDB1270-382B-4E73-9B36-719C719F2D02}" srcId="{B9BC7432-8A7A-41BC-8B72-032262F3A6D4}" destId="{A8E7E940-214A-40CA-BBD2-8F1E3C10CB71}" srcOrd="0" destOrd="0" parTransId="{38172CBF-5201-4C2D-96A2-96B91B3B8250}" sibTransId="{CF1C071B-9629-4436-A462-CFCBF6453984}"/>
    <dgm:cxn modelId="{622ADFDF-6EF0-4874-9E98-D1A68C3D046A}" type="presOf" srcId="{B9BC7432-8A7A-41BC-8B72-032262F3A6D4}" destId="{9EEB9411-4942-46C8-903C-068E7BFA250D}" srcOrd="0" destOrd="0" presId="urn:microsoft.com/office/officeart/2018/2/layout/IconVerticalSolidList"/>
    <dgm:cxn modelId="{DBE494EA-D1D6-438B-9550-5E97CCC0EBBC}" type="presParOf" srcId="{9EEB9411-4942-46C8-903C-068E7BFA250D}" destId="{149533A3-DE82-4A73-9263-FC58C3EF041D}" srcOrd="0" destOrd="0" presId="urn:microsoft.com/office/officeart/2018/2/layout/IconVerticalSolidList"/>
    <dgm:cxn modelId="{7535B7B5-CC8B-44B9-A37C-B1A53F972536}" type="presParOf" srcId="{149533A3-DE82-4A73-9263-FC58C3EF041D}" destId="{26E481D9-BB9E-42E3-BC52-895CFD1A11CC}" srcOrd="0" destOrd="0" presId="urn:microsoft.com/office/officeart/2018/2/layout/IconVerticalSolidList"/>
    <dgm:cxn modelId="{9FF3FB8B-8624-4398-99E8-D2CD95F3320B}" type="presParOf" srcId="{149533A3-DE82-4A73-9263-FC58C3EF041D}" destId="{77863EDA-F9F2-481F-A730-BC25971E1D8F}" srcOrd="1" destOrd="0" presId="urn:microsoft.com/office/officeart/2018/2/layout/IconVerticalSolidList"/>
    <dgm:cxn modelId="{B42339A2-F369-4546-AA74-815969308EF2}" type="presParOf" srcId="{149533A3-DE82-4A73-9263-FC58C3EF041D}" destId="{5FD2ED6F-2558-443A-BEBA-EB7A9499C4DB}" srcOrd="2" destOrd="0" presId="urn:microsoft.com/office/officeart/2018/2/layout/IconVerticalSolidList"/>
    <dgm:cxn modelId="{B8BFA9B0-3700-40F6-B727-EF15E242F029}" type="presParOf" srcId="{149533A3-DE82-4A73-9263-FC58C3EF041D}" destId="{55999602-1923-4A1E-BC42-688D56654588}" srcOrd="3" destOrd="0" presId="urn:microsoft.com/office/officeart/2018/2/layout/IconVerticalSolidList"/>
    <dgm:cxn modelId="{CCA2FD55-FDF1-4695-9AC2-9F1F42EA7A42}" type="presParOf" srcId="{9EEB9411-4942-46C8-903C-068E7BFA250D}" destId="{E63CDAB5-FDD1-4A2A-98A5-72E7C65DC78C}" srcOrd="1" destOrd="0" presId="urn:microsoft.com/office/officeart/2018/2/layout/IconVerticalSolidList"/>
    <dgm:cxn modelId="{6233A618-78B6-44FE-9C8E-53F0C124C505}" type="presParOf" srcId="{9EEB9411-4942-46C8-903C-068E7BFA250D}" destId="{E984089D-DA4E-487C-8AA1-0DCBF3F5ACB2}" srcOrd="2" destOrd="0" presId="urn:microsoft.com/office/officeart/2018/2/layout/IconVerticalSolidList"/>
    <dgm:cxn modelId="{C8F2B1F8-9999-4E8C-AD93-C6BFB097A722}" type="presParOf" srcId="{E984089D-DA4E-487C-8AA1-0DCBF3F5ACB2}" destId="{6C87DD14-35AC-4F30-8D3D-2676C4C4DCC8}" srcOrd="0" destOrd="0" presId="urn:microsoft.com/office/officeart/2018/2/layout/IconVerticalSolidList"/>
    <dgm:cxn modelId="{A6F17CFC-1467-405F-B551-4167AC6CAACD}" type="presParOf" srcId="{E984089D-DA4E-487C-8AA1-0DCBF3F5ACB2}" destId="{C0D84942-EBCF-4788-81F0-F98F38353CB3}" srcOrd="1" destOrd="0" presId="urn:microsoft.com/office/officeart/2018/2/layout/IconVerticalSolidList"/>
    <dgm:cxn modelId="{9081EB2A-A530-4A36-80D8-B8D282275F34}" type="presParOf" srcId="{E984089D-DA4E-487C-8AA1-0DCBF3F5ACB2}" destId="{87CEDD1B-A029-4EE9-B342-B0A6F564E753}" srcOrd="2" destOrd="0" presId="urn:microsoft.com/office/officeart/2018/2/layout/IconVerticalSolidList"/>
    <dgm:cxn modelId="{61B2B83A-77C0-4FC3-ACE9-8629DEE9F635}" type="presParOf" srcId="{E984089D-DA4E-487C-8AA1-0DCBF3F5ACB2}" destId="{01AF62EB-F365-4C9F-B46F-8201BB3211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ACEF9-6905-43CF-86BC-72C9C39E6C0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BC2131-ACA5-4237-B490-8851CF8703D2}">
      <dgm:prSet/>
      <dgm:spPr/>
      <dgm:t>
        <a:bodyPr/>
        <a:lstStyle/>
        <a:p>
          <a:pPr>
            <a:lnSpc>
              <a:spcPct val="100000"/>
            </a:lnSpc>
          </a:pPr>
          <a:r>
            <a:rPr lang="en-US" b="1"/>
            <a:t>Culture "Shock"</a:t>
          </a:r>
          <a:r>
            <a:rPr lang="en-US" b="0"/>
            <a:t>: While the time of onset is variable, it usually occurs within a few months of entering a new culture and is a </a:t>
          </a:r>
          <a:r>
            <a:rPr lang="en-US" b="1" u="sng"/>
            <a:t>normal, healthy psychological reaction</a:t>
          </a:r>
          <a:r>
            <a:rPr lang="en-US" b="0"/>
            <a:t>.</a:t>
          </a:r>
          <a:endParaRPr lang="en-US"/>
        </a:p>
      </dgm:t>
    </dgm:pt>
    <dgm:pt modelId="{EF9B8494-6B09-48BC-A697-7F89D5E35F73}" type="parTrans" cxnId="{9AC2C9E9-5D76-403B-8DCF-5DFEC57B0E58}">
      <dgm:prSet/>
      <dgm:spPr/>
      <dgm:t>
        <a:bodyPr/>
        <a:lstStyle/>
        <a:p>
          <a:endParaRPr lang="en-US"/>
        </a:p>
      </dgm:t>
    </dgm:pt>
    <dgm:pt modelId="{5E62F11E-83F4-4EDB-A489-1F22764367C3}" type="sibTrans" cxnId="{9AC2C9E9-5D76-403B-8DCF-5DFEC57B0E58}">
      <dgm:prSet/>
      <dgm:spPr/>
      <dgm:t>
        <a:bodyPr/>
        <a:lstStyle/>
        <a:p>
          <a:endParaRPr lang="en-US"/>
        </a:p>
      </dgm:t>
    </dgm:pt>
    <dgm:pt modelId="{D8AE1D26-E317-46A6-8D84-29F7A3B997FD}">
      <dgm:prSet/>
      <dgm:spPr/>
      <dgm:t>
        <a:bodyPr/>
        <a:lstStyle/>
        <a:p>
          <a:pPr>
            <a:lnSpc>
              <a:spcPct val="100000"/>
            </a:lnSpc>
          </a:pPr>
          <a:r>
            <a:rPr lang="en-US"/>
            <a:t>Symptoms may include: </a:t>
          </a:r>
        </a:p>
      </dgm:t>
    </dgm:pt>
    <dgm:pt modelId="{2450F0C1-7917-47A2-A778-B3D76F10995B}" type="parTrans" cxnId="{89B6AAC9-BFD7-4EED-9174-BB6BADC7A6A8}">
      <dgm:prSet/>
      <dgm:spPr/>
      <dgm:t>
        <a:bodyPr/>
        <a:lstStyle/>
        <a:p>
          <a:endParaRPr lang="en-US"/>
        </a:p>
      </dgm:t>
    </dgm:pt>
    <dgm:pt modelId="{CFE12A32-6D19-44A9-984E-D9182A33B115}" type="sibTrans" cxnId="{89B6AAC9-BFD7-4EED-9174-BB6BADC7A6A8}">
      <dgm:prSet/>
      <dgm:spPr/>
      <dgm:t>
        <a:bodyPr/>
        <a:lstStyle/>
        <a:p>
          <a:endParaRPr lang="en-US"/>
        </a:p>
      </dgm:t>
    </dgm:pt>
    <dgm:pt modelId="{A9DA5FD7-DCBB-4874-B01D-4A9AD69DEF91}">
      <dgm:prSet/>
      <dgm:spPr/>
      <dgm:t>
        <a:bodyPr/>
        <a:lstStyle/>
        <a:p>
          <a:pPr>
            <a:lnSpc>
              <a:spcPct val="100000"/>
            </a:lnSpc>
          </a:pPr>
          <a:r>
            <a:rPr lang="en-US"/>
            <a:t>Extreme homesickness</a:t>
          </a:r>
        </a:p>
      </dgm:t>
    </dgm:pt>
    <dgm:pt modelId="{60C30189-AC35-4C11-916B-0570DE862F6A}" type="parTrans" cxnId="{D1816358-3DC6-45C5-B951-B10EDE4C9D9B}">
      <dgm:prSet/>
      <dgm:spPr/>
      <dgm:t>
        <a:bodyPr/>
        <a:lstStyle/>
        <a:p>
          <a:endParaRPr lang="en-US"/>
        </a:p>
      </dgm:t>
    </dgm:pt>
    <dgm:pt modelId="{2B3BD9C4-3D69-48BB-BABF-1C04A7A40249}" type="sibTrans" cxnId="{D1816358-3DC6-45C5-B951-B10EDE4C9D9B}">
      <dgm:prSet/>
      <dgm:spPr/>
      <dgm:t>
        <a:bodyPr/>
        <a:lstStyle/>
        <a:p>
          <a:endParaRPr lang="en-US"/>
        </a:p>
      </dgm:t>
    </dgm:pt>
    <dgm:pt modelId="{2689AA2F-CFC7-4D2C-BB50-BD484B0256D0}">
      <dgm:prSet/>
      <dgm:spPr/>
      <dgm:t>
        <a:bodyPr/>
        <a:lstStyle/>
        <a:p>
          <a:pPr>
            <a:lnSpc>
              <a:spcPct val="100000"/>
            </a:lnSpc>
          </a:pPr>
          <a:r>
            <a:rPr lang="en-US"/>
            <a:t>Depression, sadness, boredom</a:t>
          </a:r>
        </a:p>
      </dgm:t>
    </dgm:pt>
    <dgm:pt modelId="{B23472FF-94AA-44B2-92C5-475DB9A6CEB9}" type="parTrans" cxnId="{30D66205-F438-4F10-B1B0-125C53B0326D}">
      <dgm:prSet/>
      <dgm:spPr/>
      <dgm:t>
        <a:bodyPr/>
        <a:lstStyle/>
        <a:p>
          <a:endParaRPr lang="en-US"/>
        </a:p>
      </dgm:t>
    </dgm:pt>
    <dgm:pt modelId="{434398F2-EEB7-4AF1-A88D-9C8549077BAF}" type="sibTrans" cxnId="{30D66205-F438-4F10-B1B0-125C53B0326D}">
      <dgm:prSet/>
      <dgm:spPr/>
      <dgm:t>
        <a:bodyPr/>
        <a:lstStyle/>
        <a:p>
          <a:endParaRPr lang="en-US"/>
        </a:p>
      </dgm:t>
    </dgm:pt>
    <dgm:pt modelId="{91AF6751-F50E-4EF2-AC2D-8F4F774B7F32}">
      <dgm:prSet/>
      <dgm:spPr/>
      <dgm:t>
        <a:bodyPr/>
        <a:lstStyle/>
        <a:p>
          <a:pPr>
            <a:lnSpc>
              <a:spcPct val="100000"/>
            </a:lnSpc>
          </a:pPr>
          <a:r>
            <a:rPr lang="en-US"/>
            <a:t>Irritability, including inappropriate anger and hostility</a:t>
          </a:r>
        </a:p>
      </dgm:t>
    </dgm:pt>
    <dgm:pt modelId="{53F9B768-6663-440D-88B9-B7545F04FB48}" type="parTrans" cxnId="{4B78E363-254A-4398-95F2-38596E995F64}">
      <dgm:prSet/>
      <dgm:spPr/>
      <dgm:t>
        <a:bodyPr/>
        <a:lstStyle/>
        <a:p>
          <a:endParaRPr lang="en-US"/>
        </a:p>
      </dgm:t>
    </dgm:pt>
    <dgm:pt modelId="{5DCED912-C3A2-471E-99DC-11E968EA8463}" type="sibTrans" cxnId="{4B78E363-254A-4398-95F2-38596E995F64}">
      <dgm:prSet/>
      <dgm:spPr/>
      <dgm:t>
        <a:bodyPr/>
        <a:lstStyle/>
        <a:p>
          <a:endParaRPr lang="en-US"/>
        </a:p>
      </dgm:t>
    </dgm:pt>
    <dgm:pt modelId="{21688161-647D-49F1-A4D9-721ABA5C6898}">
      <dgm:prSet/>
      <dgm:spPr/>
      <dgm:t>
        <a:bodyPr/>
        <a:lstStyle/>
        <a:p>
          <a:pPr>
            <a:lnSpc>
              <a:spcPct val="100000"/>
            </a:lnSpc>
          </a:pPr>
          <a:r>
            <a:rPr lang="en-US"/>
            <a:t>Excessive critical reactions to host culture/stereotyping</a:t>
          </a:r>
        </a:p>
      </dgm:t>
    </dgm:pt>
    <dgm:pt modelId="{841EDBF6-AF3B-4ED2-8557-14EB38D54A64}" type="parTrans" cxnId="{86E41A31-C267-446E-B0D9-3399495602CC}">
      <dgm:prSet/>
      <dgm:spPr/>
      <dgm:t>
        <a:bodyPr/>
        <a:lstStyle/>
        <a:p>
          <a:endParaRPr lang="en-US"/>
        </a:p>
      </dgm:t>
    </dgm:pt>
    <dgm:pt modelId="{502A5414-F327-4B2E-AD3B-540155C51995}" type="sibTrans" cxnId="{86E41A31-C267-446E-B0D9-3399495602CC}">
      <dgm:prSet/>
      <dgm:spPr/>
      <dgm:t>
        <a:bodyPr/>
        <a:lstStyle/>
        <a:p>
          <a:endParaRPr lang="en-US"/>
        </a:p>
      </dgm:t>
    </dgm:pt>
    <dgm:pt modelId="{D527B10C-A2F1-4A73-A32C-0F1D2F2D0161}">
      <dgm:prSet/>
      <dgm:spPr/>
      <dgm:t>
        <a:bodyPr/>
        <a:lstStyle/>
        <a:p>
          <a:pPr>
            <a:lnSpc>
              <a:spcPct val="100000"/>
            </a:lnSpc>
          </a:pPr>
          <a:r>
            <a:rPr lang="en-US"/>
            <a:t>Feelings of helplessness/dependency</a:t>
          </a:r>
        </a:p>
      </dgm:t>
    </dgm:pt>
    <dgm:pt modelId="{D66525EB-ED30-4EFC-90CA-1377C1435B70}" type="parTrans" cxnId="{5149D62A-9828-4C52-822B-278D621FAA14}">
      <dgm:prSet/>
      <dgm:spPr/>
      <dgm:t>
        <a:bodyPr/>
        <a:lstStyle/>
        <a:p>
          <a:endParaRPr lang="en-US"/>
        </a:p>
      </dgm:t>
    </dgm:pt>
    <dgm:pt modelId="{775219BD-1967-453D-BAFD-4EEA4A4FAC0A}" type="sibTrans" cxnId="{5149D62A-9828-4C52-822B-278D621FAA14}">
      <dgm:prSet/>
      <dgm:spPr/>
      <dgm:t>
        <a:bodyPr/>
        <a:lstStyle/>
        <a:p>
          <a:endParaRPr lang="en-US"/>
        </a:p>
      </dgm:t>
    </dgm:pt>
    <dgm:pt modelId="{67B3EB05-A0F7-41BC-9093-ECC13D41592B}">
      <dgm:prSet/>
      <dgm:spPr/>
      <dgm:t>
        <a:bodyPr/>
        <a:lstStyle/>
        <a:p>
          <a:pPr>
            <a:lnSpc>
              <a:spcPct val="100000"/>
            </a:lnSpc>
          </a:pPr>
          <a:r>
            <a:rPr lang="en-US"/>
            <a:t>Sleep and eating disturbances (too little or too much)</a:t>
          </a:r>
        </a:p>
      </dgm:t>
    </dgm:pt>
    <dgm:pt modelId="{2EE76D4C-8E15-40A4-AB1F-B65B20B6EE89}" type="parTrans" cxnId="{9322C85A-A9A3-4F80-BB45-9E520EAC1B24}">
      <dgm:prSet/>
      <dgm:spPr/>
      <dgm:t>
        <a:bodyPr/>
        <a:lstStyle/>
        <a:p>
          <a:endParaRPr lang="en-US"/>
        </a:p>
      </dgm:t>
    </dgm:pt>
    <dgm:pt modelId="{82F5D484-0960-4421-8F4D-A231B1E1784A}" type="sibTrans" cxnId="{9322C85A-A9A3-4F80-BB45-9E520EAC1B24}">
      <dgm:prSet/>
      <dgm:spPr/>
      <dgm:t>
        <a:bodyPr/>
        <a:lstStyle/>
        <a:p>
          <a:endParaRPr lang="en-US"/>
        </a:p>
      </dgm:t>
    </dgm:pt>
    <dgm:pt modelId="{ECCF633A-205B-4F3A-968D-29F60A5DEB8E}">
      <dgm:prSet/>
      <dgm:spPr/>
      <dgm:t>
        <a:bodyPr/>
        <a:lstStyle/>
        <a:p>
          <a:pPr>
            <a:lnSpc>
              <a:spcPct val="100000"/>
            </a:lnSpc>
          </a:pPr>
          <a:r>
            <a:rPr lang="en-US"/>
            <a:t>While culture shock is common, relief is available. There are ways to minimise its effects -the first of which is to accept that it is a real phenomenon- and to learn to recognise its sometimes vague, if persistent, signs in yourself, as well as others.</a:t>
          </a:r>
        </a:p>
      </dgm:t>
    </dgm:pt>
    <dgm:pt modelId="{989B9C03-260C-4A4C-A5B2-4E91629BE3B9}" type="parTrans" cxnId="{13A26EBE-5B90-40D3-8C58-679083F701A4}">
      <dgm:prSet/>
      <dgm:spPr/>
      <dgm:t>
        <a:bodyPr/>
        <a:lstStyle/>
        <a:p>
          <a:endParaRPr lang="en-US"/>
        </a:p>
      </dgm:t>
    </dgm:pt>
    <dgm:pt modelId="{05060521-3EDD-40BB-BA4F-3B17BDAA8B17}" type="sibTrans" cxnId="{13A26EBE-5B90-40D3-8C58-679083F701A4}">
      <dgm:prSet/>
      <dgm:spPr/>
      <dgm:t>
        <a:bodyPr/>
        <a:lstStyle/>
        <a:p>
          <a:endParaRPr lang="en-US"/>
        </a:p>
      </dgm:t>
    </dgm:pt>
    <dgm:pt modelId="{2CC0CD9D-F118-40E5-ABD0-13815DED1134}" type="pres">
      <dgm:prSet presAssocID="{667ACEF9-6905-43CF-86BC-72C9C39E6C09}" presName="root" presStyleCnt="0">
        <dgm:presLayoutVars>
          <dgm:dir/>
          <dgm:resizeHandles val="exact"/>
        </dgm:presLayoutVars>
      </dgm:prSet>
      <dgm:spPr/>
    </dgm:pt>
    <dgm:pt modelId="{04D8B787-F5DF-4863-8756-7156DAEDBFB9}" type="pres">
      <dgm:prSet presAssocID="{BCBC2131-ACA5-4237-B490-8851CF8703D2}" presName="compNode" presStyleCnt="0"/>
      <dgm:spPr/>
    </dgm:pt>
    <dgm:pt modelId="{1D053FE5-D0B0-4135-BEDD-564EE4D11A51}" type="pres">
      <dgm:prSet presAssocID="{BCBC2131-ACA5-4237-B490-8851CF8703D2}" presName="bgRect" presStyleLbl="bgShp" presStyleIdx="0" presStyleCnt="3"/>
      <dgm:spPr/>
    </dgm:pt>
    <dgm:pt modelId="{50754E30-41DF-4BAB-BE2B-60DDE00B0042}" type="pres">
      <dgm:prSet presAssocID="{BCBC2131-ACA5-4237-B490-8851CF8703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ger"/>
        </a:ext>
      </dgm:extLst>
    </dgm:pt>
    <dgm:pt modelId="{EDBB342F-1144-4422-AA5B-F6D5E3EC499F}" type="pres">
      <dgm:prSet presAssocID="{BCBC2131-ACA5-4237-B490-8851CF8703D2}" presName="spaceRect" presStyleCnt="0"/>
      <dgm:spPr/>
    </dgm:pt>
    <dgm:pt modelId="{D047BEF1-959B-44CF-8600-6A85F8C0AF61}" type="pres">
      <dgm:prSet presAssocID="{BCBC2131-ACA5-4237-B490-8851CF8703D2}" presName="parTx" presStyleLbl="revTx" presStyleIdx="0" presStyleCnt="4">
        <dgm:presLayoutVars>
          <dgm:chMax val="0"/>
          <dgm:chPref val="0"/>
        </dgm:presLayoutVars>
      </dgm:prSet>
      <dgm:spPr/>
    </dgm:pt>
    <dgm:pt modelId="{21DF20D2-9240-4280-82A8-440625CC0FF7}" type="pres">
      <dgm:prSet presAssocID="{5E62F11E-83F4-4EDB-A489-1F22764367C3}" presName="sibTrans" presStyleCnt="0"/>
      <dgm:spPr/>
    </dgm:pt>
    <dgm:pt modelId="{A26723A2-497C-4316-8E0A-727CF0694780}" type="pres">
      <dgm:prSet presAssocID="{D8AE1D26-E317-46A6-8D84-29F7A3B997FD}" presName="compNode" presStyleCnt="0"/>
      <dgm:spPr/>
    </dgm:pt>
    <dgm:pt modelId="{96E8234E-29B9-411F-BBB8-9C43C75E31A4}" type="pres">
      <dgm:prSet presAssocID="{D8AE1D26-E317-46A6-8D84-29F7A3B997FD}" presName="bgRect" presStyleLbl="bgShp" presStyleIdx="1" presStyleCnt="3"/>
      <dgm:spPr/>
    </dgm:pt>
    <dgm:pt modelId="{C765181F-4CDD-47DE-B6F2-6E6D23C4F9F3}" type="pres">
      <dgm:prSet presAssocID="{D8AE1D26-E317-46A6-8D84-29F7A3B997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C1D003CD-DF28-4F99-8202-02BCC9875A54}" type="pres">
      <dgm:prSet presAssocID="{D8AE1D26-E317-46A6-8D84-29F7A3B997FD}" presName="spaceRect" presStyleCnt="0"/>
      <dgm:spPr/>
    </dgm:pt>
    <dgm:pt modelId="{58CDC00E-1265-47D3-89D7-CD5C004060B6}" type="pres">
      <dgm:prSet presAssocID="{D8AE1D26-E317-46A6-8D84-29F7A3B997FD}" presName="parTx" presStyleLbl="revTx" presStyleIdx="1" presStyleCnt="4">
        <dgm:presLayoutVars>
          <dgm:chMax val="0"/>
          <dgm:chPref val="0"/>
        </dgm:presLayoutVars>
      </dgm:prSet>
      <dgm:spPr/>
    </dgm:pt>
    <dgm:pt modelId="{7C244A12-7F61-4757-9011-A8E3E5E5D920}" type="pres">
      <dgm:prSet presAssocID="{D8AE1D26-E317-46A6-8D84-29F7A3B997FD}" presName="desTx" presStyleLbl="revTx" presStyleIdx="2" presStyleCnt="4">
        <dgm:presLayoutVars/>
      </dgm:prSet>
      <dgm:spPr/>
    </dgm:pt>
    <dgm:pt modelId="{3D2F1E7E-9610-4C10-8233-E0DFB0187B00}" type="pres">
      <dgm:prSet presAssocID="{CFE12A32-6D19-44A9-984E-D9182A33B115}" presName="sibTrans" presStyleCnt="0"/>
      <dgm:spPr/>
    </dgm:pt>
    <dgm:pt modelId="{E7D5B775-F494-453A-9B40-0B67E2E73EB0}" type="pres">
      <dgm:prSet presAssocID="{ECCF633A-205B-4F3A-968D-29F60A5DEB8E}" presName="compNode" presStyleCnt="0"/>
      <dgm:spPr/>
    </dgm:pt>
    <dgm:pt modelId="{5A7E97CC-2A03-4F7F-AB66-2F49591672C4}" type="pres">
      <dgm:prSet presAssocID="{ECCF633A-205B-4F3A-968D-29F60A5DEB8E}" presName="bgRect" presStyleLbl="bgShp" presStyleIdx="2" presStyleCnt="3"/>
      <dgm:spPr/>
    </dgm:pt>
    <dgm:pt modelId="{A394255F-C804-493B-95B1-5E91BFB3DE4B}" type="pres">
      <dgm:prSet presAssocID="{ECCF633A-205B-4F3A-968D-29F60A5DEB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8E5C168A-D3CD-4BF7-8706-DB36A75E9429}" type="pres">
      <dgm:prSet presAssocID="{ECCF633A-205B-4F3A-968D-29F60A5DEB8E}" presName="spaceRect" presStyleCnt="0"/>
      <dgm:spPr/>
    </dgm:pt>
    <dgm:pt modelId="{8937FD83-E875-4E02-9A1E-B71C26860B0B}" type="pres">
      <dgm:prSet presAssocID="{ECCF633A-205B-4F3A-968D-29F60A5DEB8E}" presName="parTx" presStyleLbl="revTx" presStyleIdx="3" presStyleCnt="4">
        <dgm:presLayoutVars>
          <dgm:chMax val="0"/>
          <dgm:chPref val="0"/>
        </dgm:presLayoutVars>
      </dgm:prSet>
      <dgm:spPr/>
    </dgm:pt>
  </dgm:ptLst>
  <dgm:cxnLst>
    <dgm:cxn modelId="{30D66205-F438-4F10-B1B0-125C53B0326D}" srcId="{D8AE1D26-E317-46A6-8D84-29F7A3B997FD}" destId="{2689AA2F-CFC7-4D2C-BB50-BD484B0256D0}" srcOrd="1" destOrd="0" parTransId="{B23472FF-94AA-44B2-92C5-475DB9A6CEB9}" sibTransId="{434398F2-EEB7-4AF1-A88D-9C8549077BAF}"/>
    <dgm:cxn modelId="{AA866128-5D30-47CB-A1E5-FEE52C936A1F}" type="presOf" srcId="{67B3EB05-A0F7-41BC-9093-ECC13D41592B}" destId="{7C244A12-7F61-4757-9011-A8E3E5E5D920}" srcOrd="0" destOrd="5" presId="urn:microsoft.com/office/officeart/2018/2/layout/IconVerticalSolidList"/>
    <dgm:cxn modelId="{5149D62A-9828-4C52-822B-278D621FAA14}" srcId="{D8AE1D26-E317-46A6-8D84-29F7A3B997FD}" destId="{D527B10C-A2F1-4A73-A32C-0F1D2F2D0161}" srcOrd="4" destOrd="0" parTransId="{D66525EB-ED30-4EFC-90CA-1377C1435B70}" sibTransId="{775219BD-1967-453D-BAFD-4EEA4A4FAC0A}"/>
    <dgm:cxn modelId="{86E41A31-C267-446E-B0D9-3399495602CC}" srcId="{D8AE1D26-E317-46A6-8D84-29F7A3B997FD}" destId="{21688161-647D-49F1-A4D9-721ABA5C6898}" srcOrd="3" destOrd="0" parTransId="{841EDBF6-AF3B-4ED2-8557-14EB38D54A64}" sibTransId="{502A5414-F327-4B2E-AD3B-540155C51995}"/>
    <dgm:cxn modelId="{2C6C2039-4F77-4B00-96FE-69478D8A7813}" type="presOf" srcId="{91AF6751-F50E-4EF2-AC2D-8F4F774B7F32}" destId="{7C244A12-7F61-4757-9011-A8E3E5E5D920}" srcOrd="0" destOrd="2" presId="urn:microsoft.com/office/officeart/2018/2/layout/IconVerticalSolidList"/>
    <dgm:cxn modelId="{A2209860-19A3-4DC0-ABF7-F0F4B82DDB7C}" type="presOf" srcId="{A9DA5FD7-DCBB-4874-B01D-4A9AD69DEF91}" destId="{7C244A12-7F61-4757-9011-A8E3E5E5D920}" srcOrd="0" destOrd="0" presId="urn:microsoft.com/office/officeart/2018/2/layout/IconVerticalSolidList"/>
    <dgm:cxn modelId="{4B78E363-254A-4398-95F2-38596E995F64}" srcId="{D8AE1D26-E317-46A6-8D84-29F7A3B997FD}" destId="{91AF6751-F50E-4EF2-AC2D-8F4F774B7F32}" srcOrd="2" destOrd="0" parTransId="{53F9B768-6663-440D-88B9-B7545F04FB48}" sibTransId="{5DCED912-C3A2-471E-99DC-11E968EA8463}"/>
    <dgm:cxn modelId="{82E8CD57-0258-41C4-B33A-AE1E03DB59A3}" type="presOf" srcId="{667ACEF9-6905-43CF-86BC-72C9C39E6C09}" destId="{2CC0CD9D-F118-40E5-ABD0-13815DED1134}" srcOrd="0" destOrd="0" presId="urn:microsoft.com/office/officeart/2018/2/layout/IconVerticalSolidList"/>
    <dgm:cxn modelId="{D1816358-3DC6-45C5-B951-B10EDE4C9D9B}" srcId="{D8AE1D26-E317-46A6-8D84-29F7A3B997FD}" destId="{A9DA5FD7-DCBB-4874-B01D-4A9AD69DEF91}" srcOrd="0" destOrd="0" parTransId="{60C30189-AC35-4C11-916B-0570DE862F6A}" sibTransId="{2B3BD9C4-3D69-48BB-BABF-1C04A7A40249}"/>
    <dgm:cxn modelId="{9322C85A-A9A3-4F80-BB45-9E520EAC1B24}" srcId="{D8AE1D26-E317-46A6-8D84-29F7A3B997FD}" destId="{67B3EB05-A0F7-41BC-9093-ECC13D41592B}" srcOrd="5" destOrd="0" parTransId="{2EE76D4C-8E15-40A4-AB1F-B65B20B6EE89}" sibTransId="{82F5D484-0960-4421-8F4D-A231B1E1784A}"/>
    <dgm:cxn modelId="{F9994883-9CB9-48D2-AE20-F6B4AE715214}" type="presOf" srcId="{D8AE1D26-E317-46A6-8D84-29F7A3B997FD}" destId="{58CDC00E-1265-47D3-89D7-CD5C004060B6}" srcOrd="0" destOrd="0" presId="urn:microsoft.com/office/officeart/2018/2/layout/IconVerticalSolidList"/>
    <dgm:cxn modelId="{D1CC80AA-05E6-4295-A69E-FF9AC42D928B}" type="presOf" srcId="{21688161-647D-49F1-A4D9-721ABA5C6898}" destId="{7C244A12-7F61-4757-9011-A8E3E5E5D920}" srcOrd="0" destOrd="3" presId="urn:microsoft.com/office/officeart/2018/2/layout/IconVerticalSolidList"/>
    <dgm:cxn modelId="{A1A392AC-4DD0-440D-A683-0527009AA120}" type="presOf" srcId="{D527B10C-A2F1-4A73-A32C-0F1D2F2D0161}" destId="{7C244A12-7F61-4757-9011-A8E3E5E5D920}" srcOrd="0" destOrd="4" presId="urn:microsoft.com/office/officeart/2018/2/layout/IconVerticalSolidList"/>
    <dgm:cxn modelId="{13A26EBE-5B90-40D3-8C58-679083F701A4}" srcId="{667ACEF9-6905-43CF-86BC-72C9C39E6C09}" destId="{ECCF633A-205B-4F3A-968D-29F60A5DEB8E}" srcOrd="2" destOrd="0" parTransId="{989B9C03-260C-4A4C-A5B2-4E91629BE3B9}" sibTransId="{05060521-3EDD-40BB-BA4F-3B17BDAA8B17}"/>
    <dgm:cxn modelId="{63269BC7-8A5D-41C7-BDE7-97DD0A5204B7}" type="presOf" srcId="{2689AA2F-CFC7-4D2C-BB50-BD484B0256D0}" destId="{7C244A12-7F61-4757-9011-A8E3E5E5D920}" srcOrd="0" destOrd="1" presId="urn:microsoft.com/office/officeart/2018/2/layout/IconVerticalSolidList"/>
    <dgm:cxn modelId="{89B6AAC9-BFD7-4EED-9174-BB6BADC7A6A8}" srcId="{667ACEF9-6905-43CF-86BC-72C9C39E6C09}" destId="{D8AE1D26-E317-46A6-8D84-29F7A3B997FD}" srcOrd="1" destOrd="0" parTransId="{2450F0C1-7917-47A2-A778-B3D76F10995B}" sibTransId="{CFE12A32-6D19-44A9-984E-D9182A33B115}"/>
    <dgm:cxn modelId="{9AC2C9E9-5D76-403B-8DCF-5DFEC57B0E58}" srcId="{667ACEF9-6905-43CF-86BC-72C9C39E6C09}" destId="{BCBC2131-ACA5-4237-B490-8851CF8703D2}" srcOrd="0" destOrd="0" parTransId="{EF9B8494-6B09-48BC-A697-7F89D5E35F73}" sibTransId="{5E62F11E-83F4-4EDB-A489-1F22764367C3}"/>
    <dgm:cxn modelId="{4464E3EC-674D-4A71-A37F-4E1AC11DC2A4}" type="presOf" srcId="{BCBC2131-ACA5-4237-B490-8851CF8703D2}" destId="{D047BEF1-959B-44CF-8600-6A85F8C0AF61}" srcOrd="0" destOrd="0" presId="urn:microsoft.com/office/officeart/2018/2/layout/IconVerticalSolidList"/>
    <dgm:cxn modelId="{FC4238FF-739C-44EC-B088-75D110B5BCBB}" type="presOf" srcId="{ECCF633A-205B-4F3A-968D-29F60A5DEB8E}" destId="{8937FD83-E875-4E02-9A1E-B71C26860B0B}" srcOrd="0" destOrd="0" presId="urn:microsoft.com/office/officeart/2018/2/layout/IconVerticalSolidList"/>
    <dgm:cxn modelId="{FD3F89AE-BF73-466A-AD94-A9C07CCE5C23}" type="presParOf" srcId="{2CC0CD9D-F118-40E5-ABD0-13815DED1134}" destId="{04D8B787-F5DF-4863-8756-7156DAEDBFB9}" srcOrd="0" destOrd="0" presId="urn:microsoft.com/office/officeart/2018/2/layout/IconVerticalSolidList"/>
    <dgm:cxn modelId="{EC0E9561-5A1C-4C7C-8573-11C82FCAAC4A}" type="presParOf" srcId="{04D8B787-F5DF-4863-8756-7156DAEDBFB9}" destId="{1D053FE5-D0B0-4135-BEDD-564EE4D11A51}" srcOrd="0" destOrd="0" presId="urn:microsoft.com/office/officeart/2018/2/layout/IconVerticalSolidList"/>
    <dgm:cxn modelId="{F1DC2229-5597-4249-A3D8-84CA979167E5}" type="presParOf" srcId="{04D8B787-F5DF-4863-8756-7156DAEDBFB9}" destId="{50754E30-41DF-4BAB-BE2B-60DDE00B0042}" srcOrd="1" destOrd="0" presId="urn:microsoft.com/office/officeart/2018/2/layout/IconVerticalSolidList"/>
    <dgm:cxn modelId="{BD1A888A-D03C-47B9-8B55-64B1E2E9959D}" type="presParOf" srcId="{04D8B787-F5DF-4863-8756-7156DAEDBFB9}" destId="{EDBB342F-1144-4422-AA5B-F6D5E3EC499F}" srcOrd="2" destOrd="0" presId="urn:microsoft.com/office/officeart/2018/2/layout/IconVerticalSolidList"/>
    <dgm:cxn modelId="{7A6BD8E0-6CA1-4F9D-B02D-245CE181248D}" type="presParOf" srcId="{04D8B787-F5DF-4863-8756-7156DAEDBFB9}" destId="{D047BEF1-959B-44CF-8600-6A85F8C0AF61}" srcOrd="3" destOrd="0" presId="urn:microsoft.com/office/officeart/2018/2/layout/IconVerticalSolidList"/>
    <dgm:cxn modelId="{B08208EC-1CA1-44A8-BE0A-3946F48E8548}" type="presParOf" srcId="{2CC0CD9D-F118-40E5-ABD0-13815DED1134}" destId="{21DF20D2-9240-4280-82A8-440625CC0FF7}" srcOrd="1" destOrd="0" presId="urn:microsoft.com/office/officeart/2018/2/layout/IconVerticalSolidList"/>
    <dgm:cxn modelId="{A5CD79C3-8471-43B9-B350-00AA4D9FDEEE}" type="presParOf" srcId="{2CC0CD9D-F118-40E5-ABD0-13815DED1134}" destId="{A26723A2-497C-4316-8E0A-727CF0694780}" srcOrd="2" destOrd="0" presId="urn:microsoft.com/office/officeart/2018/2/layout/IconVerticalSolidList"/>
    <dgm:cxn modelId="{0742C7F8-C8B3-47A3-9519-8C6C413D8B71}" type="presParOf" srcId="{A26723A2-497C-4316-8E0A-727CF0694780}" destId="{96E8234E-29B9-411F-BBB8-9C43C75E31A4}" srcOrd="0" destOrd="0" presId="urn:microsoft.com/office/officeart/2018/2/layout/IconVerticalSolidList"/>
    <dgm:cxn modelId="{BB131FF1-67A5-4966-BAB6-318F9C6ED130}" type="presParOf" srcId="{A26723A2-497C-4316-8E0A-727CF0694780}" destId="{C765181F-4CDD-47DE-B6F2-6E6D23C4F9F3}" srcOrd="1" destOrd="0" presId="urn:microsoft.com/office/officeart/2018/2/layout/IconVerticalSolidList"/>
    <dgm:cxn modelId="{FE625E96-8052-4FF5-8FB2-A593E942F3C7}" type="presParOf" srcId="{A26723A2-497C-4316-8E0A-727CF0694780}" destId="{C1D003CD-DF28-4F99-8202-02BCC9875A54}" srcOrd="2" destOrd="0" presId="urn:microsoft.com/office/officeart/2018/2/layout/IconVerticalSolidList"/>
    <dgm:cxn modelId="{0CFD0D46-77D7-451B-B2B0-700696C1536A}" type="presParOf" srcId="{A26723A2-497C-4316-8E0A-727CF0694780}" destId="{58CDC00E-1265-47D3-89D7-CD5C004060B6}" srcOrd="3" destOrd="0" presId="urn:microsoft.com/office/officeart/2018/2/layout/IconVerticalSolidList"/>
    <dgm:cxn modelId="{5C1A0BF9-CCAA-4B58-BEE1-4B36C561C34C}" type="presParOf" srcId="{A26723A2-497C-4316-8E0A-727CF0694780}" destId="{7C244A12-7F61-4757-9011-A8E3E5E5D920}" srcOrd="4" destOrd="0" presId="urn:microsoft.com/office/officeart/2018/2/layout/IconVerticalSolidList"/>
    <dgm:cxn modelId="{BC2E465F-EBF4-4E77-B237-1FCEB9D77E49}" type="presParOf" srcId="{2CC0CD9D-F118-40E5-ABD0-13815DED1134}" destId="{3D2F1E7E-9610-4C10-8233-E0DFB0187B00}" srcOrd="3" destOrd="0" presId="urn:microsoft.com/office/officeart/2018/2/layout/IconVerticalSolidList"/>
    <dgm:cxn modelId="{25F00606-63FA-4966-AFEE-0D3FB41C8386}" type="presParOf" srcId="{2CC0CD9D-F118-40E5-ABD0-13815DED1134}" destId="{E7D5B775-F494-453A-9B40-0B67E2E73EB0}" srcOrd="4" destOrd="0" presId="urn:microsoft.com/office/officeart/2018/2/layout/IconVerticalSolidList"/>
    <dgm:cxn modelId="{56F84DE2-F8E6-4E3C-958E-1FFC6BBD7B66}" type="presParOf" srcId="{E7D5B775-F494-453A-9B40-0B67E2E73EB0}" destId="{5A7E97CC-2A03-4F7F-AB66-2F49591672C4}" srcOrd="0" destOrd="0" presId="urn:microsoft.com/office/officeart/2018/2/layout/IconVerticalSolidList"/>
    <dgm:cxn modelId="{8D2ADC13-459B-4E0F-8E5A-FFD53102CB25}" type="presParOf" srcId="{E7D5B775-F494-453A-9B40-0B67E2E73EB0}" destId="{A394255F-C804-493B-95B1-5E91BFB3DE4B}" srcOrd="1" destOrd="0" presId="urn:microsoft.com/office/officeart/2018/2/layout/IconVerticalSolidList"/>
    <dgm:cxn modelId="{65A3C255-C798-4FB5-82E0-F1037E65FDDC}" type="presParOf" srcId="{E7D5B775-F494-453A-9B40-0B67E2E73EB0}" destId="{8E5C168A-D3CD-4BF7-8706-DB36A75E9429}" srcOrd="2" destOrd="0" presId="urn:microsoft.com/office/officeart/2018/2/layout/IconVerticalSolidList"/>
    <dgm:cxn modelId="{14DA44CE-89EA-47F7-A0A5-EBE89F0BD5CD}" type="presParOf" srcId="{E7D5B775-F494-453A-9B40-0B67E2E73EB0}" destId="{8937FD83-E875-4E02-9A1E-B71C26860B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363C3-A3C0-422B-95A6-B84603BFFD75}"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7B4C789F-5729-4F20-A8F4-C6EC9448DA02}">
      <dgm:prSet/>
      <dgm:spPr/>
      <dgm:t>
        <a:bodyPr/>
        <a:lstStyle/>
        <a:p>
          <a:r>
            <a:rPr lang="en-US"/>
            <a:t>Be curious but non-judgmental </a:t>
          </a:r>
        </a:p>
      </dgm:t>
    </dgm:pt>
    <dgm:pt modelId="{B79442AF-6C54-4C5F-B8A1-6A674CDF7BDF}" type="parTrans" cxnId="{A179B803-5389-4528-BA4B-8FEA34B546B5}">
      <dgm:prSet/>
      <dgm:spPr/>
      <dgm:t>
        <a:bodyPr/>
        <a:lstStyle/>
        <a:p>
          <a:endParaRPr lang="en-US"/>
        </a:p>
      </dgm:t>
    </dgm:pt>
    <dgm:pt modelId="{132AC5B7-BD69-411D-AB09-F417F16E1918}" type="sibTrans" cxnId="{A179B803-5389-4528-BA4B-8FEA34B546B5}">
      <dgm:prSet/>
      <dgm:spPr/>
      <dgm:t>
        <a:bodyPr/>
        <a:lstStyle/>
        <a:p>
          <a:endParaRPr lang="en-US"/>
        </a:p>
      </dgm:t>
    </dgm:pt>
    <dgm:pt modelId="{BF59296F-479C-4237-A819-CAF0A658A8A7}">
      <dgm:prSet/>
      <dgm:spPr/>
      <dgm:t>
        <a:bodyPr/>
        <a:lstStyle/>
        <a:p>
          <a:r>
            <a:rPr lang="en-US"/>
            <a:t>Be patient with yourself; be patient with others</a:t>
          </a:r>
        </a:p>
      </dgm:t>
    </dgm:pt>
    <dgm:pt modelId="{0DB30567-20EB-434D-8DEB-93F2FC492C50}" type="parTrans" cxnId="{8BD52471-821D-4BF4-A70B-26D210B22FFA}">
      <dgm:prSet/>
      <dgm:spPr/>
      <dgm:t>
        <a:bodyPr/>
        <a:lstStyle/>
        <a:p>
          <a:endParaRPr lang="en-US"/>
        </a:p>
      </dgm:t>
    </dgm:pt>
    <dgm:pt modelId="{DEF250D0-7548-461C-B327-714B91A553B1}" type="sibTrans" cxnId="{8BD52471-821D-4BF4-A70B-26D210B22FFA}">
      <dgm:prSet/>
      <dgm:spPr/>
      <dgm:t>
        <a:bodyPr/>
        <a:lstStyle/>
        <a:p>
          <a:endParaRPr lang="en-US"/>
        </a:p>
      </dgm:t>
    </dgm:pt>
    <dgm:pt modelId="{0C6EB146-BC89-459F-A8AB-3889C1DDFFEE}">
      <dgm:prSet/>
      <dgm:spPr/>
      <dgm:t>
        <a:bodyPr/>
        <a:lstStyle/>
        <a:p>
          <a:r>
            <a:rPr lang="en-US"/>
            <a:t>Be flexible</a:t>
          </a:r>
        </a:p>
      </dgm:t>
    </dgm:pt>
    <dgm:pt modelId="{1083A367-DDF8-493E-8922-0EA646EF480B}" type="parTrans" cxnId="{8B28BCB1-2C61-4C8A-ADC7-6D8768D79B34}">
      <dgm:prSet/>
      <dgm:spPr/>
      <dgm:t>
        <a:bodyPr/>
        <a:lstStyle/>
        <a:p>
          <a:endParaRPr lang="en-US"/>
        </a:p>
      </dgm:t>
    </dgm:pt>
    <dgm:pt modelId="{FA5DC12A-AED7-468B-96A2-682D73E189FA}" type="sibTrans" cxnId="{8B28BCB1-2C61-4C8A-ADC7-6D8768D79B34}">
      <dgm:prSet/>
      <dgm:spPr/>
      <dgm:t>
        <a:bodyPr/>
        <a:lstStyle/>
        <a:p>
          <a:endParaRPr lang="en-US"/>
        </a:p>
      </dgm:t>
    </dgm:pt>
    <dgm:pt modelId="{0D588460-B6CE-48FA-8544-D7EBEE7AABF1}">
      <dgm:prSet/>
      <dgm:spPr/>
      <dgm:t>
        <a:bodyPr/>
        <a:lstStyle/>
        <a:p>
          <a:r>
            <a:rPr lang="en-US"/>
            <a:t>Keep a regular schedule – sleep, rest, study, fun. </a:t>
          </a:r>
        </a:p>
      </dgm:t>
    </dgm:pt>
    <dgm:pt modelId="{A38C340E-6188-466A-A76D-092188A69EA5}" type="parTrans" cxnId="{7D6E3AA3-DCB5-42BA-B0F2-7A395AE27C48}">
      <dgm:prSet/>
      <dgm:spPr/>
      <dgm:t>
        <a:bodyPr/>
        <a:lstStyle/>
        <a:p>
          <a:endParaRPr lang="en-US"/>
        </a:p>
      </dgm:t>
    </dgm:pt>
    <dgm:pt modelId="{54BD30B3-AB41-45C8-98F6-E938E966C8AE}" type="sibTrans" cxnId="{7D6E3AA3-DCB5-42BA-B0F2-7A395AE27C48}">
      <dgm:prSet/>
      <dgm:spPr/>
      <dgm:t>
        <a:bodyPr/>
        <a:lstStyle/>
        <a:p>
          <a:endParaRPr lang="en-US"/>
        </a:p>
      </dgm:t>
    </dgm:pt>
    <dgm:pt modelId="{4692D284-F0B9-4882-BC72-9715BCC58A45}">
      <dgm:prSet/>
      <dgm:spPr/>
      <dgm:t>
        <a:bodyPr/>
        <a:lstStyle/>
        <a:p>
          <a:r>
            <a:rPr lang="en-US"/>
            <a:t>Eat well, exercise, get enough rest</a:t>
          </a:r>
        </a:p>
      </dgm:t>
    </dgm:pt>
    <dgm:pt modelId="{36FFF755-6C96-40DE-BA96-11B7F980D6D5}" type="parTrans" cxnId="{ED55C9BF-9F2C-488C-8387-CBD588C52BA9}">
      <dgm:prSet/>
      <dgm:spPr/>
      <dgm:t>
        <a:bodyPr/>
        <a:lstStyle/>
        <a:p>
          <a:endParaRPr lang="en-US"/>
        </a:p>
      </dgm:t>
    </dgm:pt>
    <dgm:pt modelId="{652A120B-CB42-49C6-B4C9-45DA04A27C8B}" type="sibTrans" cxnId="{ED55C9BF-9F2C-488C-8387-CBD588C52BA9}">
      <dgm:prSet/>
      <dgm:spPr/>
      <dgm:t>
        <a:bodyPr/>
        <a:lstStyle/>
        <a:p>
          <a:endParaRPr lang="en-US"/>
        </a:p>
      </dgm:t>
    </dgm:pt>
    <dgm:pt modelId="{7E5FD331-E343-4B72-97BF-86F8793FFA49}">
      <dgm:prSet/>
      <dgm:spPr/>
      <dgm:t>
        <a:bodyPr/>
        <a:lstStyle/>
        <a:p>
          <a:r>
            <a:rPr lang="en-US"/>
            <a:t>Set attainable goals personally and academically</a:t>
          </a:r>
        </a:p>
      </dgm:t>
    </dgm:pt>
    <dgm:pt modelId="{43AAB880-0832-471C-96AB-8C06384494A2}" type="parTrans" cxnId="{C6178EFD-28FB-471C-8B08-12338D4BA48E}">
      <dgm:prSet/>
      <dgm:spPr/>
      <dgm:t>
        <a:bodyPr/>
        <a:lstStyle/>
        <a:p>
          <a:endParaRPr lang="en-US"/>
        </a:p>
      </dgm:t>
    </dgm:pt>
    <dgm:pt modelId="{9ADF4708-4515-4BA8-B749-DEF081074E05}" type="sibTrans" cxnId="{C6178EFD-28FB-471C-8B08-12338D4BA48E}">
      <dgm:prSet/>
      <dgm:spPr/>
      <dgm:t>
        <a:bodyPr/>
        <a:lstStyle/>
        <a:p>
          <a:endParaRPr lang="en-US"/>
        </a:p>
      </dgm:t>
    </dgm:pt>
    <dgm:pt modelId="{E0DA1FD1-6F86-4C65-AB4E-2C93A0A81E3B}">
      <dgm:prSet/>
      <dgm:spPr/>
      <dgm:t>
        <a:bodyPr/>
        <a:lstStyle/>
        <a:p>
          <a:r>
            <a:rPr lang="en-US"/>
            <a:t>Talk about your concerns with a mentor/MU Counselling service</a:t>
          </a:r>
        </a:p>
      </dgm:t>
    </dgm:pt>
    <dgm:pt modelId="{CAECC5D7-E660-4555-AB57-1522A848E960}" type="parTrans" cxnId="{1FD531BE-D90D-462F-8A4A-9A9953E25849}">
      <dgm:prSet/>
      <dgm:spPr/>
      <dgm:t>
        <a:bodyPr/>
        <a:lstStyle/>
        <a:p>
          <a:endParaRPr lang="en-US"/>
        </a:p>
      </dgm:t>
    </dgm:pt>
    <dgm:pt modelId="{EC5EFDE8-A66E-4089-B7B0-6F2DE12B28F6}" type="sibTrans" cxnId="{1FD531BE-D90D-462F-8A4A-9A9953E25849}">
      <dgm:prSet/>
      <dgm:spPr/>
      <dgm:t>
        <a:bodyPr/>
        <a:lstStyle/>
        <a:p>
          <a:endParaRPr lang="en-US"/>
        </a:p>
      </dgm:t>
    </dgm:pt>
    <dgm:pt modelId="{B9106D7A-2FC8-4001-A83B-0E877DB39C87}">
      <dgm:prSet/>
      <dgm:spPr/>
      <dgm:t>
        <a:bodyPr/>
        <a:lstStyle/>
        <a:p>
          <a:r>
            <a:rPr lang="en-US" b="1"/>
            <a:t>DON’T...</a:t>
          </a:r>
          <a:endParaRPr lang="en-US"/>
        </a:p>
      </dgm:t>
    </dgm:pt>
    <dgm:pt modelId="{C8FA058A-A826-4220-B17D-32C899A23AC6}" type="parTrans" cxnId="{6AB3F063-4BF7-4018-B650-387107799020}">
      <dgm:prSet/>
      <dgm:spPr/>
      <dgm:t>
        <a:bodyPr/>
        <a:lstStyle/>
        <a:p>
          <a:endParaRPr lang="en-US"/>
        </a:p>
      </dgm:t>
    </dgm:pt>
    <dgm:pt modelId="{A102AE2A-F904-413B-A84D-D3DACD3975AB}" type="sibTrans" cxnId="{6AB3F063-4BF7-4018-B650-387107799020}">
      <dgm:prSet/>
      <dgm:spPr/>
      <dgm:t>
        <a:bodyPr/>
        <a:lstStyle/>
        <a:p>
          <a:endParaRPr lang="en-US"/>
        </a:p>
      </dgm:t>
    </dgm:pt>
    <dgm:pt modelId="{F63B1776-0B6B-4137-B112-F0A6387E851F}">
      <dgm:prSet/>
      <dgm:spPr/>
      <dgm:t>
        <a:bodyPr/>
        <a:lstStyle/>
        <a:p>
          <a:r>
            <a:rPr lang="en-US"/>
            <a:t>..fear the symptoms, it’s normal - It means you are </a:t>
          </a:r>
          <a:r>
            <a:rPr lang="en-US" b="1"/>
            <a:t>learning</a:t>
          </a:r>
          <a:r>
            <a:rPr lang="en-US"/>
            <a:t>.</a:t>
          </a:r>
        </a:p>
      </dgm:t>
    </dgm:pt>
    <dgm:pt modelId="{72CF0282-624E-4C7A-B45D-54D18825FF25}" type="parTrans" cxnId="{F6B2889B-6B0D-4895-87FE-78BB5DB4E88C}">
      <dgm:prSet/>
      <dgm:spPr/>
      <dgm:t>
        <a:bodyPr/>
        <a:lstStyle/>
        <a:p>
          <a:endParaRPr lang="en-US"/>
        </a:p>
      </dgm:t>
    </dgm:pt>
    <dgm:pt modelId="{0F93DFB8-27AB-44D5-9898-E89839368B33}" type="sibTrans" cxnId="{F6B2889B-6B0D-4895-87FE-78BB5DB4E88C}">
      <dgm:prSet/>
      <dgm:spPr/>
      <dgm:t>
        <a:bodyPr/>
        <a:lstStyle/>
        <a:p>
          <a:endParaRPr lang="en-US"/>
        </a:p>
      </dgm:t>
    </dgm:pt>
    <dgm:pt modelId="{019D1A9D-DBAC-429E-9C66-2563FEBD23F5}">
      <dgm:prSet/>
      <dgm:spPr/>
      <dgm:t>
        <a:bodyPr/>
        <a:lstStyle/>
        <a:p>
          <a:r>
            <a:rPr lang="en-US"/>
            <a:t>..be afraid to make a mistake. - It is inevitable, engage </a:t>
          </a:r>
          <a:r>
            <a:rPr lang="en-US" b="1" u="sng"/>
            <a:t>humour.</a:t>
          </a:r>
          <a:endParaRPr lang="en-US"/>
        </a:p>
      </dgm:t>
    </dgm:pt>
    <dgm:pt modelId="{4B8D89D6-F225-40FF-9977-8A29E46168BA}" type="parTrans" cxnId="{EFAAD2E2-00D0-41FC-ABDA-4D78CEC6CD44}">
      <dgm:prSet/>
      <dgm:spPr/>
      <dgm:t>
        <a:bodyPr/>
        <a:lstStyle/>
        <a:p>
          <a:endParaRPr lang="en-US"/>
        </a:p>
      </dgm:t>
    </dgm:pt>
    <dgm:pt modelId="{95C2BF45-099E-4850-A382-F5B765EA6F0D}" type="sibTrans" cxnId="{EFAAD2E2-00D0-41FC-ABDA-4D78CEC6CD44}">
      <dgm:prSet/>
      <dgm:spPr/>
      <dgm:t>
        <a:bodyPr/>
        <a:lstStyle/>
        <a:p>
          <a:endParaRPr lang="en-US"/>
        </a:p>
      </dgm:t>
    </dgm:pt>
    <dgm:pt modelId="{C82FFA3D-7EC0-425A-A151-064842EA1FE7}">
      <dgm:prSet/>
      <dgm:spPr/>
      <dgm:t>
        <a:bodyPr/>
        <a:lstStyle/>
        <a:p>
          <a:r>
            <a:rPr lang="en-US"/>
            <a:t>..be overly critical of the host culture - </a:t>
          </a:r>
          <a:r>
            <a:rPr lang="en-US" b="1" u="sng"/>
            <a:t>accept the differences </a:t>
          </a:r>
          <a:r>
            <a:rPr lang="en-US"/>
            <a:t>even if you can’t agree with them</a:t>
          </a:r>
        </a:p>
      </dgm:t>
    </dgm:pt>
    <dgm:pt modelId="{10ACB892-6D2C-47DC-AE17-734F3ED0BA92}" type="parTrans" cxnId="{22625ED7-7AC6-49C4-B978-ADBE9DE4B081}">
      <dgm:prSet/>
      <dgm:spPr/>
      <dgm:t>
        <a:bodyPr/>
        <a:lstStyle/>
        <a:p>
          <a:endParaRPr lang="en-US"/>
        </a:p>
      </dgm:t>
    </dgm:pt>
    <dgm:pt modelId="{C8697CFF-5AB2-4513-9454-E2EE4331FF9C}" type="sibTrans" cxnId="{22625ED7-7AC6-49C4-B978-ADBE9DE4B081}">
      <dgm:prSet/>
      <dgm:spPr/>
      <dgm:t>
        <a:bodyPr/>
        <a:lstStyle/>
        <a:p>
          <a:endParaRPr lang="en-US"/>
        </a:p>
      </dgm:t>
    </dgm:pt>
    <dgm:pt modelId="{11D52902-E470-40D9-A8CF-E0EC244F11E7}" type="pres">
      <dgm:prSet presAssocID="{3F6363C3-A3C0-422B-95A6-B84603BFFD75}" presName="Name0" presStyleCnt="0">
        <dgm:presLayoutVars>
          <dgm:dir/>
          <dgm:resizeHandles val="exact"/>
        </dgm:presLayoutVars>
      </dgm:prSet>
      <dgm:spPr/>
    </dgm:pt>
    <dgm:pt modelId="{EA7FE9A7-5985-49E9-A9F9-428084686E0E}" type="pres">
      <dgm:prSet presAssocID="{7B4C789F-5729-4F20-A8F4-C6EC9448DA02}" presName="node" presStyleLbl="node1" presStyleIdx="0" presStyleCnt="11">
        <dgm:presLayoutVars>
          <dgm:bulletEnabled val="1"/>
        </dgm:presLayoutVars>
      </dgm:prSet>
      <dgm:spPr/>
    </dgm:pt>
    <dgm:pt modelId="{D96AB9B6-7843-4E6E-97C1-3BA948E3234A}" type="pres">
      <dgm:prSet presAssocID="{132AC5B7-BD69-411D-AB09-F417F16E1918}" presName="sibTrans" presStyleLbl="sibTrans1D1" presStyleIdx="0" presStyleCnt="10"/>
      <dgm:spPr/>
    </dgm:pt>
    <dgm:pt modelId="{B8E8EB75-6A68-40A3-A47D-171381D34399}" type="pres">
      <dgm:prSet presAssocID="{132AC5B7-BD69-411D-AB09-F417F16E1918}" presName="connectorText" presStyleLbl="sibTrans1D1" presStyleIdx="0" presStyleCnt="10"/>
      <dgm:spPr/>
    </dgm:pt>
    <dgm:pt modelId="{402014B4-1BD7-481B-B8DF-EEAE886BA808}" type="pres">
      <dgm:prSet presAssocID="{BF59296F-479C-4237-A819-CAF0A658A8A7}" presName="node" presStyleLbl="node1" presStyleIdx="1" presStyleCnt="11">
        <dgm:presLayoutVars>
          <dgm:bulletEnabled val="1"/>
        </dgm:presLayoutVars>
      </dgm:prSet>
      <dgm:spPr/>
    </dgm:pt>
    <dgm:pt modelId="{A5372025-4806-4D8B-B63F-80196C1C63B9}" type="pres">
      <dgm:prSet presAssocID="{DEF250D0-7548-461C-B327-714B91A553B1}" presName="sibTrans" presStyleLbl="sibTrans1D1" presStyleIdx="1" presStyleCnt="10"/>
      <dgm:spPr/>
    </dgm:pt>
    <dgm:pt modelId="{08DB01B9-6082-4C58-B46E-F8C402529EE3}" type="pres">
      <dgm:prSet presAssocID="{DEF250D0-7548-461C-B327-714B91A553B1}" presName="connectorText" presStyleLbl="sibTrans1D1" presStyleIdx="1" presStyleCnt="10"/>
      <dgm:spPr/>
    </dgm:pt>
    <dgm:pt modelId="{CE666210-EF53-46F4-8354-2FE3FC9CBDDB}" type="pres">
      <dgm:prSet presAssocID="{0C6EB146-BC89-459F-A8AB-3889C1DDFFEE}" presName="node" presStyleLbl="node1" presStyleIdx="2" presStyleCnt="11">
        <dgm:presLayoutVars>
          <dgm:bulletEnabled val="1"/>
        </dgm:presLayoutVars>
      </dgm:prSet>
      <dgm:spPr/>
    </dgm:pt>
    <dgm:pt modelId="{666CB2FB-EA62-4656-9D8B-493A24F80007}" type="pres">
      <dgm:prSet presAssocID="{FA5DC12A-AED7-468B-96A2-682D73E189FA}" presName="sibTrans" presStyleLbl="sibTrans1D1" presStyleIdx="2" presStyleCnt="10"/>
      <dgm:spPr/>
    </dgm:pt>
    <dgm:pt modelId="{AB45016F-72BA-4CF9-8A43-1F55B773B4D8}" type="pres">
      <dgm:prSet presAssocID="{FA5DC12A-AED7-468B-96A2-682D73E189FA}" presName="connectorText" presStyleLbl="sibTrans1D1" presStyleIdx="2" presStyleCnt="10"/>
      <dgm:spPr/>
    </dgm:pt>
    <dgm:pt modelId="{4EA19F8B-C4AE-487E-BD88-A44029CBBC29}" type="pres">
      <dgm:prSet presAssocID="{0D588460-B6CE-48FA-8544-D7EBEE7AABF1}" presName="node" presStyleLbl="node1" presStyleIdx="3" presStyleCnt="11">
        <dgm:presLayoutVars>
          <dgm:bulletEnabled val="1"/>
        </dgm:presLayoutVars>
      </dgm:prSet>
      <dgm:spPr/>
    </dgm:pt>
    <dgm:pt modelId="{841A74F4-6E48-4077-914F-F87B22CE25F0}" type="pres">
      <dgm:prSet presAssocID="{54BD30B3-AB41-45C8-98F6-E938E966C8AE}" presName="sibTrans" presStyleLbl="sibTrans1D1" presStyleIdx="3" presStyleCnt="10"/>
      <dgm:spPr/>
    </dgm:pt>
    <dgm:pt modelId="{54E8BEBE-12A2-40E7-8212-A74AA8BD35C3}" type="pres">
      <dgm:prSet presAssocID="{54BD30B3-AB41-45C8-98F6-E938E966C8AE}" presName="connectorText" presStyleLbl="sibTrans1D1" presStyleIdx="3" presStyleCnt="10"/>
      <dgm:spPr/>
    </dgm:pt>
    <dgm:pt modelId="{334B7A09-338B-40E2-A488-D916AE72F85A}" type="pres">
      <dgm:prSet presAssocID="{4692D284-F0B9-4882-BC72-9715BCC58A45}" presName="node" presStyleLbl="node1" presStyleIdx="4" presStyleCnt="11">
        <dgm:presLayoutVars>
          <dgm:bulletEnabled val="1"/>
        </dgm:presLayoutVars>
      </dgm:prSet>
      <dgm:spPr/>
    </dgm:pt>
    <dgm:pt modelId="{07786DE3-BE44-4FEA-9605-6C9E134A3F33}" type="pres">
      <dgm:prSet presAssocID="{652A120B-CB42-49C6-B4C9-45DA04A27C8B}" presName="sibTrans" presStyleLbl="sibTrans1D1" presStyleIdx="4" presStyleCnt="10"/>
      <dgm:spPr/>
    </dgm:pt>
    <dgm:pt modelId="{C4986B81-81A5-48EB-8CE2-0E136F198567}" type="pres">
      <dgm:prSet presAssocID="{652A120B-CB42-49C6-B4C9-45DA04A27C8B}" presName="connectorText" presStyleLbl="sibTrans1D1" presStyleIdx="4" presStyleCnt="10"/>
      <dgm:spPr/>
    </dgm:pt>
    <dgm:pt modelId="{2409A66B-756D-40B0-B8D1-CCF52EA57BA7}" type="pres">
      <dgm:prSet presAssocID="{7E5FD331-E343-4B72-97BF-86F8793FFA49}" presName="node" presStyleLbl="node1" presStyleIdx="5" presStyleCnt="11">
        <dgm:presLayoutVars>
          <dgm:bulletEnabled val="1"/>
        </dgm:presLayoutVars>
      </dgm:prSet>
      <dgm:spPr/>
    </dgm:pt>
    <dgm:pt modelId="{29AC375C-1B1E-4EBC-B391-967DCAD1D7AE}" type="pres">
      <dgm:prSet presAssocID="{9ADF4708-4515-4BA8-B749-DEF081074E05}" presName="sibTrans" presStyleLbl="sibTrans1D1" presStyleIdx="5" presStyleCnt="10"/>
      <dgm:spPr/>
    </dgm:pt>
    <dgm:pt modelId="{B7A63669-429B-40CF-9826-2E888DC93DD2}" type="pres">
      <dgm:prSet presAssocID="{9ADF4708-4515-4BA8-B749-DEF081074E05}" presName="connectorText" presStyleLbl="sibTrans1D1" presStyleIdx="5" presStyleCnt="10"/>
      <dgm:spPr/>
    </dgm:pt>
    <dgm:pt modelId="{E89BF1E9-3659-4675-83F4-9FADCDD9BCB0}" type="pres">
      <dgm:prSet presAssocID="{E0DA1FD1-6F86-4C65-AB4E-2C93A0A81E3B}" presName="node" presStyleLbl="node1" presStyleIdx="6" presStyleCnt="11">
        <dgm:presLayoutVars>
          <dgm:bulletEnabled val="1"/>
        </dgm:presLayoutVars>
      </dgm:prSet>
      <dgm:spPr/>
    </dgm:pt>
    <dgm:pt modelId="{C1805A6A-9067-4DC7-B21A-B0892E1AB837}" type="pres">
      <dgm:prSet presAssocID="{EC5EFDE8-A66E-4089-B7B0-6F2DE12B28F6}" presName="sibTrans" presStyleLbl="sibTrans1D1" presStyleIdx="6" presStyleCnt="10"/>
      <dgm:spPr/>
    </dgm:pt>
    <dgm:pt modelId="{56827667-0381-4420-A316-1EFF133ECFB7}" type="pres">
      <dgm:prSet presAssocID="{EC5EFDE8-A66E-4089-B7B0-6F2DE12B28F6}" presName="connectorText" presStyleLbl="sibTrans1D1" presStyleIdx="6" presStyleCnt="10"/>
      <dgm:spPr/>
    </dgm:pt>
    <dgm:pt modelId="{178A2DA9-B3B4-43FF-A1E4-47A81B2A6CB8}" type="pres">
      <dgm:prSet presAssocID="{B9106D7A-2FC8-4001-A83B-0E877DB39C87}" presName="node" presStyleLbl="node1" presStyleIdx="7" presStyleCnt="11">
        <dgm:presLayoutVars>
          <dgm:bulletEnabled val="1"/>
        </dgm:presLayoutVars>
      </dgm:prSet>
      <dgm:spPr/>
    </dgm:pt>
    <dgm:pt modelId="{23ACB406-CAE7-4D08-9CD2-8CE1AE137FF3}" type="pres">
      <dgm:prSet presAssocID="{A102AE2A-F904-413B-A84D-D3DACD3975AB}" presName="sibTrans" presStyleLbl="sibTrans1D1" presStyleIdx="7" presStyleCnt="10"/>
      <dgm:spPr/>
    </dgm:pt>
    <dgm:pt modelId="{B2BD1C54-3835-4467-B35B-1D1C2F874480}" type="pres">
      <dgm:prSet presAssocID="{A102AE2A-F904-413B-A84D-D3DACD3975AB}" presName="connectorText" presStyleLbl="sibTrans1D1" presStyleIdx="7" presStyleCnt="10"/>
      <dgm:spPr/>
    </dgm:pt>
    <dgm:pt modelId="{A2B63D95-6CB5-4065-AB31-31C2C0CF1784}" type="pres">
      <dgm:prSet presAssocID="{F63B1776-0B6B-4137-B112-F0A6387E851F}" presName="node" presStyleLbl="node1" presStyleIdx="8" presStyleCnt="11">
        <dgm:presLayoutVars>
          <dgm:bulletEnabled val="1"/>
        </dgm:presLayoutVars>
      </dgm:prSet>
      <dgm:spPr/>
    </dgm:pt>
    <dgm:pt modelId="{0EEC275A-BC93-4EB8-BCB7-B6A9ADF0F0E6}" type="pres">
      <dgm:prSet presAssocID="{0F93DFB8-27AB-44D5-9898-E89839368B33}" presName="sibTrans" presStyleLbl="sibTrans1D1" presStyleIdx="8" presStyleCnt="10"/>
      <dgm:spPr/>
    </dgm:pt>
    <dgm:pt modelId="{D2942E31-1495-4DAB-A65D-0E8816504CB7}" type="pres">
      <dgm:prSet presAssocID="{0F93DFB8-27AB-44D5-9898-E89839368B33}" presName="connectorText" presStyleLbl="sibTrans1D1" presStyleIdx="8" presStyleCnt="10"/>
      <dgm:spPr/>
    </dgm:pt>
    <dgm:pt modelId="{D6B7A8E5-9C54-48BF-BC77-4A22F8D16FFF}" type="pres">
      <dgm:prSet presAssocID="{019D1A9D-DBAC-429E-9C66-2563FEBD23F5}" presName="node" presStyleLbl="node1" presStyleIdx="9" presStyleCnt="11">
        <dgm:presLayoutVars>
          <dgm:bulletEnabled val="1"/>
        </dgm:presLayoutVars>
      </dgm:prSet>
      <dgm:spPr/>
    </dgm:pt>
    <dgm:pt modelId="{3550DCDF-0D79-4A12-A73B-0DB1454078DC}" type="pres">
      <dgm:prSet presAssocID="{95C2BF45-099E-4850-A382-F5B765EA6F0D}" presName="sibTrans" presStyleLbl="sibTrans1D1" presStyleIdx="9" presStyleCnt="10"/>
      <dgm:spPr/>
    </dgm:pt>
    <dgm:pt modelId="{34B2A3A4-EEFF-4321-AF1E-F3A129572862}" type="pres">
      <dgm:prSet presAssocID="{95C2BF45-099E-4850-A382-F5B765EA6F0D}" presName="connectorText" presStyleLbl="sibTrans1D1" presStyleIdx="9" presStyleCnt="10"/>
      <dgm:spPr/>
    </dgm:pt>
    <dgm:pt modelId="{B543C72C-B05F-4737-B90D-E2F9BDF9B2C5}" type="pres">
      <dgm:prSet presAssocID="{C82FFA3D-7EC0-425A-A151-064842EA1FE7}" presName="node" presStyleLbl="node1" presStyleIdx="10" presStyleCnt="11" custScaleY="125381">
        <dgm:presLayoutVars>
          <dgm:bulletEnabled val="1"/>
        </dgm:presLayoutVars>
      </dgm:prSet>
      <dgm:spPr/>
    </dgm:pt>
  </dgm:ptLst>
  <dgm:cxnLst>
    <dgm:cxn modelId="{F55B1C01-D0A5-45E1-9544-0B0A6E60C54C}" type="presOf" srcId="{54BD30B3-AB41-45C8-98F6-E938E966C8AE}" destId="{54E8BEBE-12A2-40E7-8212-A74AA8BD35C3}" srcOrd="1" destOrd="0" presId="urn:microsoft.com/office/officeart/2016/7/layout/RepeatingBendingProcessNew"/>
    <dgm:cxn modelId="{A179B803-5389-4528-BA4B-8FEA34B546B5}" srcId="{3F6363C3-A3C0-422B-95A6-B84603BFFD75}" destId="{7B4C789F-5729-4F20-A8F4-C6EC9448DA02}" srcOrd="0" destOrd="0" parTransId="{B79442AF-6C54-4C5F-B8A1-6A674CDF7BDF}" sibTransId="{132AC5B7-BD69-411D-AB09-F417F16E1918}"/>
    <dgm:cxn modelId="{C8A02809-8BA9-46DA-83F5-53B58BD0AD09}" type="presOf" srcId="{54BD30B3-AB41-45C8-98F6-E938E966C8AE}" destId="{841A74F4-6E48-4077-914F-F87B22CE25F0}" srcOrd="0" destOrd="0" presId="urn:microsoft.com/office/officeart/2016/7/layout/RepeatingBendingProcessNew"/>
    <dgm:cxn modelId="{6469730E-13B9-4FF1-A160-BB554D353B83}" type="presOf" srcId="{E0DA1FD1-6F86-4C65-AB4E-2C93A0A81E3B}" destId="{E89BF1E9-3659-4675-83F4-9FADCDD9BCB0}" srcOrd="0" destOrd="0" presId="urn:microsoft.com/office/officeart/2016/7/layout/RepeatingBendingProcessNew"/>
    <dgm:cxn modelId="{5B029017-698A-478C-B778-4E9C30B61B27}" type="presOf" srcId="{652A120B-CB42-49C6-B4C9-45DA04A27C8B}" destId="{07786DE3-BE44-4FEA-9605-6C9E134A3F33}" srcOrd="0" destOrd="0" presId="urn:microsoft.com/office/officeart/2016/7/layout/RepeatingBendingProcessNew"/>
    <dgm:cxn modelId="{593B5F20-6722-40AA-8CF6-3D4EF837320D}" type="presOf" srcId="{B9106D7A-2FC8-4001-A83B-0E877DB39C87}" destId="{178A2DA9-B3B4-43FF-A1E4-47A81B2A6CB8}" srcOrd="0" destOrd="0" presId="urn:microsoft.com/office/officeart/2016/7/layout/RepeatingBendingProcessNew"/>
    <dgm:cxn modelId="{A8037728-F596-4DC9-9B16-50929F4BCDF1}" type="presOf" srcId="{95C2BF45-099E-4850-A382-F5B765EA6F0D}" destId="{3550DCDF-0D79-4A12-A73B-0DB1454078DC}" srcOrd="0" destOrd="0" presId="urn:microsoft.com/office/officeart/2016/7/layout/RepeatingBendingProcessNew"/>
    <dgm:cxn modelId="{6D52232E-13F8-43F8-B445-B7F5D778D7B9}" type="presOf" srcId="{9ADF4708-4515-4BA8-B749-DEF081074E05}" destId="{29AC375C-1B1E-4EBC-B391-967DCAD1D7AE}" srcOrd="0" destOrd="0" presId="urn:microsoft.com/office/officeart/2016/7/layout/RepeatingBendingProcessNew"/>
    <dgm:cxn modelId="{35B55838-E892-4F5C-BB11-DE98962346D2}" type="presOf" srcId="{FA5DC12A-AED7-468B-96A2-682D73E189FA}" destId="{AB45016F-72BA-4CF9-8A43-1F55B773B4D8}" srcOrd="1" destOrd="0" presId="urn:microsoft.com/office/officeart/2016/7/layout/RepeatingBendingProcessNew"/>
    <dgm:cxn modelId="{F3FE1C5D-A9A5-44A4-AE62-9A298902A279}" type="presOf" srcId="{DEF250D0-7548-461C-B327-714B91A553B1}" destId="{08DB01B9-6082-4C58-B46E-F8C402529EE3}" srcOrd="1" destOrd="0" presId="urn:microsoft.com/office/officeart/2016/7/layout/RepeatingBendingProcessNew"/>
    <dgm:cxn modelId="{5E5F6863-6CDF-4A85-BFB2-FDF07D5D10D3}" type="presOf" srcId="{C82FFA3D-7EC0-425A-A151-064842EA1FE7}" destId="{B543C72C-B05F-4737-B90D-E2F9BDF9B2C5}" srcOrd="0" destOrd="0" presId="urn:microsoft.com/office/officeart/2016/7/layout/RepeatingBendingProcessNew"/>
    <dgm:cxn modelId="{6AB3F063-4BF7-4018-B650-387107799020}" srcId="{3F6363C3-A3C0-422B-95A6-B84603BFFD75}" destId="{B9106D7A-2FC8-4001-A83B-0E877DB39C87}" srcOrd="7" destOrd="0" parTransId="{C8FA058A-A826-4220-B17D-32C899A23AC6}" sibTransId="{A102AE2A-F904-413B-A84D-D3DACD3975AB}"/>
    <dgm:cxn modelId="{D863396B-D0B7-4413-9902-942105331063}" type="presOf" srcId="{132AC5B7-BD69-411D-AB09-F417F16E1918}" destId="{D96AB9B6-7843-4E6E-97C1-3BA948E3234A}" srcOrd="0" destOrd="0" presId="urn:microsoft.com/office/officeart/2016/7/layout/RepeatingBendingProcessNew"/>
    <dgm:cxn modelId="{D538174D-71F7-473E-BA2D-CCC165F4C018}" type="presOf" srcId="{132AC5B7-BD69-411D-AB09-F417F16E1918}" destId="{B8E8EB75-6A68-40A3-A47D-171381D34399}" srcOrd="1" destOrd="0" presId="urn:microsoft.com/office/officeart/2016/7/layout/RepeatingBendingProcessNew"/>
    <dgm:cxn modelId="{5A8DAE6E-225B-455F-9C94-0C2E8D3F2ED8}" type="presOf" srcId="{EC5EFDE8-A66E-4089-B7B0-6F2DE12B28F6}" destId="{56827667-0381-4420-A316-1EFF133ECFB7}" srcOrd="1" destOrd="0" presId="urn:microsoft.com/office/officeart/2016/7/layout/RepeatingBendingProcessNew"/>
    <dgm:cxn modelId="{9F7D5C70-FB95-4215-A068-5F24CFC15506}" type="presOf" srcId="{3F6363C3-A3C0-422B-95A6-B84603BFFD75}" destId="{11D52902-E470-40D9-A8CF-E0EC244F11E7}" srcOrd="0" destOrd="0" presId="urn:microsoft.com/office/officeart/2016/7/layout/RepeatingBendingProcessNew"/>
    <dgm:cxn modelId="{8BD52471-821D-4BF4-A70B-26D210B22FFA}" srcId="{3F6363C3-A3C0-422B-95A6-B84603BFFD75}" destId="{BF59296F-479C-4237-A819-CAF0A658A8A7}" srcOrd="1" destOrd="0" parTransId="{0DB30567-20EB-434D-8DEB-93F2FC492C50}" sibTransId="{DEF250D0-7548-461C-B327-714B91A553B1}"/>
    <dgm:cxn modelId="{9C557772-D6AC-4329-8512-1DFA8C5637C2}" type="presOf" srcId="{4692D284-F0B9-4882-BC72-9715BCC58A45}" destId="{334B7A09-338B-40E2-A488-D916AE72F85A}" srcOrd="0" destOrd="0" presId="urn:microsoft.com/office/officeart/2016/7/layout/RepeatingBendingProcessNew"/>
    <dgm:cxn modelId="{E8064D58-A1A5-4ECE-A7CE-9BEC1662E6FB}" type="presOf" srcId="{FA5DC12A-AED7-468B-96A2-682D73E189FA}" destId="{666CB2FB-EA62-4656-9D8B-493A24F80007}" srcOrd="0" destOrd="0" presId="urn:microsoft.com/office/officeart/2016/7/layout/RepeatingBendingProcessNew"/>
    <dgm:cxn modelId="{92221E7C-8D1B-4E91-A1A8-5C1202CC90E3}" type="presOf" srcId="{0C6EB146-BC89-459F-A8AB-3889C1DDFFEE}" destId="{CE666210-EF53-46F4-8354-2FE3FC9CBDDB}" srcOrd="0" destOrd="0" presId="urn:microsoft.com/office/officeart/2016/7/layout/RepeatingBendingProcessNew"/>
    <dgm:cxn modelId="{BFC0247F-B597-4E27-9288-846A6103B400}" type="presOf" srcId="{9ADF4708-4515-4BA8-B749-DEF081074E05}" destId="{B7A63669-429B-40CF-9826-2E888DC93DD2}" srcOrd="1" destOrd="0" presId="urn:microsoft.com/office/officeart/2016/7/layout/RepeatingBendingProcessNew"/>
    <dgm:cxn modelId="{BACF2689-4258-4DC0-8371-B5AAB388455C}" type="presOf" srcId="{EC5EFDE8-A66E-4089-B7B0-6F2DE12B28F6}" destId="{C1805A6A-9067-4DC7-B21A-B0892E1AB837}" srcOrd="0" destOrd="0" presId="urn:microsoft.com/office/officeart/2016/7/layout/RepeatingBendingProcessNew"/>
    <dgm:cxn modelId="{635EE996-9DC4-44DB-80E3-7DB2CC14EE07}" type="presOf" srcId="{0F93DFB8-27AB-44D5-9898-E89839368B33}" destId="{D2942E31-1495-4DAB-A65D-0E8816504CB7}" srcOrd="1" destOrd="0" presId="urn:microsoft.com/office/officeart/2016/7/layout/RepeatingBendingProcessNew"/>
    <dgm:cxn modelId="{5A2E7199-BCF7-40E8-B8CD-EDDCDC19303D}" type="presOf" srcId="{652A120B-CB42-49C6-B4C9-45DA04A27C8B}" destId="{C4986B81-81A5-48EB-8CE2-0E136F198567}" srcOrd="1" destOrd="0" presId="urn:microsoft.com/office/officeart/2016/7/layout/RepeatingBendingProcessNew"/>
    <dgm:cxn modelId="{F6B2889B-6B0D-4895-87FE-78BB5DB4E88C}" srcId="{3F6363C3-A3C0-422B-95A6-B84603BFFD75}" destId="{F63B1776-0B6B-4137-B112-F0A6387E851F}" srcOrd="8" destOrd="0" parTransId="{72CF0282-624E-4C7A-B45D-54D18825FF25}" sibTransId="{0F93DFB8-27AB-44D5-9898-E89839368B33}"/>
    <dgm:cxn modelId="{7D6E3AA3-DCB5-42BA-B0F2-7A395AE27C48}" srcId="{3F6363C3-A3C0-422B-95A6-B84603BFFD75}" destId="{0D588460-B6CE-48FA-8544-D7EBEE7AABF1}" srcOrd="3" destOrd="0" parTransId="{A38C340E-6188-466A-A76D-092188A69EA5}" sibTransId="{54BD30B3-AB41-45C8-98F6-E938E966C8AE}"/>
    <dgm:cxn modelId="{59A19CA7-7A75-4BD6-A01B-89ACB27ED728}" type="presOf" srcId="{DEF250D0-7548-461C-B327-714B91A553B1}" destId="{A5372025-4806-4D8B-B63F-80196C1C63B9}" srcOrd="0" destOrd="0" presId="urn:microsoft.com/office/officeart/2016/7/layout/RepeatingBendingProcessNew"/>
    <dgm:cxn modelId="{8B28BCB1-2C61-4C8A-ADC7-6D8768D79B34}" srcId="{3F6363C3-A3C0-422B-95A6-B84603BFFD75}" destId="{0C6EB146-BC89-459F-A8AB-3889C1DDFFEE}" srcOrd="2" destOrd="0" parTransId="{1083A367-DDF8-493E-8922-0EA646EF480B}" sibTransId="{FA5DC12A-AED7-468B-96A2-682D73E189FA}"/>
    <dgm:cxn modelId="{ABB914B2-7CB7-4F97-B484-65A442E4DE71}" type="presOf" srcId="{0F93DFB8-27AB-44D5-9898-E89839368B33}" destId="{0EEC275A-BC93-4EB8-BCB7-B6A9ADF0F0E6}" srcOrd="0" destOrd="0" presId="urn:microsoft.com/office/officeart/2016/7/layout/RepeatingBendingProcessNew"/>
    <dgm:cxn modelId="{6DA60FB3-B007-44B5-B782-E770FAFCCB57}" type="presOf" srcId="{BF59296F-479C-4237-A819-CAF0A658A8A7}" destId="{402014B4-1BD7-481B-B8DF-EEAE886BA808}" srcOrd="0" destOrd="0" presId="urn:microsoft.com/office/officeart/2016/7/layout/RepeatingBendingProcessNew"/>
    <dgm:cxn modelId="{093356BD-8284-4F1F-9D3C-49A19CF08069}" type="presOf" srcId="{7E5FD331-E343-4B72-97BF-86F8793FFA49}" destId="{2409A66B-756D-40B0-B8D1-CCF52EA57BA7}" srcOrd="0" destOrd="0" presId="urn:microsoft.com/office/officeart/2016/7/layout/RepeatingBendingProcessNew"/>
    <dgm:cxn modelId="{1FD531BE-D90D-462F-8A4A-9A9953E25849}" srcId="{3F6363C3-A3C0-422B-95A6-B84603BFFD75}" destId="{E0DA1FD1-6F86-4C65-AB4E-2C93A0A81E3B}" srcOrd="6" destOrd="0" parTransId="{CAECC5D7-E660-4555-AB57-1522A848E960}" sibTransId="{EC5EFDE8-A66E-4089-B7B0-6F2DE12B28F6}"/>
    <dgm:cxn modelId="{ED55C9BF-9F2C-488C-8387-CBD588C52BA9}" srcId="{3F6363C3-A3C0-422B-95A6-B84603BFFD75}" destId="{4692D284-F0B9-4882-BC72-9715BCC58A45}" srcOrd="4" destOrd="0" parTransId="{36FFF755-6C96-40DE-BA96-11B7F980D6D5}" sibTransId="{652A120B-CB42-49C6-B4C9-45DA04A27C8B}"/>
    <dgm:cxn modelId="{3815A5D4-59CC-4755-B01F-80C1F56E11A5}" type="presOf" srcId="{A102AE2A-F904-413B-A84D-D3DACD3975AB}" destId="{B2BD1C54-3835-4467-B35B-1D1C2F874480}" srcOrd="1" destOrd="0" presId="urn:microsoft.com/office/officeart/2016/7/layout/RepeatingBendingProcessNew"/>
    <dgm:cxn modelId="{22625ED7-7AC6-49C4-B978-ADBE9DE4B081}" srcId="{3F6363C3-A3C0-422B-95A6-B84603BFFD75}" destId="{C82FFA3D-7EC0-425A-A151-064842EA1FE7}" srcOrd="10" destOrd="0" parTransId="{10ACB892-6D2C-47DC-AE17-734F3ED0BA92}" sibTransId="{C8697CFF-5AB2-4513-9454-E2EE4331FF9C}"/>
    <dgm:cxn modelId="{EFAAD2E2-00D0-41FC-ABDA-4D78CEC6CD44}" srcId="{3F6363C3-A3C0-422B-95A6-B84603BFFD75}" destId="{019D1A9D-DBAC-429E-9C66-2563FEBD23F5}" srcOrd="9" destOrd="0" parTransId="{4B8D89D6-F225-40FF-9977-8A29E46168BA}" sibTransId="{95C2BF45-099E-4850-A382-F5B765EA6F0D}"/>
    <dgm:cxn modelId="{D5BE4FF4-C438-4C0F-A79B-7C2C7BD3909D}" type="presOf" srcId="{F63B1776-0B6B-4137-B112-F0A6387E851F}" destId="{A2B63D95-6CB5-4065-AB31-31C2C0CF1784}" srcOrd="0" destOrd="0" presId="urn:microsoft.com/office/officeart/2016/7/layout/RepeatingBendingProcessNew"/>
    <dgm:cxn modelId="{5A8E4EF7-5AC7-4340-B234-9BB61B053590}" type="presOf" srcId="{7B4C789F-5729-4F20-A8F4-C6EC9448DA02}" destId="{EA7FE9A7-5985-49E9-A9F9-428084686E0E}" srcOrd="0" destOrd="0" presId="urn:microsoft.com/office/officeart/2016/7/layout/RepeatingBendingProcessNew"/>
    <dgm:cxn modelId="{6C41A6F9-7E8B-4705-91EC-5E2E750F9019}" type="presOf" srcId="{A102AE2A-F904-413B-A84D-D3DACD3975AB}" destId="{23ACB406-CAE7-4D08-9CD2-8CE1AE137FF3}" srcOrd="0" destOrd="0" presId="urn:microsoft.com/office/officeart/2016/7/layout/RepeatingBendingProcessNew"/>
    <dgm:cxn modelId="{5E7866FC-C8D4-430D-B714-A8318AE1C073}" type="presOf" srcId="{95C2BF45-099E-4850-A382-F5B765EA6F0D}" destId="{34B2A3A4-EEFF-4321-AF1E-F3A129572862}" srcOrd="1" destOrd="0" presId="urn:microsoft.com/office/officeart/2016/7/layout/RepeatingBendingProcessNew"/>
    <dgm:cxn modelId="{31F5E5FC-2FD8-4DEE-ACB2-0A5F6F7B87C6}" type="presOf" srcId="{019D1A9D-DBAC-429E-9C66-2563FEBD23F5}" destId="{D6B7A8E5-9C54-48BF-BC77-4A22F8D16FFF}" srcOrd="0" destOrd="0" presId="urn:microsoft.com/office/officeart/2016/7/layout/RepeatingBendingProcessNew"/>
    <dgm:cxn modelId="{C6178EFD-28FB-471C-8B08-12338D4BA48E}" srcId="{3F6363C3-A3C0-422B-95A6-B84603BFFD75}" destId="{7E5FD331-E343-4B72-97BF-86F8793FFA49}" srcOrd="5" destOrd="0" parTransId="{43AAB880-0832-471C-96AB-8C06384494A2}" sibTransId="{9ADF4708-4515-4BA8-B749-DEF081074E05}"/>
    <dgm:cxn modelId="{16DCF4FD-F2FC-465C-80D9-496E24609B76}" type="presOf" srcId="{0D588460-B6CE-48FA-8544-D7EBEE7AABF1}" destId="{4EA19F8B-C4AE-487E-BD88-A44029CBBC29}" srcOrd="0" destOrd="0" presId="urn:microsoft.com/office/officeart/2016/7/layout/RepeatingBendingProcessNew"/>
    <dgm:cxn modelId="{4985EABF-88AF-4728-9F46-0043AF76FCD1}" type="presParOf" srcId="{11D52902-E470-40D9-A8CF-E0EC244F11E7}" destId="{EA7FE9A7-5985-49E9-A9F9-428084686E0E}" srcOrd="0" destOrd="0" presId="urn:microsoft.com/office/officeart/2016/7/layout/RepeatingBendingProcessNew"/>
    <dgm:cxn modelId="{16DFD314-60D9-4F9D-AB5F-46E547672ED1}" type="presParOf" srcId="{11D52902-E470-40D9-A8CF-E0EC244F11E7}" destId="{D96AB9B6-7843-4E6E-97C1-3BA948E3234A}" srcOrd="1" destOrd="0" presId="urn:microsoft.com/office/officeart/2016/7/layout/RepeatingBendingProcessNew"/>
    <dgm:cxn modelId="{A4CDD9C0-2C41-4F5C-8C7C-C37470551C17}" type="presParOf" srcId="{D96AB9B6-7843-4E6E-97C1-3BA948E3234A}" destId="{B8E8EB75-6A68-40A3-A47D-171381D34399}" srcOrd="0" destOrd="0" presId="urn:microsoft.com/office/officeart/2016/7/layout/RepeatingBendingProcessNew"/>
    <dgm:cxn modelId="{C3624194-3C73-43A5-8D01-C7440916BF50}" type="presParOf" srcId="{11D52902-E470-40D9-A8CF-E0EC244F11E7}" destId="{402014B4-1BD7-481B-B8DF-EEAE886BA808}" srcOrd="2" destOrd="0" presId="urn:microsoft.com/office/officeart/2016/7/layout/RepeatingBendingProcessNew"/>
    <dgm:cxn modelId="{38026CFF-074F-4A90-97A0-0CEE76C893F6}" type="presParOf" srcId="{11D52902-E470-40D9-A8CF-E0EC244F11E7}" destId="{A5372025-4806-4D8B-B63F-80196C1C63B9}" srcOrd="3" destOrd="0" presId="urn:microsoft.com/office/officeart/2016/7/layout/RepeatingBendingProcessNew"/>
    <dgm:cxn modelId="{1685AAAB-5FC6-421B-B821-32AF432A907D}" type="presParOf" srcId="{A5372025-4806-4D8B-B63F-80196C1C63B9}" destId="{08DB01B9-6082-4C58-B46E-F8C402529EE3}" srcOrd="0" destOrd="0" presId="urn:microsoft.com/office/officeart/2016/7/layout/RepeatingBendingProcessNew"/>
    <dgm:cxn modelId="{E21A84A7-732B-404C-B91C-CC4E6B06C5B5}" type="presParOf" srcId="{11D52902-E470-40D9-A8CF-E0EC244F11E7}" destId="{CE666210-EF53-46F4-8354-2FE3FC9CBDDB}" srcOrd="4" destOrd="0" presId="urn:microsoft.com/office/officeart/2016/7/layout/RepeatingBendingProcessNew"/>
    <dgm:cxn modelId="{5E25C0CD-7A35-4CED-8A45-DED3FD95DC8F}" type="presParOf" srcId="{11D52902-E470-40D9-A8CF-E0EC244F11E7}" destId="{666CB2FB-EA62-4656-9D8B-493A24F80007}" srcOrd="5" destOrd="0" presId="urn:microsoft.com/office/officeart/2016/7/layout/RepeatingBendingProcessNew"/>
    <dgm:cxn modelId="{BF43C3EB-4F7C-4369-B34E-74915ED2421D}" type="presParOf" srcId="{666CB2FB-EA62-4656-9D8B-493A24F80007}" destId="{AB45016F-72BA-4CF9-8A43-1F55B773B4D8}" srcOrd="0" destOrd="0" presId="urn:microsoft.com/office/officeart/2016/7/layout/RepeatingBendingProcessNew"/>
    <dgm:cxn modelId="{459C09D2-15CF-49F6-AA21-32A5B5D23F09}" type="presParOf" srcId="{11D52902-E470-40D9-A8CF-E0EC244F11E7}" destId="{4EA19F8B-C4AE-487E-BD88-A44029CBBC29}" srcOrd="6" destOrd="0" presId="urn:microsoft.com/office/officeart/2016/7/layout/RepeatingBendingProcessNew"/>
    <dgm:cxn modelId="{C8A60053-AF75-4B6B-AB37-04A369AD3FEB}" type="presParOf" srcId="{11D52902-E470-40D9-A8CF-E0EC244F11E7}" destId="{841A74F4-6E48-4077-914F-F87B22CE25F0}" srcOrd="7" destOrd="0" presId="urn:microsoft.com/office/officeart/2016/7/layout/RepeatingBendingProcessNew"/>
    <dgm:cxn modelId="{7F0DA513-84D1-4C7D-B1FD-6A82510EA39F}" type="presParOf" srcId="{841A74F4-6E48-4077-914F-F87B22CE25F0}" destId="{54E8BEBE-12A2-40E7-8212-A74AA8BD35C3}" srcOrd="0" destOrd="0" presId="urn:microsoft.com/office/officeart/2016/7/layout/RepeatingBendingProcessNew"/>
    <dgm:cxn modelId="{B71DCFE2-7D97-4728-927A-E54492171610}" type="presParOf" srcId="{11D52902-E470-40D9-A8CF-E0EC244F11E7}" destId="{334B7A09-338B-40E2-A488-D916AE72F85A}" srcOrd="8" destOrd="0" presId="urn:microsoft.com/office/officeart/2016/7/layout/RepeatingBendingProcessNew"/>
    <dgm:cxn modelId="{16A9767D-17B5-4516-87C7-AF30F63DC5AB}" type="presParOf" srcId="{11D52902-E470-40D9-A8CF-E0EC244F11E7}" destId="{07786DE3-BE44-4FEA-9605-6C9E134A3F33}" srcOrd="9" destOrd="0" presId="urn:microsoft.com/office/officeart/2016/7/layout/RepeatingBendingProcessNew"/>
    <dgm:cxn modelId="{CE4B86AE-66EA-4160-A33A-00701D8D952D}" type="presParOf" srcId="{07786DE3-BE44-4FEA-9605-6C9E134A3F33}" destId="{C4986B81-81A5-48EB-8CE2-0E136F198567}" srcOrd="0" destOrd="0" presId="urn:microsoft.com/office/officeart/2016/7/layout/RepeatingBendingProcessNew"/>
    <dgm:cxn modelId="{711A3698-1F34-48E9-84FA-EC721021C1D6}" type="presParOf" srcId="{11D52902-E470-40D9-A8CF-E0EC244F11E7}" destId="{2409A66B-756D-40B0-B8D1-CCF52EA57BA7}" srcOrd="10" destOrd="0" presId="urn:microsoft.com/office/officeart/2016/7/layout/RepeatingBendingProcessNew"/>
    <dgm:cxn modelId="{EF0AD53C-DEEE-4602-9B2E-2C44BB17D8C3}" type="presParOf" srcId="{11D52902-E470-40D9-A8CF-E0EC244F11E7}" destId="{29AC375C-1B1E-4EBC-B391-967DCAD1D7AE}" srcOrd="11" destOrd="0" presId="urn:microsoft.com/office/officeart/2016/7/layout/RepeatingBendingProcessNew"/>
    <dgm:cxn modelId="{71D56E7E-8562-40BF-8A71-F767C23A1DCB}" type="presParOf" srcId="{29AC375C-1B1E-4EBC-B391-967DCAD1D7AE}" destId="{B7A63669-429B-40CF-9826-2E888DC93DD2}" srcOrd="0" destOrd="0" presId="urn:microsoft.com/office/officeart/2016/7/layout/RepeatingBendingProcessNew"/>
    <dgm:cxn modelId="{A35A25A7-95B1-4306-9479-5F2CC0C7C695}" type="presParOf" srcId="{11D52902-E470-40D9-A8CF-E0EC244F11E7}" destId="{E89BF1E9-3659-4675-83F4-9FADCDD9BCB0}" srcOrd="12" destOrd="0" presId="urn:microsoft.com/office/officeart/2016/7/layout/RepeatingBendingProcessNew"/>
    <dgm:cxn modelId="{645945BD-21C5-40D3-8C9A-FE07BEB3B16F}" type="presParOf" srcId="{11D52902-E470-40D9-A8CF-E0EC244F11E7}" destId="{C1805A6A-9067-4DC7-B21A-B0892E1AB837}" srcOrd="13" destOrd="0" presId="urn:microsoft.com/office/officeart/2016/7/layout/RepeatingBendingProcessNew"/>
    <dgm:cxn modelId="{8971A26B-4460-4E68-8BD7-CE43152F2E95}" type="presParOf" srcId="{C1805A6A-9067-4DC7-B21A-B0892E1AB837}" destId="{56827667-0381-4420-A316-1EFF133ECFB7}" srcOrd="0" destOrd="0" presId="urn:microsoft.com/office/officeart/2016/7/layout/RepeatingBendingProcessNew"/>
    <dgm:cxn modelId="{3E1E775F-AE59-4614-BBC2-AB0B5AEAD499}" type="presParOf" srcId="{11D52902-E470-40D9-A8CF-E0EC244F11E7}" destId="{178A2DA9-B3B4-43FF-A1E4-47A81B2A6CB8}" srcOrd="14" destOrd="0" presId="urn:microsoft.com/office/officeart/2016/7/layout/RepeatingBendingProcessNew"/>
    <dgm:cxn modelId="{F5EC1FC5-2CE3-46C6-BA7D-388992B65AFD}" type="presParOf" srcId="{11D52902-E470-40D9-A8CF-E0EC244F11E7}" destId="{23ACB406-CAE7-4D08-9CD2-8CE1AE137FF3}" srcOrd="15" destOrd="0" presId="urn:microsoft.com/office/officeart/2016/7/layout/RepeatingBendingProcessNew"/>
    <dgm:cxn modelId="{E2474DEE-1FE8-4098-9950-2D496E8F299C}" type="presParOf" srcId="{23ACB406-CAE7-4D08-9CD2-8CE1AE137FF3}" destId="{B2BD1C54-3835-4467-B35B-1D1C2F874480}" srcOrd="0" destOrd="0" presId="urn:microsoft.com/office/officeart/2016/7/layout/RepeatingBendingProcessNew"/>
    <dgm:cxn modelId="{58E63F5C-E5F9-406F-B0D4-97CEA31269E4}" type="presParOf" srcId="{11D52902-E470-40D9-A8CF-E0EC244F11E7}" destId="{A2B63D95-6CB5-4065-AB31-31C2C0CF1784}" srcOrd="16" destOrd="0" presId="urn:microsoft.com/office/officeart/2016/7/layout/RepeatingBendingProcessNew"/>
    <dgm:cxn modelId="{4D7E7F90-C516-4862-B13D-44112BC50358}" type="presParOf" srcId="{11D52902-E470-40D9-A8CF-E0EC244F11E7}" destId="{0EEC275A-BC93-4EB8-BCB7-B6A9ADF0F0E6}" srcOrd="17" destOrd="0" presId="urn:microsoft.com/office/officeart/2016/7/layout/RepeatingBendingProcessNew"/>
    <dgm:cxn modelId="{C879912F-A496-4006-91F3-C0A24E16AF37}" type="presParOf" srcId="{0EEC275A-BC93-4EB8-BCB7-B6A9ADF0F0E6}" destId="{D2942E31-1495-4DAB-A65D-0E8816504CB7}" srcOrd="0" destOrd="0" presId="urn:microsoft.com/office/officeart/2016/7/layout/RepeatingBendingProcessNew"/>
    <dgm:cxn modelId="{7CF7DFA3-8BE6-4078-8C24-E80D3DA14560}" type="presParOf" srcId="{11D52902-E470-40D9-A8CF-E0EC244F11E7}" destId="{D6B7A8E5-9C54-48BF-BC77-4A22F8D16FFF}" srcOrd="18" destOrd="0" presId="urn:microsoft.com/office/officeart/2016/7/layout/RepeatingBendingProcessNew"/>
    <dgm:cxn modelId="{EB4673BE-BCED-42F7-B3EE-4689CDA203BA}" type="presParOf" srcId="{11D52902-E470-40D9-A8CF-E0EC244F11E7}" destId="{3550DCDF-0D79-4A12-A73B-0DB1454078DC}" srcOrd="19" destOrd="0" presId="urn:microsoft.com/office/officeart/2016/7/layout/RepeatingBendingProcessNew"/>
    <dgm:cxn modelId="{A14E02F0-ADFC-44D9-A22F-2F5ABA197CC0}" type="presParOf" srcId="{3550DCDF-0D79-4A12-A73B-0DB1454078DC}" destId="{34B2A3A4-EEFF-4321-AF1E-F3A129572862}" srcOrd="0" destOrd="0" presId="urn:microsoft.com/office/officeart/2016/7/layout/RepeatingBendingProcessNew"/>
    <dgm:cxn modelId="{13671085-F28F-4FF2-9D12-0D7AFBB99CC6}" type="presParOf" srcId="{11D52902-E470-40D9-A8CF-E0EC244F11E7}" destId="{B543C72C-B05F-4737-B90D-E2F9BDF9B2C5}"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88A843-093A-4B30-9B97-4F2598BB6117}"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C68B6D3C-FBD3-4072-89AA-6869D7BCA09D}">
      <dgm:prSet/>
      <dgm:spPr/>
      <dgm:t>
        <a:bodyPr/>
        <a:lstStyle/>
        <a:p>
          <a:pPr>
            <a:lnSpc>
              <a:spcPct val="100000"/>
            </a:lnSpc>
          </a:pPr>
          <a:r>
            <a:rPr lang="en-IE"/>
            <a:t>There are a range of student help services available on campus – from medical to academic advice to mental healthcare, etc. </a:t>
          </a:r>
          <a:endParaRPr lang="en-US"/>
        </a:p>
      </dgm:t>
    </dgm:pt>
    <dgm:pt modelId="{059815A9-E892-40BD-A2AC-717F897EB994}" type="parTrans" cxnId="{72062A95-3D33-4CA8-A2B9-78F8EDEA39E4}">
      <dgm:prSet/>
      <dgm:spPr/>
      <dgm:t>
        <a:bodyPr/>
        <a:lstStyle/>
        <a:p>
          <a:endParaRPr lang="en-US"/>
        </a:p>
      </dgm:t>
    </dgm:pt>
    <dgm:pt modelId="{0ADEAC2D-3D2D-451D-9A36-ACFCEE7EB06C}" type="sibTrans" cxnId="{72062A95-3D33-4CA8-A2B9-78F8EDEA39E4}">
      <dgm:prSet/>
      <dgm:spPr/>
      <dgm:t>
        <a:bodyPr/>
        <a:lstStyle/>
        <a:p>
          <a:endParaRPr lang="en-US"/>
        </a:p>
      </dgm:t>
    </dgm:pt>
    <dgm:pt modelId="{A6D95052-619C-471A-8B20-37D1A58B6095}">
      <dgm:prSet/>
      <dgm:spPr/>
      <dgm:t>
        <a:bodyPr/>
        <a:lstStyle/>
        <a:p>
          <a:pPr>
            <a:lnSpc>
              <a:spcPct val="100000"/>
            </a:lnSpc>
          </a:pPr>
          <a:r>
            <a:rPr lang="en-IE">
              <a:hlinkClick xmlns:r="http://schemas.openxmlformats.org/officeDocument/2006/relationships" r:id="rId1"/>
            </a:rPr>
            <a:t>www.maynoothuniversity.ie/studenthelp</a:t>
          </a:r>
          <a:r>
            <a:rPr lang="en-IE"/>
            <a:t> </a:t>
          </a:r>
          <a:endParaRPr lang="en-US"/>
        </a:p>
      </dgm:t>
    </dgm:pt>
    <dgm:pt modelId="{8212FC2B-512F-4A84-B152-B85B325385D5}" type="parTrans" cxnId="{06D644B6-9234-4DAB-925D-341525F0F4F7}">
      <dgm:prSet/>
      <dgm:spPr/>
      <dgm:t>
        <a:bodyPr/>
        <a:lstStyle/>
        <a:p>
          <a:endParaRPr lang="en-US"/>
        </a:p>
      </dgm:t>
    </dgm:pt>
    <dgm:pt modelId="{A5D62994-F13F-4244-9EE8-67AB066CA5A4}" type="sibTrans" cxnId="{06D644B6-9234-4DAB-925D-341525F0F4F7}">
      <dgm:prSet/>
      <dgm:spPr/>
      <dgm:t>
        <a:bodyPr/>
        <a:lstStyle/>
        <a:p>
          <a:endParaRPr lang="en-US"/>
        </a:p>
      </dgm:t>
    </dgm:pt>
    <dgm:pt modelId="{729AE592-75A4-47DD-81A6-F6EFEE953C8B}">
      <dgm:prSet/>
      <dgm:spPr/>
      <dgm:t>
        <a:bodyPr/>
        <a:lstStyle/>
        <a:p>
          <a:pPr>
            <a:lnSpc>
              <a:spcPct val="100000"/>
            </a:lnSpc>
          </a:pPr>
          <a:r>
            <a:rPr lang="en-IE"/>
            <a:t>The aim is to resolve any queries you might have, personal or academic.</a:t>
          </a:r>
          <a:endParaRPr lang="en-US"/>
        </a:p>
      </dgm:t>
    </dgm:pt>
    <dgm:pt modelId="{9811D510-E2EC-4C10-9176-6EE33A1C56C5}" type="parTrans" cxnId="{FA9B3A70-F613-4EEC-9A2F-16EDE9B8B1E1}">
      <dgm:prSet/>
      <dgm:spPr/>
      <dgm:t>
        <a:bodyPr/>
        <a:lstStyle/>
        <a:p>
          <a:endParaRPr lang="en-US"/>
        </a:p>
      </dgm:t>
    </dgm:pt>
    <dgm:pt modelId="{F80ED411-31FF-47A9-89AB-0371785BEACE}" type="sibTrans" cxnId="{FA9B3A70-F613-4EEC-9A2F-16EDE9B8B1E1}">
      <dgm:prSet/>
      <dgm:spPr/>
      <dgm:t>
        <a:bodyPr/>
        <a:lstStyle/>
        <a:p>
          <a:endParaRPr lang="en-US"/>
        </a:p>
      </dgm:t>
    </dgm:pt>
    <dgm:pt modelId="{9DAEB112-6560-45D5-AA96-5AD4B14984C9}">
      <dgm:prSet/>
      <dgm:spPr/>
      <dgm:t>
        <a:bodyPr/>
        <a:lstStyle/>
        <a:p>
          <a:pPr>
            <a:lnSpc>
              <a:spcPct val="100000"/>
            </a:lnSpc>
          </a:pPr>
          <a:r>
            <a:rPr lang="en-IE">
              <a:hlinkClick xmlns:r="http://schemas.openxmlformats.org/officeDocument/2006/relationships" r:id="rId2"/>
            </a:rPr>
            <a:t>studenthelp@mu.ie</a:t>
          </a:r>
          <a:r>
            <a:rPr lang="en-IE"/>
            <a:t> </a:t>
          </a:r>
          <a:endParaRPr lang="en-US"/>
        </a:p>
      </dgm:t>
    </dgm:pt>
    <dgm:pt modelId="{8F2A0129-4847-4E4F-8A0C-AEE76D68D413}" type="parTrans" cxnId="{4AAE000B-7EA4-4744-99AC-EC9E4C137EC6}">
      <dgm:prSet/>
      <dgm:spPr/>
      <dgm:t>
        <a:bodyPr/>
        <a:lstStyle/>
        <a:p>
          <a:endParaRPr lang="en-US"/>
        </a:p>
      </dgm:t>
    </dgm:pt>
    <dgm:pt modelId="{F0F0B8A6-07D5-40DD-BB2A-063D1F6FB362}" type="sibTrans" cxnId="{4AAE000B-7EA4-4744-99AC-EC9E4C137EC6}">
      <dgm:prSet/>
      <dgm:spPr/>
      <dgm:t>
        <a:bodyPr/>
        <a:lstStyle/>
        <a:p>
          <a:endParaRPr lang="en-US"/>
        </a:p>
      </dgm:t>
    </dgm:pt>
    <dgm:pt modelId="{E9F09E96-A5DC-4D56-912D-586372C0C2A8}" type="pres">
      <dgm:prSet presAssocID="{6D88A843-093A-4B30-9B97-4F2598BB6117}" presName="root" presStyleCnt="0">
        <dgm:presLayoutVars>
          <dgm:dir/>
          <dgm:resizeHandles val="exact"/>
        </dgm:presLayoutVars>
      </dgm:prSet>
      <dgm:spPr/>
    </dgm:pt>
    <dgm:pt modelId="{0733C6FA-3CC0-47A0-A900-DE111D5FC160}" type="pres">
      <dgm:prSet presAssocID="{C68B6D3C-FBD3-4072-89AA-6869D7BCA09D}" presName="compNode" presStyleCnt="0"/>
      <dgm:spPr/>
    </dgm:pt>
    <dgm:pt modelId="{729CA9F1-3502-4BF3-8F28-885DEEF3EC7E}" type="pres">
      <dgm:prSet presAssocID="{C68B6D3C-FBD3-4072-89AA-6869D7BCA09D}" presName="bgRect" presStyleLbl="bgShp" presStyleIdx="0" presStyleCnt="4"/>
      <dgm:spPr/>
    </dgm:pt>
    <dgm:pt modelId="{84709C6A-384C-494B-A617-05B173E49ECD}" type="pres">
      <dgm:prSet presAssocID="{C68B6D3C-FBD3-4072-89AA-6869D7BCA09D}" presName="iconRect" presStyleLbl="nod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with solid fill"/>
        </a:ext>
      </dgm:extLst>
    </dgm:pt>
    <dgm:pt modelId="{2D40FAF9-0DCE-4993-A3B3-161816E74297}" type="pres">
      <dgm:prSet presAssocID="{C68B6D3C-FBD3-4072-89AA-6869D7BCA09D}" presName="spaceRect" presStyleCnt="0"/>
      <dgm:spPr/>
    </dgm:pt>
    <dgm:pt modelId="{CEE6F312-8BF2-41AF-97BE-0674F78DAFB4}" type="pres">
      <dgm:prSet presAssocID="{C68B6D3C-FBD3-4072-89AA-6869D7BCA09D}" presName="parTx" presStyleLbl="revTx" presStyleIdx="0" presStyleCnt="4">
        <dgm:presLayoutVars>
          <dgm:chMax val="0"/>
          <dgm:chPref val="0"/>
        </dgm:presLayoutVars>
      </dgm:prSet>
      <dgm:spPr/>
    </dgm:pt>
    <dgm:pt modelId="{E324A6EF-AD2D-4260-9C3B-2501E0BFA4D4}" type="pres">
      <dgm:prSet presAssocID="{0ADEAC2D-3D2D-451D-9A36-ACFCEE7EB06C}" presName="sibTrans" presStyleCnt="0"/>
      <dgm:spPr/>
    </dgm:pt>
    <dgm:pt modelId="{A5AC9BBA-9CE9-4C2D-B6D8-8B6806A123C2}" type="pres">
      <dgm:prSet presAssocID="{A6D95052-619C-471A-8B20-37D1A58B6095}" presName="compNode" presStyleCnt="0"/>
      <dgm:spPr/>
    </dgm:pt>
    <dgm:pt modelId="{C6230DDA-197E-4A17-957E-E3A7A5098C7D}" type="pres">
      <dgm:prSet presAssocID="{A6D95052-619C-471A-8B20-37D1A58B6095}" presName="bgRect" presStyleLbl="bgShp" presStyleIdx="1" presStyleCnt="4"/>
      <dgm:spPr/>
    </dgm:pt>
    <dgm:pt modelId="{5A91E479-28DC-4614-9952-8D5FA5DE4369}" type="pres">
      <dgm:prSet presAssocID="{A6D95052-619C-471A-8B20-37D1A58B6095}"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F6C6C5C5-7BBD-42EF-A8AD-48947A1BBA50}" type="pres">
      <dgm:prSet presAssocID="{A6D95052-619C-471A-8B20-37D1A58B6095}" presName="spaceRect" presStyleCnt="0"/>
      <dgm:spPr/>
    </dgm:pt>
    <dgm:pt modelId="{F7D0B976-8FDD-4106-BB8F-D708C7A3B58E}" type="pres">
      <dgm:prSet presAssocID="{A6D95052-619C-471A-8B20-37D1A58B6095}" presName="parTx" presStyleLbl="revTx" presStyleIdx="1" presStyleCnt="4">
        <dgm:presLayoutVars>
          <dgm:chMax val="0"/>
          <dgm:chPref val="0"/>
        </dgm:presLayoutVars>
      </dgm:prSet>
      <dgm:spPr/>
    </dgm:pt>
    <dgm:pt modelId="{855FC714-83B7-4490-B708-7E9EE32B6A88}" type="pres">
      <dgm:prSet presAssocID="{A5D62994-F13F-4244-9EE8-67AB066CA5A4}" presName="sibTrans" presStyleCnt="0"/>
      <dgm:spPr/>
    </dgm:pt>
    <dgm:pt modelId="{A4987038-3EFE-4611-9DA8-830E79E2B363}" type="pres">
      <dgm:prSet presAssocID="{729AE592-75A4-47DD-81A6-F6EFEE953C8B}" presName="compNode" presStyleCnt="0"/>
      <dgm:spPr/>
    </dgm:pt>
    <dgm:pt modelId="{A971FFE9-A8F3-4621-9CD2-25885919468C}" type="pres">
      <dgm:prSet presAssocID="{729AE592-75A4-47DD-81A6-F6EFEE953C8B}" presName="bgRect" presStyleLbl="bgShp" presStyleIdx="2" presStyleCnt="4"/>
      <dgm:spPr/>
    </dgm:pt>
    <dgm:pt modelId="{053C476D-B382-4840-942D-2BA060BEE3F0}" type="pres">
      <dgm:prSet presAssocID="{729AE592-75A4-47DD-81A6-F6EFEE953C8B}"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ext>
      </dgm:extLst>
    </dgm:pt>
    <dgm:pt modelId="{E5D3B076-2776-4F42-A9FF-7E821E33FA86}" type="pres">
      <dgm:prSet presAssocID="{729AE592-75A4-47DD-81A6-F6EFEE953C8B}" presName="spaceRect" presStyleCnt="0"/>
      <dgm:spPr/>
    </dgm:pt>
    <dgm:pt modelId="{6EF01DC2-6BEF-4315-B00B-668252F128F5}" type="pres">
      <dgm:prSet presAssocID="{729AE592-75A4-47DD-81A6-F6EFEE953C8B}" presName="parTx" presStyleLbl="revTx" presStyleIdx="2" presStyleCnt="4">
        <dgm:presLayoutVars>
          <dgm:chMax val="0"/>
          <dgm:chPref val="0"/>
        </dgm:presLayoutVars>
      </dgm:prSet>
      <dgm:spPr/>
    </dgm:pt>
    <dgm:pt modelId="{1BEC6CAE-108D-445D-A9B9-5561C0493F20}" type="pres">
      <dgm:prSet presAssocID="{F80ED411-31FF-47A9-89AB-0371785BEACE}" presName="sibTrans" presStyleCnt="0"/>
      <dgm:spPr/>
    </dgm:pt>
    <dgm:pt modelId="{7CEA94A3-7F45-4D35-BAB1-86BD43FEA03D}" type="pres">
      <dgm:prSet presAssocID="{9DAEB112-6560-45D5-AA96-5AD4B14984C9}" presName="compNode" presStyleCnt="0"/>
      <dgm:spPr/>
    </dgm:pt>
    <dgm:pt modelId="{41CB606E-C492-413F-AEC6-7684A775F73A}" type="pres">
      <dgm:prSet presAssocID="{9DAEB112-6560-45D5-AA96-5AD4B14984C9}" presName="bgRect" presStyleLbl="bgShp" presStyleIdx="3" presStyleCnt="4"/>
      <dgm:spPr/>
    </dgm:pt>
    <dgm:pt modelId="{06E23ED4-50A7-4A5B-8458-FE41E9632FF7}" type="pres">
      <dgm:prSet presAssocID="{9DAEB112-6560-45D5-AA96-5AD4B14984C9}"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D1E8218E-E34D-46DA-93CB-D3681236B435}" type="pres">
      <dgm:prSet presAssocID="{9DAEB112-6560-45D5-AA96-5AD4B14984C9}" presName="spaceRect" presStyleCnt="0"/>
      <dgm:spPr/>
    </dgm:pt>
    <dgm:pt modelId="{4A7DD994-CC5E-4A5C-B5C0-37670D6558A4}" type="pres">
      <dgm:prSet presAssocID="{9DAEB112-6560-45D5-AA96-5AD4B14984C9}" presName="parTx" presStyleLbl="revTx" presStyleIdx="3" presStyleCnt="4">
        <dgm:presLayoutVars>
          <dgm:chMax val="0"/>
          <dgm:chPref val="0"/>
        </dgm:presLayoutVars>
      </dgm:prSet>
      <dgm:spPr/>
    </dgm:pt>
  </dgm:ptLst>
  <dgm:cxnLst>
    <dgm:cxn modelId="{4AAE000B-7EA4-4744-99AC-EC9E4C137EC6}" srcId="{6D88A843-093A-4B30-9B97-4F2598BB6117}" destId="{9DAEB112-6560-45D5-AA96-5AD4B14984C9}" srcOrd="3" destOrd="0" parTransId="{8F2A0129-4847-4E4F-8A0C-AEE76D68D413}" sibTransId="{F0F0B8A6-07D5-40DD-BB2A-063D1F6FB362}"/>
    <dgm:cxn modelId="{1A5BCB4B-A656-472E-8C3D-62A67A5924DB}" type="presOf" srcId="{9DAEB112-6560-45D5-AA96-5AD4B14984C9}" destId="{4A7DD994-CC5E-4A5C-B5C0-37670D6558A4}" srcOrd="0" destOrd="0" presId="urn:microsoft.com/office/officeart/2018/2/layout/IconVerticalSolidList"/>
    <dgm:cxn modelId="{FA9B3A70-F613-4EEC-9A2F-16EDE9B8B1E1}" srcId="{6D88A843-093A-4B30-9B97-4F2598BB6117}" destId="{729AE592-75A4-47DD-81A6-F6EFEE953C8B}" srcOrd="2" destOrd="0" parTransId="{9811D510-E2EC-4C10-9176-6EE33A1C56C5}" sibTransId="{F80ED411-31FF-47A9-89AB-0371785BEACE}"/>
    <dgm:cxn modelId="{ED382275-4435-4E6E-89E5-1534F2065033}" type="presOf" srcId="{729AE592-75A4-47DD-81A6-F6EFEE953C8B}" destId="{6EF01DC2-6BEF-4315-B00B-668252F128F5}" srcOrd="0" destOrd="0" presId="urn:microsoft.com/office/officeart/2018/2/layout/IconVerticalSolidList"/>
    <dgm:cxn modelId="{72062A95-3D33-4CA8-A2B9-78F8EDEA39E4}" srcId="{6D88A843-093A-4B30-9B97-4F2598BB6117}" destId="{C68B6D3C-FBD3-4072-89AA-6869D7BCA09D}" srcOrd="0" destOrd="0" parTransId="{059815A9-E892-40BD-A2AC-717F897EB994}" sibTransId="{0ADEAC2D-3D2D-451D-9A36-ACFCEE7EB06C}"/>
    <dgm:cxn modelId="{FEE112B6-ED7F-4604-9B08-53E3599BA035}" type="presOf" srcId="{C68B6D3C-FBD3-4072-89AA-6869D7BCA09D}" destId="{CEE6F312-8BF2-41AF-97BE-0674F78DAFB4}" srcOrd="0" destOrd="0" presId="urn:microsoft.com/office/officeart/2018/2/layout/IconVerticalSolidList"/>
    <dgm:cxn modelId="{06D644B6-9234-4DAB-925D-341525F0F4F7}" srcId="{6D88A843-093A-4B30-9B97-4F2598BB6117}" destId="{A6D95052-619C-471A-8B20-37D1A58B6095}" srcOrd="1" destOrd="0" parTransId="{8212FC2B-512F-4A84-B152-B85B325385D5}" sibTransId="{A5D62994-F13F-4244-9EE8-67AB066CA5A4}"/>
    <dgm:cxn modelId="{5B1380EA-3612-4F0D-B783-0E44FDB9146E}" type="presOf" srcId="{6D88A843-093A-4B30-9B97-4F2598BB6117}" destId="{E9F09E96-A5DC-4D56-912D-586372C0C2A8}" srcOrd="0" destOrd="0" presId="urn:microsoft.com/office/officeart/2018/2/layout/IconVerticalSolidList"/>
    <dgm:cxn modelId="{FE1240F8-D591-4676-85F8-766C119F76AD}" type="presOf" srcId="{A6D95052-619C-471A-8B20-37D1A58B6095}" destId="{F7D0B976-8FDD-4106-BB8F-D708C7A3B58E}" srcOrd="0" destOrd="0" presId="urn:microsoft.com/office/officeart/2018/2/layout/IconVerticalSolidList"/>
    <dgm:cxn modelId="{66D6D242-C736-44FE-85D6-A890A24F0BA6}" type="presParOf" srcId="{E9F09E96-A5DC-4D56-912D-586372C0C2A8}" destId="{0733C6FA-3CC0-47A0-A900-DE111D5FC160}" srcOrd="0" destOrd="0" presId="urn:microsoft.com/office/officeart/2018/2/layout/IconVerticalSolidList"/>
    <dgm:cxn modelId="{C7DD0D1A-865B-4B58-B3B6-287C8EE93E27}" type="presParOf" srcId="{0733C6FA-3CC0-47A0-A900-DE111D5FC160}" destId="{729CA9F1-3502-4BF3-8F28-885DEEF3EC7E}" srcOrd="0" destOrd="0" presId="urn:microsoft.com/office/officeart/2018/2/layout/IconVerticalSolidList"/>
    <dgm:cxn modelId="{76D351D1-1E55-49AA-A2BF-98E247646ADB}" type="presParOf" srcId="{0733C6FA-3CC0-47A0-A900-DE111D5FC160}" destId="{84709C6A-384C-494B-A617-05B173E49ECD}" srcOrd="1" destOrd="0" presId="urn:microsoft.com/office/officeart/2018/2/layout/IconVerticalSolidList"/>
    <dgm:cxn modelId="{5C54CB58-7D33-4415-9B1D-0FDB9E6E1DA2}" type="presParOf" srcId="{0733C6FA-3CC0-47A0-A900-DE111D5FC160}" destId="{2D40FAF9-0DCE-4993-A3B3-161816E74297}" srcOrd="2" destOrd="0" presId="urn:microsoft.com/office/officeart/2018/2/layout/IconVerticalSolidList"/>
    <dgm:cxn modelId="{6FB679DE-5E65-4461-BDE0-BC72FCB82942}" type="presParOf" srcId="{0733C6FA-3CC0-47A0-A900-DE111D5FC160}" destId="{CEE6F312-8BF2-41AF-97BE-0674F78DAFB4}" srcOrd="3" destOrd="0" presId="urn:microsoft.com/office/officeart/2018/2/layout/IconVerticalSolidList"/>
    <dgm:cxn modelId="{49361F43-0547-46A3-BE6E-78A9556BEF62}" type="presParOf" srcId="{E9F09E96-A5DC-4D56-912D-586372C0C2A8}" destId="{E324A6EF-AD2D-4260-9C3B-2501E0BFA4D4}" srcOrd="1" destOrd="0" presId="urn:microsoft.com/office/officeart/2018/2/layout/IconVerticalSolidList"/>
    <dgm:cxn modelId="{1DC4A7E3-EBF8-49C9-9F70-3B47E26A0685}" type="presParOf" srcId="{E9F09E96-A5DC-4D56-912D-586372C0C2A8}" destId="{A5AC9BBA-9CE9-4C2D-B6D8-8B6806A123C2}" srcOrd="2" destOrd="0" presId="urn:microsoft.com/office/officeart/2018/2/layout/IconVerticalSolidList"/>
    <dgm:cxn modelId="{2E13206A-F321-4C79-8CEB-E31F40A05997}" type="presParOf" srcId="{A5AC9BBA-9CE9-4C2D-B6D8-8B6806A123C2}" destId="{C6230DDA-197E-4A17-957E-E3A7A5098C7D}" srcOrd="0" destOrd="0" presId="urn:microsoft.com/office/officeart/2018/2/layout/IconVerticalSolidList"/>
    <dgm:cxn modelId="{A0A957CE-69DB-408B-A6D2-2DE7B38350A2}" type="presParOf" srcId="{A5AC9BBA-9CE9-4C2D-B6D8-8B6806A123C2}" destId="{5A91E479-28DC-4614-9952-8D5FA5DE4369}" srcOrd="1" destOrd="0" presId="urn:microsoft.com/office/officeart/2018/2/layout/IconVerticalSolidList"/>
    <dgm:cxn modelId="{8F9315C6-1442-45F4-9C84-70BFCACEE82C}" type="presParOf" srcId="{A5AC9BBA-9CE9-4C2D-B6D8-8B6806A123C2}" destId="{F6C6C5C5-7BBD-42EF-A8AD-48947A1BBA50}" srcOrd="2" destOrd="0" presId="urn:microsoft.com/office/officeart/2018/2/layout/IconVerticalSolidList"/>
    <dgm:cxn modelId="{D5BE9A9C-921D-48F2-ACAA-7CF2D6AF1075}" type="presParOf" srcId="{A5AC9BBA-9CE9-4C2D-B6D8-8B6806A123C2}" destId="{F7D0B976-8FDD-4106-BB8F-D708C7A3B58E}" srcOrd="3" destOrd="0" presId="urn:microsoft.com/office/officeart/2018/2/layout/IconVerticalSolidList"/>
    <dgm:cxn modelId="{FCEA7199-4F64-4E70-A383-FAFFB0DC5085}" type="presParOf" srcId="{E9F09E96-A5DC-4D56-912D-586372C0C2A8}" destId="{855FC714-83B7-4490-B708-7E9EE32B6A88}" srcOrd="3" destOrd="0" presId="urn:microsoft.com/office/officeart/2018/2/layout/IconVerticalSolidList"/>
    <dgm:cxn modelId="{C41DD6C9-651A-40F9-BDEA-A4A960B7FE8A}" type="presParOf" srcId="{E9F09E96-A5DC-4D56-912D-586372C0C2A8}" destId="{A4987038-3EFE-4611-9DA8-830E79E2B363}" srcOrd="4" destOrd="0" presId="urn:microsoft.com/office/officeart/2018/2/layout/IconVerticalSolidList"/>
    <dgm:cxn modelId="{446D6383-4611-4752-BD42-07F031FBA2D2}" type="presParOf" srcId="{A4987038-3EFE-4611-9DA8-830E79E2B363}" destId="{A971FFE9-A8F3-4621-9CD2-25885919468C}" srcOrd="0" destOrd="0" presId="urn:microsoft.com/office/officeart/2018/2/layout/IconVerticalSolidList"/>
    <dgm:cxn modelId="{70036C0E-AE97-4834-887A-471EDAEE8F77}" type="presParOf" srcId="{A4987038-3EFE-4611-9DA8-830E79E2B363}" destId="{053C476D-B382-4840-942D-2BA060BEE3F0}" srcOrd="1" destOrd="0" presId="urn:microsoft.com/office/officeart/2018/2/layout/IconVerticalSolidList"/>
    <dgm:cxn modelId="{E07631C1-3560-418A-B95B-6C8AAB205F1E}" type="presParOf" srcId="{A4987038-3EFE-4611-9DA8-830E79E2B363}" destId="{E5D3B076-2776-4F42-A9FF-7E821E33FA86}" srcOrd="2" destOrd="0" presId="urn:microsoft.com/office/officeart/2018/2/layout/IconVerticalSolidList"/>
    <dgm:cxn modelId="{C993C6A1-5C6F-453D-AE3B-EFBDD0305AF8}" type="presParOf" srcId="{A4987038-3EFE-4611-9DA8-830E79E2B363}" destId="{6EF01DC2-6BEF-4315-B00B-668252F128F5}" srcOrd="3" destOrd="0" presId="urn:microsoft.com/office/officeart/2018/2/layout/IconVerticalSolidList"/>
    <dgm:cxn modelId="{E451D75A-1DD6-4656-9C29-2D606C547A2B}" type="presParOf" srcId="{E9F09E96-A5DC-4D56-912D-586372C0C2A8}" destId="{1BEC6CAE-108D-445D-A9B9-5561C0493F20}" srcOrd="5" destOrd="0" presId="urn:microsoft.com/office/officeart/2018/2/layout/IconVerticalSolidList"/>
    <dgm:cxn modelId="{4F99E8CA-75CB-4E19-A899-2C6D8A49110D}" type="presParOf" srcId="{E9F09E96-A5DC-4D56-912D-586372C0C2A8}" destId="{7CEA94A3-7F45-4D35-BAB1-86BD43FEA03D}" srcOrd="6" destOrd="0" presId="urn:microsoft.com/office/officeart/2018/2/layout/IconVerticalSolidList"/>
    <dgm:cxn modelId="{8422B2F9-915F-4D94-BFC2-9B874090CAAB}" type="presParOf" srcId="{7CEA94A3-7F45-4D35-BAB1-86BD43FEA03D}" destId="{41CB606E-C492-413F-AEC6-7684A775F73A}" srcOrd="0" destOrd="0" presId="urn:microsoft.com/office/officeart/2018/2/layout/IconVerticalSolidList"/>
    <dgm:cxn modelId="{0564F4D5-FEDD-4CCF-B730-2582071C6EDD}" type="presParOf" srcId="{7CEA94A3-7F45-4D35-BAB1-86BD43FEA03D}" destId="{06E23ED4-50A7-4A5B-8458-FE41E9632FF7}" srcOrd="1" destOrd="0" presId="urn:microsoft.com/office/officeart/2018/2/layout/IconVerticalSolidList"/>
    <dgm:cxn modelId="{F015A45C-1B13-4C9B-9C88-476907A0BD20}" type="presParOf" srcId="{7CEA94A3-7F45-4D35-BAB1-86BD43FEA03D}" destId="{D1E8218E-E34D-46DA-93CB-D3681236B435}" srcOrd="2" destOrd="0" presId="urn:microsoft.com/office/officeart/2018/2/layout/IconVerticalSolidList"/>
    <dgm:cxn modelId="{1669D4E8-00D3-4F30-9E1E-5CAD05125648}" type="presParOf" srcId="{7CEA94A3-7F45-4D35-BAB1-86BD43FEA03D}" destId="{4A7DD994-CC5E-4A5C-B5C0-37670D6558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7ACDEA-9780-41A1-9E3D-6ACCD35734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A4D84D-7B65-4E78-B10D-FC9F0126936B}">
      <dgm:prSet/>
      <dgm:spPr/>
      <dgm:t>
        <a:bodyPr/>
        <a:lstStyle/>
        <a:p>
          <a:r>
            <a:rPr lang="en-US" b="1" i="0"/>
            <a:t>Campus Security can be contacted 24 hours a day as follows:</a:t>
          </a:r>
          <a:br>
            <a:rPr lang="en-US"/>
          </a:br>
          <a:r>
            <a:rPr lang="en-US" b="0" i="0"/>
            <a:t>Tel: </a:t>
          </a:r>
          <a:r>
            <a:rPr lang="en-US" b="1" i="0"/>
            <a:t>+353 (1) 7083929 (General/Emergency)</a:t>
          </a:r>
          <a:endParaRPr lang="en-US"/>
        </a:p>
      </dgm:t>
    </dgm:pt>
    <dgm:pt modelId="{B457A1B9-398D-458C-83F1-64A435A0C0AE}" type="parTrans" cxnId="{F0140849-CD45-41A5-AF1B-DA4A8C832A46}">
      <dgm:prSet/>
      <dgm:spPr/>
      <dgm:t>
        <a:bodyPr/>
        <a:lstStyle/>
        <a:p>
          <a:endParaRPr lang="en-US"/>
        </a:p>
      </dgm:t>
    </dgm:pt>
    <dgm:pt modelId="{F52AD078-C43B-4EBD-AD51-CEF066436076}" type="sibTrans" cxnId="{F0140849-CD45-41A5-AF1B-DA4A8C832A46}">
      <dgm:prSet/>
      <dgm:spPr/>
      <dgm:t>
        <a:bodyPr/>
        <a:lstStyle/>
        <a:p>
          <a:endParaRPr lang="en-US"/>
        </a:p>
      </dgm:t>
    </dgm:pt>
    <dgm:pt modelId="{B44CC380-9BB6-4300-ABE6-8C80C5F7E0DD}">
      <dgm:prSet/>
      <dgm:spPr/>
      <dgm:t>
        <a:bodyPr/>
        <a:lstStyle/>
        <a:p>
          <a:r>
            <a:rPr lang="en-US"/>
            <a:t>Campus Garda (Police Officer)</a:t>
          </a:r>
        </a:p>
      </dgm:t>
    </dgm:pt>
    <dgm:pt modelId="{3E17CAFF-A057-4DD5-957B-3ECBD262DECC}" type="parTrans" cxnId="{87B7F5D2-3D5B-45C5-905C-2FC2E8C3DD5A}">
      <dgm:prSet/>
      <dgm:spPr/>
      <dgm:t>
        <a:bodyPr/>
        <a:lstStyle/>
        <a:p>
          <a:endParaRPr lang="en-US"/>
        </a:p>
      </dgm:t>
    </dgm:pt>
    <dgm:pt modelId="{8706AE0C-8A55-42C3-A834-FF1874FAF0EF}" type="sibTrans" cxnId="{87B7F5D2-3D5B-45C5-905C-2FC2E8C3DD5A}">
      <dgm:prSet/>
      <dgm:spPr/>
      <dgm:t>
        <a:bodyPr/>
        <a:lstStyle/>
        <a:p>
          <a:endParaRPr lang="en-US"/>
        </a:p>
      </dgm:t>
    </dgm:pt>
    <dgm:pt modelId="{225869D1-F068-41DD-83CB-F73741D77930}">
      <dgm:prSet/>
      <dgm:spPr/>
      <dgm:t>
        <a:bodyPr/>
        <a:lstStyle/>
        <a:p>
          <a:r>
            <a:rPr lang="en-IE"/>
            <a:t>Security website – including gate opening times, etc – </a:t>
          </a:r>
          <a:r>
            <a:rPr lang="en-IE">
              <a:hlinkClick xmlns:r="http://schemas.openxmlformats.org/officeDocument/2006/relationships" r:id="rId1"/>
            </a:rPr>
            <a:t>https://www.maynoothuniversity.ie/</a:t>
          </a:r>
          <a:endParaRPr lang="en-US"/>
        </a:p>
      </dgm:t>
    </dgm:pt>
    <dgm:pt modelId="{6E7B83DD-987C-473B-9046-5AEB2498D93A}" type="parTrans" cxnId="{2FDD099A-98A8-4373-B8AC-3D9D381AE916}">
      <dgm:prSet/>
      <dgm:spPr/>
      <dgm:t>
        <a:bodyPr/>
        <a:lstStyle/>
        <a:p>
          <a:endParaRPr lang="en-US"/>
        </a:p>
      </dgm:t>
    </dgm:pt>
    <dgm:pt modelId="{89E1F19B-2AEF-4223-AC41-2C3D319AC3A1}" type="sibTrans" cxnId="{2FDD099A-98A8-4373-B8AC-3D9D381AE916}">
      <dgm:prSet/>
      <dgm:spPr/>
      <dgm:t>
        <a:bodyPr/>
        <a:lstStyle/>
        <a:p>
          <a:endParaRPr lang="en-US"/>
        </a:p>
      </dgm:t>
    </dgm:pt>
    <dgm:pt modelId="{C8EDF802-92B9-4AA6-9E6B-106C51BAF4E1}">
      <dgm:prSet/>
      <dgm:spPr/>
      <dgm:t>
        <a:bodyPr/>
        <a:lstStyle/>
        <a:p>
          <a:r>
            <a:rPr lang="en-IE"/>
            <a:t>Nationwide emergency number – 999/112 for all services</a:t>
          </a:r>
          <a:endParaRPr lang="en-US"/>
        </a:p>
      </dgm:t>
    </dgm:pt>
    <dgm:pt modelId="{41FEBA35-AFD3-4ABC-A77E-76AD8F909627}" type="parTrans" cxnId="{D693DE62-D382-42D3-914A-76210338BC99}">
      <dgm:prSet/>
      <dgm:spPr/>
      <dgm:t>
        <a:bodyPr/>
        <a:lstStyle/>
        <a:p>
          <a:endParaRPr lang="en-US"/>
        </a:p>
      </dgm:t>
    </dgm:pt>
    <dgm:pt modelId="{11FFAD81-7A6C-43D2-A1FA-3FBCC2715966}" type="sibTrans" cxnId="{D693DE62-D382-42D3-914A-76210338BC99}">
      <dgm:prSet/>
      <dgm:spPr/>
      <dgm:t>
        <a:bodyPr/>
        <a:lstStyle/>
        <a:p>
          <a:endParaRPr lang="en-US"/>
        </a:p>
      </dgm:t>
    </dgm:pt>
    <dgm:pt modelId="{6F60B982-EA79-4854-ACEC-F1D0D4F76EA2}" type="pres">
      <dgm:prSet presAssocID="{3F7ACDEA-9780-41A1-9E3D-6ACCD3573445}" presName="Name0" presStyleCnt="0">
        <dgm:presLayoutVars>
          <dgm:dir/>
          <dgm:animLvl val="lvl"/>
          <dgm:resizeHandles val="exact"/>
        </dgm:presLayoutVars>
      </dgm:prSet>
      <dgm:spPr/>
    </dgm:pt>
    <dgm:pt modelId="{175452FC-6C40-4097-9F2C-23B71BB9E43F}" type="pres">
      <dgm:prSet presAssocID="{51A4D84D-7B65-4E78-B10D-FC9F0126936B}" presName="linNode" presStyleCnt="0"/>
      <dgm:spPr/>
    </dgm:pt>
    <dgm:pt modelId="{325C15AE-A86C-4873-9FCC-0611136F3816}" type="pres">
      <dgm:prSet presAssocID="{51A4D84D-7B65-4E78-B10D-FC9F0126936B}" presName="parentText" presStyleLbl="node1" presStyleIdx="0" presStyleCnt="4">
        <dgm:presLayoutVars>
          <dgm:chMax val="1"/>
          <dgm:bulletEnabled val="1"/>
        </dgm:presLayoutVars>
      </dgm:prSet>
      <dgm:spPr/>
    </dgm:pt>
    <dgm:pt modelId="{F0A837F0-A98F-436A-A4AD-A16F957222DC}" type="pres">
      <dgm:prSet presAssocID="{F52AD078-C43B-4EBD-AD51-CEF066436076}" presName="sp" presStyleCnt="0"/>
      <dgm:spPr/>
    </dgm:pt>
    <dgm:pt modelId="{890F8EF1-0F4D-4E21-AE49-24818872CE63}" type="pres">
      <dgm:prSet presAssocID="{B44CC380-9BB6-4300-ABE6-8C80C5F7E0DD}" presName="linNode" presStyleCnt="0"/>
      <dgm:spPr/>
    </dgm:pt>
    <dgm:pt modelId="{811ACC04-C7FA-4B12-BEC9-ABF4D95FCB37}" type="pres">
      <dgm:prSet presAssocID="{B44CC380-9BB6-4300-ABE6-8C80C5F7E0DD}" presName="parentText" presStyleLbl="node1" presStyleIdx="1" presStyleCnt="4">
        <dgm:presLayoutVars>
          <dgm:chMax val="1"/>
          <dgm:bulletEnabled val="1"/>
        </dgm:presLayoutVars>
      </dgm:prSet>
      <dgm:spPr/>
    </dgm:pt>
    <dgm:pt modelId="{A5E7A625-E7FB-451A-82C2-835995C06143}" type="pres">
      <dgm:prSet presAssocID="{8706AE0C-8A55-42C3-A834-FF1874FAF0EF}" presName="sp" presStyleCnt="0"/>
      <dgm:spPr/>
    </dgm:pt>
    <dgm:pt modelId="{D7DB9739-236A-43AA-9E8D-AA0C80AC83DE}" type="pres">
      <dgm:prSet presAssocID="{225869D1-F068-41DD-83CB-F73741D77930}" presName="linNode" presStyleCnt="0"/>
      <dgm:spPr/>
    </dgm:pt>
    <dgm:pt modelId="{9D0CA6FC-43E6-4FE2-83DE-EB3717B1C6F3}" type="pres">
      <dgm:prSet presAssocID="{225869D1-F068-41DD-83CB-F73741D77930}" presName="parentText" presStyleLbl="node1" presStyleIdx="2" presStyleCnt="4">
        <dgm:presLayoutVars>
          <dgm:chMax val="1"/>
          <dgm:bulletEnabled val="1"/>
        </dgm:presLayoutVars>
      </dgm:prSet>
      <dgm:spPr/>
    </dgm:pt>
    <dgm:pt modelId="{79C7C064-DAF9-40DB-A696-2D8473AD46D8}" type="pres">
      <dgm:prSet presAssocID="{89E1F19B-2AEF-4223-AC41-2C3D319AC3A1}" presName="sp" presStyleCnt="0"/>
      <dgm:spPr/>
    </dgm:pt>
    <dgm:pt modelId="{E1F14CB4-C6DD-4D21-AF20-A220934891E9}" type="pres">
      <dgm:prSet presAssocID="{C8EDF802-92B9-4AA6-9E6B-106C51BAF4E1}" presName="linNode" presStyleCnt="0"/>
      <dgm:spPr/>
    </dgm:pt>
    <dgm:pt modelId="{7E673FE5-0AE1-4D37-A9F6-10855A6BA4B1}" type="pres">
      <dgm:prSet presAssocID="{C8EDF802-92B9-4AA6-9E6B-106C51BAF4E1}" presName="parentText" presStyleLbl="node1" presStyleIdx="3" presStyleCnt="4">
        <dgm:presLayoutVars>
          <dgm:chMax val="1"/>
          <dgm:bulletEnabled val="1"/>
        </dgm:presLayoutVars>
      </dgm:prSet>
      <dgm:spPr/>
    </dgm:pt>
  </dgm:ptLst>
  <dgm:cxnLst>
    <dgm:cxn modelId="{084BBF2B-0E7B-42E2-B827-F45BB766C8B6}" type="presOf" srcId="{B44CC380-9BB6-4300-ABE6-8C80C5F7E0DD}" destId="{811ACC04-C7FA-4B12-BEC9-ABF4D95FCB37}" srcOrd="0" destOrd="0" presId="urn:microsoft.com/office/officeart/2005/8/layout/vList5"/>
    <dgm:cxn modelId="{D693DE62-D382-42D3-914A-76210338BC99}" srcId="{3F7ACDEA-9780-41A1-9E3D-6ACCD3573445}" destId="{C8EDF802-92B9-4AA6-9E6B-106C51BAF4E1}" srcOrd="3" destOrd="0" parTransId="{41FEBA35-AFD3-4ABC-A77E-76AD8F909627}" sibTransId="{11FFAD81-7A6C-43D2-A1FA-3FBCC2715966}"/>
    <dgm:cxn modelId="{F0140849-CD45-41A5-AF1B-DA4A8C832A46}" srcId="{3F7ACDEA-9780-41A1-9E3D-6ACCD3573445}" destId="{51A4D84D-7B65-4E78-B10D-FC9F0126936B}" srcOrd="0" destOrd="0" parTransId="{B457A1B9-398D-458C-83F1-64A435A0C0AE}" sibTransId="{F52AD078-C43B-4EBD-AD51-CEF066436076}"/>
    <dgm:cxn modelId="{26E3E480-0728-4D3E-A480-37B4897FED89}" type="presOf" srcId="{3F7ACDEA-9780-41A1-9E3D-6ACCD3573445}" destId="{6F60B982-EA79-4854-ACEC-F1D0D4F76EA2}" srcOrd="0" destOrd="0" presId="urn:microsoft.com/office/officeart/2005/8/layout/vList5"/>
    <dgm:cxn modelId="{2FDD099A-98A8-4373-B8AC-3D9D381AE916}" srcId="{3F7ACDEA-9780-41A1-9E3D-6ACCD3573445}" destId="{225869D1-F068-41DD-83CB-F73741D77930}" srcOrd="2" destOrd="0" parTransId="{6E7B83DD-987C-473B-9046-5AEB2498D93A}" sibTransId="{89E1F19B-2AEF-4223-AC41-2C3D319AC3A1}"/>
    <dgm:cxn modelId="{2FD33FA5-84DD-47DB-B3C6-1F02CD04F2D8}" type="presOf" srcId="{225869D1-F068-41DD-83CB-F73741D77930}" destId="{9D0CA6FC-43E6-4FE2-83DE-EB3717B1C6F3}" srcOrd="0" destOrd="0" presId="urn:microsoft.com/office/officeart/2005/8/layout/vList5"/>
    <dgm:cxn modelId="{3CF7E9A8-7350-4988-8F59-6EB27FDE41BB}" type="presOf" srcId="{C8EDF802-92B9-4AA6-9E6B-106C51BAF4E1}" destId="{7E673FE5-0AE1-4D37-A9F6-10855A6BA4B1}" srcOrd="0" destOrd="0" presId="urn:microsoft.com/office/officeart/2005/8/layout/vList5"/>
    <dgm:cxn modelId="{87B7F5D2-3D5B-45C5-905C-2FC2E8C3DD5A}" srcId="{3F7ACDEA-9780-41A1-9E3D-6ACCD3573445}" destId="{B44CC380-9BB6-4300-ABE6-8C80C5F7E0DD}" srcOrd="1" destOrd="0" parTransId="{3E17CAFF-A057-4DD5-957B-3ECBD262DECC}" sibTransId="{8706AE0C-8A55-42C3-A834-FF1874FAF0EF}"/>
    <dgm:cxn modelId="{C74618E2-A84E-476A-8352-6CF55F846BBE}" type="presOf" srcId="{51A4D84D-7B65-4E78-B10D-FC9F0126936B}" destId="{325C15AE-A86C-4873-9FCC-0611136F3816}" srcOrd="0" destOrd="0" presId="urn:microsoft.com/office/officeart/2005/8/layout/vList5"/>
    <dgm:cxn modelId="{E179A50E-1C6F-4958-87AC-F59D8BEB7B86}" type="presParOf" srcId="{6F60B982-EA79-4854-ACEC-F1D0D4F76EA2}" destId="{175452FC-6C40-4097-9F2C-23B71BB9E43F}" srcOrd="0" destOrd="0" presId="urn:microsoft.com/office/officeart/2005/8/layout/vList5"/>
    <dgm:cxn modelId="{60C3F188-ED9E-4724-9591-E55946521A9A}" type="presParOf" srcId="{175452FC-6C40-4097-9F2C-23B71BB9E43F}" destId="{325C15AE-A86C-4873-9FCC-0611136F3816}" srcOrd="0" destOrd="0" presId="urn:microsoft.com/office/officeart/2005/8/layout/vList5"/>
    <dgm:cxn modelId="{AFC971BF-071D-49E9-A83F-71C5FE3A699D}" type="presParOf" srcId="{6F60B982-EA79-4854-ACEC-F1D0D4F76EA2}" destId="{F0A837F0-A98F-436A-A4AD-A16F957222DC}" srcOrd="1" destOrd="0" presId="urn:microsoft.com/office/officeart/2005/8/layout/vList5"/>
    <dgm:cxn modelId="{09C5CD3A-6027-40B6-B32A-0446BB879576}" type="presParOf" srcId="{6F60B982-EA79-4854-ACEC-F1D0D4F76EA2}" destId="{890F8EF1-0F4D-4E21-AE49-24818872CE63}" srcOrd="2" destOrd="0" presId="urn:microsoft.com/office/officeart/2005/8/layout/vList5"/>
    <dgm:cxn modelId="{A0DCD94B-BD83-41C5-94E6-A6D55B0354BC}" type="presParOf" srcId="{890F8EF1-0F4D-4E21-AE49-24818872CE63}" destId="{811ACC04-C7FA-4B12-BEC9-ABF4D95FCB37}" srcOrd="0" destOrd="0" presId="urn:microsoft.com/office/officeart/2005/8/layout/vList5"/>
    <dgm:cxn modelId="{283FFCE3-2264-4573-88C2-42F9C2DA3363}" type="presParOf" srcId="{6F60B982-EA79-4854-ACEC-F1D0D4F76EA2}" destId="{A5E7A625-E7FB-451A-82C2-835995C06143}" srcOrd="3" destOrd="0" presId="urn:microsoft.com/office/officeart/2005/8/layout/vList5"/>
    <dgm:cxn modelId="{BAC55B8E-7511-41AD-A459-B5D17365154F}" type="presParOf" srcId="{6F60B982-EA79-4854-ACEC-F1D0D4F76EA2}" destId="{D7DB9739-236A-43AA-9E8D-AA0C80AC83DE}" srcOrd="4" destOrd="0" presId="urn:microsoft.com/office/officeart/2005/8/layout/vList5"/>
    <dgm:cxn modelId="{9863C67B-E0E4-4216-8468-69793C6E4731}" type="presParOf" srcId="{D7DB9739-236A-43AA-9E8D-AA0C80AC83DE}" destId="{9D0CA6FC-43E6-4FE2-83DE-EB3717B1C6F3}" srcOrd="0" destOrd="0" presId="urn:microsoft.com/office/officeart/2005/8/layout/vList5"/>
    <dgm:cxn modelId="{56BFB8BD-27B7-4D0B-940A-A7B169909A36}" type="presParOf" srcId="{6F60B982-EA79-4854-ACEC-F1D0D4F76EA2}" destId="{79C7C064-DAF9-40DB-A696-2D8473AD46D8}" srcOrd="5" destOrd="0" presId="urn:microsoft.com/office/officeart/2005/8/layout/vList5"/>
    <dgm:cxn modelId="{A8E9810D-FC33-4097-B2DD-7A2E977F4DEB}" type="presParOf" srcId="{6F60B982-EA79-4854-ACEC-F1D0D4F76EA2}" destId="{E1F14CB4-C6DD-4D21-AF20-A220934891E9}" srcOrd="6" destOrd="0" presId="urn:microsoft.com/office/officeart/2005/8/layout/vList5"/>
    <dgm:cxn modelId="{8065345E-0AFD-4D82-ADB6-433A9F3AC1A5}" type="presParOf" srcId="{E1F14CB4-C6DD-4D21-AF20-A220934891E9}" destId="{7E673FE5-0AE1-4D37-A9F6-10855A6BA4B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67F1C6-8466-469A-A07F-00C4AD05B96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6DA42E5-E339-433F-8575-B6493621F3A3}">
      <dgm:prSet/>
      <dgm:spPr/>
      <dgm:t>
        <a:bodyPr/>
        <a:lstStyle/>
        <a:p>
          <a:pPr>
            <a:lnSpc>
              <a:spcPct val="100000"/>
            </a:lnSpc>
            <a:defRPr cap="all"/>
          </a:pPr>
          <a:r>
            <a:rPr lang="en-IE"/>
            <a:t>Wishing you every success for the year ahead! </a:t>
          </a:r>
          <a:endParaRPr lang="en-US"/>
        </a:p>
      </dgm:t>
    </dgm:pt>
    <dgm:pt modelId="{8524C41D-FDFA-4B66-A43C-EF01D81DFCE0}" type="parTrans" cxnId="{A407B993-2F30-41D9-85D0-46E7FE869451}">
      <dgm:prSet/>
      <dgm:spPr/>
      <dgm:t>
        <a:bodyPr/>
        <a:lstStyle/>
        <a:p>
          <a:endParaRPr lang="en-US"/>
        </a:p>
      </dgm:t>
    </dgm:pt>
    <dgm:pt modelId="{12ED528F-F948-4940-8328-7DF20C62353E}" type="sibTrans" cxnId="{A407B993-2F30-41D9-85D0-46E7FE869451}">
      <dgm:prSet/>
      <dgm:spPr/>
      <dgm:t>
        <a:bodyPr/>
        <a:lstStyle/>
        <a:p>
          <a:endParaRPr lang="en-US"/>
        </a:p>
      </dgm:t>
    </dgm:pt>
    <dgm:pt modelId="{32A5DB52-DE01-437E-B98A-3E3715E3B9D7}">
      <dgm:prSet/>
      <dgm:spPr/>
      <dgm:t>
        <a:bodyPr/>
        <a:lstStyle/>
        <a:p>
          <a:pPr>
            <a:lnSpc>
              <a:spcPct val="100000"/>
            </a:lnSpc>
            <a:defRPr cap="all"/>
          </a:pPr>
          <a:r>
            <a:rPr lang="en-IE"/>
            <a:t>Study hard but don’t forget to have some FUN!</a:t>
          </a:r>
          <a:endParaRPr lang="en-US"/>
        </a:p>
      </dgm:t>
    </dgm:pt>
    <dgm:pt modelId="{73322C23-A009-4190-B76E-9D8997ED87A2}" type="parTrans" cxnId="{8B2AE48D-0B29-48A7-9012-E77DCC5AFAE9}">
      <dgm:prSet/>
      <dgm:spPr/>
      <dgm:t>
        <a:bodyPr/>
        <a:lstStyle/>
        <a:p>
          <a:endParaRPr lang="en-US"/>
        </a:p>
      </dgm:t>
    </dgm:pt>
    <dgm:pt modelId="{9D4A504E-F76A-46DA-86F3-1F6A6CD74957}" type="sibTrans" cxnId="{8B2AE48D-0B29-48A7-9012-E77DCC5AFAE9}">
      <dgm:prSet/>
      <dgm:spPr/>
      <dgm:t>
        <a:bodyPr/>
        <a:lstStyle/>
        <a:p>
          <a:endParaRPr lang="en-US"/>
        </a:p>
      </dgm:t>
    </dgm:pt>
    <dgm:pt modelId="{636CFBD2-7463-4FEA-8B8F-0C1D7CEE0CC8}">
      <dgm:prSet/>
      <dgm:spPr/>
      <dgm:t>
        <a:bodyPr/>
        <a:lstStyle/>
        <a:p>
          <a:pPr>
            <a:lnSpc>
              <a:spcPct val="100000"/>
            </a:lnSpc>
            <a:defRPr cap="all"/>
          </a:pPr>
          <a:r>
            <a:rPr lang="en-IE"/>
            <a:t>Helen.Kirrane@mu.ie</a:t>
          </a:r>
          <a:endParaRPr lang="en-US"/>
        </a:p>
      </dgm:t>
    </dgm:pt>
    <dgm:pt modelId="{4765DC45-D971-4EE4-9706-429355EA2E72}" type="parTrans" cxnId="{CF676F2F-5C01-4019-BD1E-7BB4439CF169}">
      <dgm:prSet/>
      <dgm:spPr/>
      <dgm:t>
        <a:bodyPr/>
        <a:lstStyle/>
        <a:p>
          <a:endParaRPr lang="en-US"/>
        </a:p>
      </dgm:t>
    </dgm:pt>
    <dgm:pt modelId="{3CBE138E-5136-4077-85E6-1A05C9BE6127}" type="sibTrans" cxnId="{CF676F2F-5C01-4019-BD1E-7BB4439CF169}">
      <dgm:prSet/>
      <dgm:spPr/>
      <dgm:t>
        <a:bodyPr/>
        <a:lstStyle/>
        <a:p>
          <a:endParaRPr lang="en-US"/>
        </a:p>
      </dgm:t>
    </dgm:pt>
    <dgm:pt modelId="{FC677AB6-F6D2-4920-86A4-87FB9730F751}" type="pres">
      <dgm:prSet presAssocID="{7A67F1C6-8466-469A-A07F-00C4AD05B963}" presName="root" presStyleCnt="0">
        <dgm:presLayoutVars>
          <dgm:dir/>
          <dgm:resizeHandles val="exact"/>
        </dgm:presLayoutVars>
      </dgm:prSet>
      <dgm:spPr/>
    </dgm:pt>
    <dgm:pt modelId="{BC6DB7FB-D5E1-4CEB-B036-71C19E637891}" type="pres">
      <dgm:prSet presAssocID="{E6DA42E5-E339-433F-8575-B6493621F3A3}" presName="compNode" presStyleCnt="0"/>
      <dgm:spPr/>
    </dgm:pt>
    <dgm:pt modelId="{6F28B990-1CEE-4EC1-9A50-A50EFABD61A7}" type="pres">
      <dgm:prSet presAssocID="{E6DA42E5-E339-433F-8575-B6493621F3A3}" presName="iconBgRect" presStyleLbl="bgShp" presStyleIdx="0" presStyleCnt="3"/>
      <dgm:spPr/>
    </dgm:pt>
    <dgm:pt modelId="{746E9A50-EAD5-4829-8F55-0EB58F0EDEF6}" type="pres">
      <dgm:prSet presAssocID="{E6DA42E5-E339-433F-8575-B6493621F3A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miling face outline outline"/>
        </a:ext>
      </dgm:extLst>
    </dgm:pt>
    <dgm:pt modelId="{CF756B84-FED3-4E38-920D-95F7B6EA4182}" type="pres">
      <dgm:prSet presAssocID="{E6DA42E5-E339-433F-8575-B6493621F3A3}" presName="spaceRect" presStyleCnt="0"/>
      <dgm:spPr/>
    </dgm:pt>
    <dgm:pt modelId="{B5E3E4E6-76CE-4CE7-8EF0-7B4DB885D6A6}" type="pres">
      <dgm:prSet presAssocID="{E6DA42E5-E339-433F-8575-B6493621F3A3}" presName="textRect" presStyleLbl="revTx" presStyleIdx="0" presStyleCnt="3">
        <dgm:presLayoutVars>
          <dgm:chMax val="1"/>
          <dgm:chPref val="1"/>
        </dgm:presLayoutVars>
      </dgm:prSet>
      <dgm:spPr/>
    </dgm:pt>
    <dgm:pt modelId="{5B6A829B-C348-4F9A-B6D8-0F7FBAE0E046}" type="pres">
      <dgm:prSet presAssocID="{12ED528F-F948-4940-8328-7DF20C62353E}" presName="sibTrans" presStyleCnt="0"/>
      <dgm:spPr/>
    </dgm:pt>
    <dgm:pt modelId="{FEDDE086-47D5-4C1F-8172-1425B9675523}" type="pres">
      <dgm:prSet presAssocID="{32A5DB52-DE01-437E-B98A-3E3715E3B9D7}" presName="compNode" presStyleCnt="0"/>
      <dgm:spPr/>
    </dgm:pt>
    <dgm:pt modelId="{B728690A-CECE-4C8C-937B-3EF2F2148B85}" type="pres">
      <dgm:prSet presAssocID="{32A5DB52-DE01-437E-B98A-3E3715E3B9D7}" presName="iconBgRect" presStyleLbl="bgShp" presStyleIdx="1" presStyleCnt="3"/>
      <dgm:spPr/>
    </dgm:pt>
    <dgm:pt modelId="{E2D0A2DA-911D-4226-B222-E410F9A1E315}" type="pres">
      <dgm:prSet presAssocID="{32A5DB52-DE01-437E-B98A-3E3715E3B9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on Shelf"/>
        </a:ext>
      </dgm:extLst>
    </dgm:pt>
    <dgm:pt modelId="{D9FE653F-608C-447C-A65F-AD935899616E}" type="pres">
      <dgm:prSet presAssocID="{32A5DB52-DE01-437E-B98A-3E3715E3B9D7}" presName="spaceRect" presStyleCnt="0"/>
      <dgm:spPr/>
    </dgm:pt>
    <dgm:pt modelId="{0860017C-9A54-4E22-94D3-D7D8EE4C01A9}" type="pres">
      <dgm:prSet presAssocID="{32A5DB52-DE01-437E-B98A-3E3715E3B9D7}" presName="textRect" presStyleLbl="revTx" presStyleIdx="1" presStyleCnt="3">
        <dgm:presLayoutVars>
          <dgm:chMax val="1"/>
          <dgm:chPref val="1"/>
        </dgm:presLayoutVars>
      </dgm:prSet>
      <dgm:spPr/>
    </dgm:pt>
    <dgm:pt modelId="{B2EEE4FE-FFEC-46CA-ACAC-04CCD533A85D}" type="pres">
      <dgm:prSet presAssocID="{9D4A504E-F76A-46DA-86F3-1F6A6CD74957}" presName="sibTrans" presStyleCnt="0"/>
      <dgm:spPr/>
    </dgm:pt>
    <dgm:pt modelId="{4754BC61-1C74-41E6-A39D-3ECF05D5A5C1}" type="pres">
      <dgm:prSet presAssocID="{636CFBD2-7463-4FEA-8B8F-0C1D7CEE0CC8}" presName="compNode" presStyleCnt="0"/>
      <dgm:spPr/>
    </dgm:pt>
    <dgm:pt modelId="{E13CBF1D-533B-4A06-98C1-2187DD492277}" type="pres">
      <dgm:prSet presAssocID="{636CFBD2-7463-4FEA-8B8F-0C1D7CEE0CC8}" presName="iconBgRect" presStyleLbl="bgShp" presStyleIdx="2" presStyleCnt="3"/>
      <dgm:spPr/>
    </dgm:pt>
    <dgm:pt modelId="{B3D8BE71-E1D1-4E29-A732-E29751ECA9F5}" type="pres">
      <dgm:prSet presAssocID="{636CFBD2-7463-4FEA-8B8F-0C1D7CEE0C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8905F930-C598-4A44-8EA6-FF581188186E}" type="pres">
      <dgm:prSet presAssocID="{636CFBD2-7463-4FEA-8B8F-0C1D7CEE0CC8}" presName="spaceRect" presStyleCnt="0"/>
      <dgm:spPr/>
    </dgm:pt>
    <dgm:pt modelId="{55142B2F-EA3D-44EC-9F66-C64C746C406B}" type="pres">
      <dgm:prSet presAssocID="{636CFBD2-7463-4FEA-8B8F-0C1D7CEE0CC8}" presName="textRect" presStyleLbl="revTx" presStyleIdx="2" presStyleCnt="3">
        <dgm:presLayoutVars>
          <dgm:chMax val="1"/>
          <dgm:chPref val="1"/>
        </dgm:presLayoutVars>
      </dgm:prSet>
      <dgm:spPr/>
    </dgm:pt>
  </dgm:ptLst>
  <dgm:cxnLst>
    <dgm:cxn modelId="{07B72326-41B4-42FC-A667-FC0931456E82}" type="presOf" srcId="{7A67F1C6-8466-469A-A07F-00C4AD05B963}" destId="{FC677AB6-F6D2-4920-86A4-87FB9730F751}" srcOrd="0" destOrd="0" presId="urn:microsoft.com/office/officeart/2018/5/layout/IconCircleLabelList"/>
    <dgm:cxn modelId="{CF676F2F-5C01-4019-BD1E-7BB4439CF169}" srcId="{7A67F1C6-8466-469A-A07F-00C4AD05B963}" destId="{636CFBD2-7463-4FEA-8B8F-0C1D7CEE0CC8}" srcOrd="2" destOrd="0" parTransId="{4765DC45-D971-4EE4-9706-429355EA2E72}" sibTransId="{3CBE138E-5136-4077-85E6-1A05C9BE6127}"/>
    <dgm:cxn modelId="{F2899939-4819-4389-A8F2-B4F6E95D9D40}" type="presOf" srcId="{636CFBD2-7463-4FEA-8B8F-0C1D7CEE0CC8}" destId="{55142B2F-EA3D-44EC-9F66-C64C746C406B}" srcOrd="0" destOrd="0" presId="urn:microsoft.com/office/officeart/2018/5/layout/IconCircleLabelList"/>
    <dgm:cxn modelId="{8B2AE48D-0B29-48A7-9012-E77DCC5AFAE9}" srcId="{7A67F1C6-8466-469A-A07F-00C4AD05B963}" destId="{32A5DB52-DE01-437E-B98A-3E3715E3B9D7}" srcOrd="1" destOrd="0" parTransId="{73322C23-A009-4190-B76E-9D8997ED87A2}" sibTransId="{9D4A504E-F76A-46DA-86F3-1F6A6CD74957}"/>
    <dgm:cxn modelId="{A407B993-2F30-41D9-85D0-46E7FE869451}" srcId="{7A67F1C6-8466-469A-A07F-00C4AD05B963}" destId="{E6DA42E5-E339-433F-8575-B6493621F3A3}" srcOrd="0" destOrd="0" parTransId="{8524C41D-FDFA-4B66-A43C-EF01D81DFCE0}" sibTransId="{12ED528F-F948-4940-8328-7DF20C62353E}"/>
    <dgm:cxn modelId="{DD866FC5-55B2-4BFC-B316-593D9D66EAB6}" type="presOf" srcId="{32A5DB52-DE01-437E-B98A-3E3715E3B9D7}" destId="{0860017C-9A54-4E22-94D3-D7D8EE4C01A9}" srcOrd="0" destOrd="0" presId="urn:microsoft.com/office/officeart/2018/5/layout/IconCircleLabelList"/>
    <dgm:cxn modelId="{A55D54DB-AA1C-4D21-8FF8-13DB19EBE0AF}" type="presOf" srcId="{E6DA42E5-E339-433F-8575-B6493621F3A3}" destId="{B5E3E4E6-76CE-4CE7-8EF0-7B4DB885D6A6}" srcOrd="0" destOrd="0" presId="urn:microsoft.com/office/officeart/2018/5/layout/IconCircleLabelList"/>
    <dgm:cxn modelId="{4FF9A2A4-0E07-4268-8A3C-35900B3BCD07}" type="presParOf" srcId="{FC677AB6-F6D2-4920-86A4-87FB9730F751}" destId="{BC6DB7FB-D5E1-4CEB-B036-71C19E637891}" srcOrd="0" destOrd="0" presId="urn:microsoft.com/office/officeart/2018/5/layout/IconCircleLabelList"/>
    <dgm:cxn modelId="{9E57C31A-CC96-44A7-BCB2-AF363781C5B7}" type="presParOf" srcId="{BC6DB7FB-D5E1-4CEB-B036-71C19E637891}" destId="{6F28B990-1CEE-4EC1-9A50-A50EFABD61A7}" srcOrd="0" destOrd="0" presId="urn:microsoft.com/office/officeart/2018/5/layout/IconCircleLabelList"/>
    <dgm:cxn modelId="{DF06645F-B5D5-42E8-BFD4-72D1A249996A}" type="presParOf" srcId="{BC6DB7FB-D5E1-4CEB-B036-71C19E637891}" destId="{746E9A50-EAD5-4829-8F55-0EB58F0EDEF6}" srcOrd="1" destOrd="0" presId="urn:microsoft.com/office/officeart/2018/5/layout/IconCircleLabelList"/>
    <dgm:cxn modelId="{49EB064C-1489-4E42-B754-B725512A5E5A}" type="presParOf" srcId="{BC6DB7FB-D5E1-4CEB-B036-71C19E637891}" destId="{CF756B84-FED3-4E38-920D-95F7B6EA4182}" srcOrd="2" destOrd="0" presId="urn:microsoft.com/office/officeart/2018/5/layout/IconCircleLabelList"/>
    <dgm:cxn modelId="{201B0ABD-B887-4609-AB1E-66BA2EAC5D78}" type="presParOf" srcId="{BC6DB7FB-D5E1-4CEB-B036-71C19E637891}" destId="{B5E3E4E6-76CE-4CE7-8EF0-7B4DB885D6A6}" srcOrd="3" destOrd="0" presId="urn:microsoft.com/office/officeart/2018/5/layout/IconCircleLabelList"/>
    <dgm:cxn modelId="{FC4902F5-1EEB-4E9F-86B6-73EA1EF35C0A}" type="presParOf" srcId="{FC677AB6-F6D2-4920-86A4-87FB9730F751}" destId="{5B6A829B-C348-4F9A-B6D8-0F7FBAE0E046}" srcOrd="1" destOrd="0" presId="urn:microsoft.com/office/officeart/2018/5/layout/IconCircleLabelList"/>
    <dgm:cxn modelId="{5CBF0ED8-7167-4A8F-94C2-05D44F37FFDC}" type="presParOf" srcId="{FC677AB6-F6D2-4920-86A4-87FB9730F751}" destId="{FEDDE086-47D5-4C1F-8172-1425B9675523}" srcOrd="2" destOrd="0" presId="urn:microsoft.com/office/officeart/2018/5/layout/IconCircleLabelList"/>
    <dgm:cxn modelId="{F95CA549-31B0-4291-8922-76A1DC5A8251}" type="presParOf" srcId="{FEDDE086-47D5-4C1F-8172-1425B9675523}" destId="{B728690A-CECE-4C8C-937B-3EF2F2148B85}" srcOrd="0" destOrd="0" presId="urn:microsoft.com/office/officeart/2018/5/layout/IconCircleLabelList"/>
    <dgm:cxn modelId="{1839020B-4513-4FBC-AD12-4C07C15AFA3A}" type="presParOf" srcId="{FEDDE086-47D5-4C1F-8172-1425B9675523}" destId="{E2D0A2DA-911D-4226-B222-E410F9A1E315}" srcOrd="1" destOrd="0" presId="urn:microsoft.com/office/officeart/2018/5/layout/IconCircleLabelList"/>
    <dgm:cxn modelId="{712D436D-5E38-4FE7-8ACD-39A3C1D008E7}" type="presParOf" srcId="{FEDDE086-47D5-4C1F-8172-1425B9675523}" destId="{D9FE653F-608C-447C-A65F-AD935899616E}" srcOrd="2" destOrd="0" presId="urn:microsoft.com/office/officeart/2018/5/layout/IconCircleLabelList"/>
    <dgm:cxn modelId="{C16F7A8B-CFB8-4C46-8991-0D21692F177A}" type="presParOf" srcId="{FEDDE086-47D5-4C1F-8172-1425B9675523}" destId="{0860017C-9A54-4E22-94D3-D7D8EE4C01A9}" srcOrd="3" destOrd="0" presId="urn:microsoft.com/office/officeart/2018/5/layout/IconCircleLabelList"/>
    <dgm:cxn modelId="{A562AFD0-76BA-4720-B431-D8B96B26068D}" type="presParOf" srcId="{FC677AB6-F6D2-4920-86A4-87FB9730F751}" destId="{B2EEE4FE-FFEC-46CA-ACAC-04CCD533A85D}" srcOrd="3" destOrd="0" presId="urn:microsoft.com/office/officeart/2018/5/layout/IconCircleLabelList"/>
    <dgm:cxn modelId="{5157D08F-D415-4597-A153-8A74EBA71F46}" type="presParOf" srcId="{FC677AB6-F6D2-4920-86A4-87FB9730F751}" destId="{4754BC61-1C74-41E6-A39D-3ECF05D5A5C1}" srcOrd="4" destOrd="0" presId="urn:microsoft.com/office/officeart/2018/5/layout/IconCircleLabelList"/>
    <dgm:cxn modelId="{33D8662B-76A6-4104-89CA-E846F6818660}" type="presParOf" srcId="{4754BC61-1C74-41E6-A39D-3ECF05D5A5C1}" destId="{E13CBF1D-533B-4A06-98C1-2187DD492277}" srcOrd="0" destOrd="0" presId="urn:microsoft.com/office/officeart/2018/5/layout/IconCircleLabelList"/>
    <dgm:cxn modelId="{6B6AA5BF-2E6D-4AB6-AC45-943B4A17BA69}" type="presParOf" srcId="{4754BC61-1C74-41E6-A39D-3ECF05D5A5C1}" destId="{B3D8BE71-E1D1-4E29-A732-E29751ECA9F5}" srcOrd="1" destOrd="0" presId="urn:microsoft.com/office/officeart/2018/5/layout/IconCircleLabelList"/>
    <dgm:cxn modelId="{9C4A8830-8687-45A6-B9B9-37521A8E2C40}" type="presParOf" srcId="{4754BC61-1C74-41E6-A39D-3ECF05D5A5C1}" destId="{8905F930-C598-4A44-8EA6-FF581188186E}" srcOrd="2" destOrd="0" presId="urn:microsoft.com/office/officeart/2018/5/layout/IconCircleLabelList"/>
    <dgm:cxn modelId="{EDCAD002-276A-4269-A619-4CAF1447C35B}" type="presParOf" srcId="{4754BC61-1C74-41E6-A39D-3ECF05D5A5C1}" destId="{55142B2F-EA3D-44EC-9F66-C64C746C406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481D9-BB9E-42E3-BC52-895CFD1A11CC}">
      <dsp:nvSpPr>
        <dsp:cNvPr id="0" name=""/>
        <dsp:cNvSpPr/>
      </dsp:nvSpPr>
      <dsp:spPr>
        <a:xfrm>
          <a:off x="0" y="45310"/>
          <a:ext cx="11027077" cy="90530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77863EDA-F9F2-481F-A730-BC25971E1D8F}">
      <dsp:nvSpPr>
        <dsp:cNvPr id="0" name=""/>
        <dsp:cNvSpPr/>
      </dsp:nvSpPr>
      <dsp:spPr>
        <a:xfrm>
          <a:off x="400951" y="133460"/>
          <a:ext cx="729002" cy="729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99602-1923-4A1E-BC42-688D56654588}">
      <dsp:nvSpPr>
        <dsp:cNvPr id="0" name=""/>
        <dsp:cNvSpPr/>
      </dsp:nvSpPr>
      <dsp:spPr>
        <a:xfrm>
          <a:off x="1530904" y="44"/>
          <a:ext cx="8897561" cy="173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15" tIns="184115" rIns="184115" bIns="184115" numCol="1" spcCol="1270" anchor="ctr" anchorCtr="0">
          <a:noAutofit/>
        </a:bodyPr>
        <a:lstStyle/>
        <a:p>
          <a:pPr marL="0" lvl="0" indent="0" algn="l" defTabSz="800100">
            <a:lnSpc>
              <a:spcPct val="100000"/>
            </a:lnSpc>
            <a:spcBef>
              <a:spcPct val="0"/>
            </a:spcBef>
            <a:spcAft>
              <a:spcPct val="35000"/>
            </a:spcAft>
            <a:buNone/>
          </a:pPr>
          <a:r>
            <a:rPr lang="en-US" sz="1800" b="1" kern="1200"/>
            <a:t>Required documents to bring with you on the day - </a:t>
          </a:r>
          <a:r>
            <a:rPr lang="en-US" sz="1800" b="1" kern="1200">
              <a:solidFill>
                <a:srgbClr val="FF0000"/>
              </a:solidFill>
            </a:rPr>
            <a:t>Please consult this page before you travel for your appointment</a:t>
          </a:r>
          <a:r>
            <a:rPr lang="en-US" sz="1800" b="1" kern="1200"/>
            <a:t>: </a:t>
          </a:r>
          <a:r>
            <a:rPr lang="en-IE" sz="1800" kern="1200">
              <a:hlinkClick xmlns:r="http://schemas.openxmlformats.org/officeDocument/2006/relationships" r:id="rId3"/>
            </a:rPr>
            <a:t>Required Documents - Immigration Service Delivery (irishimmigration.ie)</a:t>
          </a:r>
          <a:endParaRPr lang="en-US" sz="1800" kern="1200"/>
        </a:p>
      </dsp:txBody>
      <dsp:txXfrm>
        <a:off x="1530904" y="44"/>
        <a:ext cx="8897561" cy="1739664"/>
      </dsp:txXfrm>
    </dsp:sp>
    <dsp:sp modelId="{6C87DD14-35AC-4F30-8D3D-2676C4C4DCC8}">
      <dsp:nvSpPr>
        <dsp:cNvPr id="0" name=""/>
        <dsp:cNvSpPr/>
      </dsp:nvSpPr>
      <dsp:spPr>
        <a:xfrm>
          <a:off x="0" y="1938528"/>
          <a:ext cx="11027077" cy="109541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C0D84942-EBCF-4788-81F0-F98F38353CB3}">
      <dsp:nvSpPr>
        <dsp:cNvPr id="0" name=""/>
        <dsp:cNvSpPr/>
      </dsp:nvSpPr>
      <dsp:spPr>
        <a:xfrm>
          <a:off x="400951" y="2121736"/>
          <a:ext cx="729002" cy="7290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AF62EB-F365-4C9F-B46F-8201BB32111B}">
      <dsp:nvSpPr>
        <dsp:cNvPr id="0" name=""/>
        <dsp:cNvSpPr/>
      </dsp:nvSpPr>
      <dsp:spPr>
        <a:xfrm>
          <a:off x="1530904" y="1938528"/>
          <a:ext cx="8897561" cy="173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15" tIns="184115" rIns="184115" bIns="184115" numCol="1" spcCol="1270" anchor="ctr" anchorCtr="0">
          <a:noAutofit/>
        </a:bodyPr>
        <a:lstStyle/>
        <a:p>
          <a:pPr marL="0" lvl="0" indent="0" algn="l" defTabSz="889000">
            <a:lnSpc>
              <a:spcPct val="100000"/>
            </a:lnSpc>
            <a:spcBef>
              <a:spcPct val="0"/>
            </a:spcBef>
            <a:spcAft>
              <a:spcPct val="35000"/>
            </a:spcAft>
            <a:buNone/>
          </a:pPr>
          <a:r>
            <a:rPr lang="en-US" sz="2000" b="1" i="0" kern="1200"/>
            <a:t>Proof of registration letters </a:t>
          </a:r>
          <a:r>
            <a:rPr lang="en-US" sz="2000" b="0" i="0" kern="1200"/>
            <a:t>(full-degree students only) can be downloaded from the MU Student web.   Note:  The </a:t>
          </a:r>
          <a:r>
            <a:rPr lang="en-US" sz="2000" b="0" i="0" kern="1200" err="1"/>
            <a:t>StudentWeb</a:t>
          </a:r>
          <a:r>
            <a:rPr lang="en-US" sz="2000" b="0" i="0" kern="1200"/>
            <a:t> letter facility is not available for visiting (one semester or one academic year) students - these students should request a proof of registration letter from the  Records Office via this </a:t>
          </a:r>
          <a:r>
            <a:rPr lang="en-US" sz="2000" b="0" i="0" u="sng" kern="1200">
              <a:hlinkClick xmlns:r="http://schemas.openxmlformats.org/officeDocument/2006/relationships" r:id="rId6"/>
            </a:rPr>
            <a:t>link </a:t>
          </a:r>
          <a:br>
            <a:rPr lang="en-US" sz="2000" kern="1200"/>
          </a:br>
          <a:r>
            <a:rPr lang="en-US" sz="2000" b="1" i="0" kern="1200"/>
            <a:t>Proof of tuition fees paid </a:t>
          </a:r>
          <a:r>
            <a:rPr lang="en-US" sz="2000" b="0" i="0" kern="1200"/>
            <a:t>can be provided by </a:t>
          </a:r>
          <a:r>
            <a:rPr lang="en-US" sz="2000" b="0" i="0" kern="1200" err="1"/>
            <a:t>Transfermate</a:t>
          </a:r>
          <a:r>
            <a:rPr lang="en-US" sz="2000" b="0" i="0" kern="1200"/>
            <a:t> (if you have used this service to pay your account) or by requesting proof of payment from our Student Fees Office. </a:t>
          </a:r>
          <a:endParaRPr lang="en-US" sz="2000" kern="1200"/>
        </a:p>
      </dsp:txBody>
      <dsp:txXfrm>
        <a:off x="1530904" y="1938528"/>
        <a:ext cx="8897561" cy="1739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53FE5-D0B0-4135-BEDD-564EE4D11A51}">
      <dsp:nvSpPr>
        <dsp:cNvPr id="0" name=""/>
        <dsp:cNvSpPr/>
      </dsp:nvSpPr>
      <dsp:spPr>
        <a:xfrm>
          <a:off x="0" y="2506"/>
          <a:ext cx="11027077" cy="1172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54E30-41DF-4BAB-BE2B-60DDE00B0042}">
      <dsp:nvSpPr>
        <dsp:cNvPr id="0" name=""/>
        <dsp:cNvSpPr/>
      </dsp:nvSpPr>
      <dsp:spPr>
        <a:xfrm>
          <a:off x="354566" y="266233"/>
          <a:ext cx="644665" cy="644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47BEF1-959B-44CF-8600-6A85F8C0AF61}">
      <dsp:nvSpPr>
        <dsp:cNvPr id="0" name=""/>
        <dsp:cNvSpPr/>
      </dsp:nvSpPr>
      <dsp:spPr>
        <a:xfrm>
          <a:off x="1353798" y="2506"/>
          <a:ext cx="9671956" cy="117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9" tIns="124049" rIns="124049" bIns="124049" numCol="1" spcCol="1270" anchor="ctr" anchorCtr="0">
          <a:noAutofit/>
        </a:bodyPr>
        <a:lstStyle/>
        <a:p>
          <a:pPr marL="0" lvl="0" indent="0" algn="l" defTabSz="844550">
            <a:lnSpc>
              <a:spcPct val="100000"/>
            </a:lnSpc>
            <a:spcBef>
              <a:spcPct val="0"/>
            </a:spcBef>
            <a:spcAft>
              <a:spcPct val="35000"/>
            </a:spcAft>
            <a:buNone/>
          </a:pPr>
          <a:r>
            <a:rPr lang="en-US" sz="1900" b="1" kern="1200"/>
            <a:t>Culture "Shock"</a:t>
          </a:r>
          <a:r>
            <a:rPr lang="en-US" sz="1900" b="0" kern="1200"/>
            <a:t>: While the time of onset is variable, it usually occurs within a few months of entering a new culture and is a </a:t>
          </a:r>
          <a:r>
            <a:rPr lang="en-US" sz="1900" b="1" u="sng" kern="1200"/>
            <a:t>normal, healthy psychological reaction</a:t>
          </a:r>
          <a:r>
            <a:rPr lang="en-US" sz="1900" b="0" kern="1200"/>
            <a:t>.</a:t>
          </a:r>
          <a:endParaRPr lang="en-US" sz="1900" kern="1200"/>
        </a:p>
      </dsp:txBody>
      <dsp:txXfrm>
        <a:off x="1353798" y="2506"/>
        <a:ext cx="9671956" cy="1172119"/>
      </dsp:txXfrm>
    </dsp:sp>
    <dsp:sp modelId="{96E8234E-29B9-411F-BBB8-9C43C75E31A4}">
      <dsp:nvSpPr>
        <dsp:cNvPr id="0" name=""/>
        <dsp:cNvSpPr/>
      </dsp:nvSpPr>
      <dsp:spPr>
        <a:xfrm>
          <a:off x="0" y="1467656"/>
          <a:ext cx="11027077" cy="1172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5181F-4CDD-47DE-B6F2-6E6D23C4F9F3}">
      <dsp:nvSpPr>
        <dsp:cNvPr id="0" name=""/>
        <dsp:cNvSpPr/>
      </dsp:nvSpPr>
      <dsp:spPr>
        <a:xfrm>
          <a:off x="354566" y="1731383"/>
          <a:ext cx="644665" cy="644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CDC00E-1265-47D3-89D7-CD5C004060B6}">
      <dsp:nvSpPr>
        <dsp:cNvPr id="0" name=""/>
        <dsp:cNvSpPr/>
      </dsp:nvSpPr>
      <dsp:spPr>
        <a:xfrm>
          <a:off x="1353798" y="1467656"/>
          <a:ext cx="4962185" cy="117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9" tIns="124049" rIns="124049" bIns="124049" numCol="1" spcCol="1270" anchor="ctr" anchorCtr="0">
          <a:noAutofit/>
        </a:bodyPr>
        <a:lstStyle/>
        <a:p>
          <a:pPr marL="0" lvl="0" indent="0" algn="l" defTabSz="844550">
            <a:lnSpc>
              <a:spcPct val="100000"/>
            </a:lnSpc>
            <a:spcBef>
              <a:spcPct val="0"/>
            </a:spcBef>
            <a:spcAft>
              <a:spcPct val="35000"/>
            </a:spcAft>
            <a:buNone/>
          </a:pPr>
          <a:r>
            <a:rPr lang="en-US" sz="1900" kern="1200"/>
            <a:t>Symptoms may include: </a:t>
          </a:r>
        </a:p>
      </dsp:txBody>
      <dsp:txXfrm>
        <a:off x="1353798" y="1467656"/>
        <a:ext cx="4962185" cy="1172119"/>
      </dsp:txXfrm>
    </dsp:sp>
    <dsp:sp modelId="{7C244A12-7F61-4757-9011-A8E3E5E5D920}">
      <dsp:nvSpPr>
        <dsp:cNvPr id="0" name=""/>
        <dsp:cNvSpPr/>
      </dsp:nvSpPr>
      <dsp:spPr>
        <a:xfrm>
          <a:off x="6315983" y="1467656"/>
          <a:ext cx="4709771" cy="117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9" tIns="124049" rIns="124049" bIns="124049" numCol="1" spcCol="1270" anchor="ctr" anchorCtr="0">
          <a:noAutofit/>
        </a:bodyPr>
        <a:lstStyle/>
        <a:p>
          <a:pPr marL="0" lvl="0" indent="0" algn="l" defTabSz="488950">
            <a:lnSpc>
              <a:spcPct val="100000"/>
            </a:lnSpc>
            <a:spcBef>
              <a:spcPct val="0"/>
            </a:spcBef>
            <a:spcAft>
              <a:spcPct val="35000"/>
            </a:spcAft>
            <a:buNone/>
          </a:pPr>
          <a:r>
            <a:rPr lang="en-US" sz="1100" kern="1200"/>
            <a:t>Extreme homesickness</a:t>
          </a:r>
        </a:p>
        <a:p>
          <a:pPr marL="0" lvl="0" indent="0" algn="l" defTabSz="488950">
            <a:lnSpc>
              <a:spcPct val="100000"/>
            </a:lnSpc>
            <a:spcBef>
              <a:spcPct val="0"/>
            </a:spcBef>
            <a:spcAft>
              <a:spcPct val="35000"/>
            </a:spcAft>
            <a:buNone/>
          </a:pPr>
          <a:r>
            <a:rPr lang="en-US" sz="1100" kern="1200"/>
            <a:t>Depression, sadness, boredom</a:t>
          </a:r>
        </a:p>
        <a:p>
          <a:pPr marL="0" lvl="0" indent="0" algn="l" defTabSz="488950">
            <a:lnSpc>
              <a:spcPct val="100000"/>
            </a:lnSpc>
            <a:spcBef>
              <a:spcPct val="0"/>
            </a:spcBef>
            <a:spcAft>
              <a:spcPct val="35000"/>
            </a:spcAft>
            <a:buNone/>
          </a:pPr>
          <a:r>
            <a:rPr lang="en-US" sz="1100" kern="1200"/>
            <a:t>Irritability, including inappropriate anger and hostility</a:t>
          </a:r>
        </a:p>
        <a:p>
          <a:pPr marL="0" lvl="0" indent="0" algn="l" defTabSz="488950">
            <a:lnSpc>
              <a:spcPct val="100000"/>
            </a:lnSpc>
            <a:spcBef>
              <a:spcPct val="0"/>
            </a:spcBef>
            <a:spcAft>
              <a:spcPct val="35000"/>
            </a:spcAft>
            <a:buNone/>
          </a:pPr>
          <a:r>
            <a:rPr lang="en-US" sz="1100" kern="1200"/>
            <a:t>Excessive critical reactions to host culture/stereotyping</a:t>
          </a:r>
        </a:p>
        <a:p>
          <a:pPr marL="0" lvl="0" indent="0" algn="l" defTabSz="488950">
            <a:lnSpc>
              <a:spcPct val="100000"/>
            </a:lnSpc>
            <a:spcBef>
              <a:spcPct val="0"/>
            </a:spcBef>
            <a:spcAft>
              <a:spcPct val="35000"/>
            </a:spcAft>
            <a:buNone/>
          </a:pPr>
          <a:r>
            <a:rPr lang="en-US" sz="1100" kern="1200"/>
            <a:t>Feelings of helplessness/dependency</a:t>
          </a:r>
        </a:p>
        <a:p>
          <a:pPr marL="0" lvl="0" indent="0" algn="l" defTabSz="488950">
            <a:lnSpc>
              <a:spcPct val="100000"/>
            </a:lnSpc>
            <a:spcBef>
              <a:spcPct val="0"/>
            </a:spcBef>
            <a:spcAft>
              <a:spcPct val="35000"/>
            </a:spcAft>
            <a:buNone/>
          </a:pPr>
          <a:r>
            <a:rPr lang="en-US" sz="1100" kern="1200"/>
            <a:t>Sleep and eating disturbances (too little or too much)</a:t>
          </a:r>
        </a:p>
      </dsp:txBody>
      <dsp:txXfrm>
        <a:off x="6315983" y="1467656"/>
        <a:ext cx="4709771" cy="1172119"/>
      </dsp:txXfrm>
    </dsp:sp>
    <dsp:sp modelId="{5A7E97CC-2A03-4F7F-AB66-2F49591672C4}">
      <dsp:nvSpPr>
        <dsp:cNvPr id="0" name=""/>
        <dsp:cNvSpPr/>
      </dsp:nvSpPr>
      <dsp:spPr>
        <a:xfrm>
          <a:off x="0" y="2932805"/>
          <a:ext cx="11027077" cy="11721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4255F-C804-493B-95B1-5E91BFB3DE4B}">
      <dsp:nvSpPr>
        <dsp:cNvPr id="0" name=""/>
        <dsp:cNvSpPr/>
      </dsp:nvSpPr>
      <dsp:spPr>
        <a:xfrm>
          <a:off x="354566" y="3196532"/>
          <a:ext cx="644665" cy="6446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37FD83-E875-4E02-9A1E-B71C26860B0B}">
      <dsp:nvSpPr>
        <dsp:cNvPr id="0" name=""/>
        <dsp:cNvSpPr/>
      </dsp:nvSpPr>
      <dsp:spPr>
        <a:xfrm>
          <a:off x="1353798" y="2932805"/>
          <a:ext cx="9671956" cy="117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9" tIns="124049" rIns="124049" bIns="124049" numCol="1" spcCol="1270" anchor="ctr" anchorCtr="0">
          <a:noAutofit/>
        </a:bodyPr>
        <a:lstStyle/>
        <a:p>
          <a:pPr marL="0" lvl="0" indent="0" algn="l" defTabSz="844550">
            <a:lnSpc>
              <a:spcPct val="100000"/>
            </a:lnSpc>
            <a:spcBef>
              <a:spcPct val="0"/>
            </a:spcBef>
            <a:spcAft>
              <a:spcPct val="35000"/>
            </a:spcAft>
            <a:buNone/>
          </a:pPr>
          <a:r>
            <a:rPr lang="en-US" sz="1900" kern="1200"/>
            <a:t>While culture shock is common, relief is available. There are ways to minimise its effects -the first of which is to accept that it is a real phenomenon- and to learn to recognise its sometimes vague, if persistent, signs in yourself, as well as others.</a:t>
          </a:r>
        </a:p>
      </dsp:txBody>
      <dsp:txXfrm>
        <a:off x="1353798" y="2932805"/>
        <a:ext cx="9671956" cy="1172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AB9B6-7843-4E6E-97C1-3BA948E3234A}">
      <dsp:nvSpPr>
        <dsp:cNvPr id="0" name=""/>
        <dsp:cNvSpPr/>
      </dsp:nvSpPr>
      <dsp:spPr>
        <a:xfrm>
          <a:off x="1495748" y="956217"/>
          <a:ext cx="312728" cy="91440"/>
        </a:xfrm>
        <a:custGeom>
          <a:avLst/>
          <a:gdLst/>
          <a:ahLst/>
          <a:cxnLst/>
          <a:rect l="0" t="0" r="0" b="0"/>
          <a:pathLst>
            <a:path>
              <a:moveTo>
                <a:pt x="0" y="45720"/>
              </a:moveTo>
              <a:lnTo>
                <a:pt x="31272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3529" y="1000218"/>
        <a:ext cx="17166" cy="3436"/>
      </dsp:txXfrm>
    </dsp:sp>
    <dsp:sp modelId="{EA7FE9A7-5985-49E9-A9F9-428084686E0E}">
      <dsp:nvSpPr>
        <dsp:cNvPr id="0" name=""/>
        <dsp:cNvSpPr/>
      </dsp:nvSpPr>
      <dsp:spPr>
        <a:xfrm>
          <a:off x="4816" y="554117"/>
          <a:ext cx="1492731" cy="89563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Be curious but non-judgmental </a:t>
          </a:r>
        </a:p>
      </dsp:txBody>
      <dsp:txXfrm>
        <a:off x="4816" y="554117"/>
        <a:ext cx="1492731" cy="895638"/>
      </dsp:txXfrm>
    </dsp:sp>
    <dsp:sp modelId="{A5372025-4806-4D8B-B63F-80196C1C63B9}">
      <dsp:nvSpPr>
        <dsp:cNvPr id="0" name=""/>
        <dsp:cNvSpPr/>
      </dsp:nvSpPr>
      <dsp:spPr>
        <a:xfrm>
          <a:off x="3331807" y="956217"/>
          <a:ext cx="312728" cy="91440"/>
        </a:xfrm>
        <a:custGeom>
          <a:avLst/>
          <a:gdLst/>
          <a:ahLst/>
          <a:cxnLst/>
          <a:rect l="0" t="0" r="0" b="0"/>
          <a:pathLst>
            <a:path>
              <a:moveTo>
                <a:pt x="0" y="45720"/>
              </a:moveTo>
              <a:lnTo>
                <a:pt x="312728"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9588" y="1000218"/>
        <a:ext cx="17166" cy="3436"/>
      </dsp:txXfrm>
    </dsp:sp>
    <dsp:sp modelId="{402014B4-1BD7-481B-B8DF-EEAE886BA808}">
      <dsp:nvSpPr>
        <dsp:cNvPr id="0" name=""/>
        <dsp:cNvSpPr/>
      </dsp:nvSpPr>
      <dsp:spPr>
        <a:xfrm>
          <a:off x="1840876" y="554117"/>
          <a:ext cx="1492731" cy="89563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Be patient with yourself; be patient with others</a:t>
          </a:r>
        </a:p>
      </dsp:txBody>
      <dsp:txXfrm>
        <a:off x="1840876" y="554117"/>
        <a:ext cx="1492731" cy="895638"/>
      </dsp:txXfrm>
    </dsp:sp>
    <dsp:sp modelId="{666CB2FB-EA62-4656-9D8B-493A24F80007}">
      <dsp:nvSpPr>
        <dsp:cNvPr id="0" name=""/>
        <dsp:cNvSpPr/>
      </dsp:nvSpPr>
      <dsp:spPr>
        <a:xfrm>
          <a:off x="5167867" y="956217"/>
          <a:ext cx="312728" cy="91440"/>
        </a:xfrm>
        <a:custGeom>
          <a:avLst/>
          <a:gdLst/>
          <a:ahLst/>
          <a:cxnLst/>
          <a:rect l="0" t="0" r="0" b="0"/>
          <a:pathLst>
            <a:path>
              <a:moveTo>
                <a:pt x="0" y="45720"/>
              </a:moveTo>
              <a:lnTo>
                <a:pt x="312728"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5648" y="1000218"/>
        <a:ext cx="17166" cy="3436"/>
      </dsp:txXfrm>
    </dsp:sp>
    <dsp:sp modelId="{CE666210-EF53-46F4-8354-2FE3FC9CBDDB}">
      <dsp:nvSpPr>
        <dsp:cNvPr id="0" name=""/>
        <dsp:cNvSpPr/>
      </dsp:nvSpPr>
      <dsp:spPr>
        <a:xfrm>
          <a:off x="3676936" y="554117"/>
          <a:ext cx="1492731" cy="895638"/>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Be flexible</a:t>
          </a:r>
        </a:p>
      </dsp:txBody>
      <dsp:txXfrm>
        <a:off x="3676936" y="554117"/>
        <a:ext cx="1492731" cy="895638"/>
      </dsp:txXfrm>
    </dsp:sp>
    <dsp:sp modelId="{841A74F4-6E48-4077-914F-F87B22CE25F0}">
      <dsp:nvSpPr>
        <dsp:cNvPr id="0" name=""/>
        <dsp:cNvSpPr/>
      </dsp:nvSpPr>
      <dsp:spPr>
        <a:xfrm>
          <a:off x="751182" y="1447956"/>
          <a:ext cx="5508179" cy="312728"/>
        </a:xfrm>
        <a:custGeom>
          <a:avLst/>
          <a:gdLst/>
          <a:ahLst/>
          <a:cxnLst/>
          <a:rect l="0" t="0" r="0" b="0"/>
          <a:pathLst>
            <a:path>
              <a:moveTo>
                <a:pt x="5508179" y="0"/>
              </a:moveTo>
              <a:lnTo>
                <a:pt x="5508179" y="173464"/>
              </a:lnTo>
              <a:lnTo>
                <a:pt x="0" y="173464"/>
              </a:lnTo>
              <a:lnTo>
                <a:pt x="0" y="312728"/>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7300" y="1602602"/>
        <a:ext cx="275943" cy="3436"/>
      </dsp:txXfrm>
    </dsp:sp>
    <dsp:sp modelId="{4EA19F8B-C4AE-487E-BD88-A44029CBBC29}">
      <dsp:nvSpPr>
        <dsp:cNvPr id="0" name=""/>
        <dsp:cNvSpPr/>
      </dsp:nvSpPr>
      <dsp:spPr>
        <a:xfrm>
          <a:off x="5512995" y="554117"/>
          <a:ext cx="1492731" cy="895638"/>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Keep a regular schedule – sleep, rest, study, fun. </a:t>
          </a:r>
        </a:p>
      </dsp:txBody>
      <dsp:txXfrm>
        <a:off x="5512995" y="554117"/>
        <a:ext cx="1492731" cy="895638"/>
      </dsp:txXfrm>
    </dsp:sp>
    <dsp:sp modelId="{07786DE3-BE44-4FEA-9605-6C9E134A3F33}">
      <dsp:nvSpPr>
        <dsp:cNvPr id="0" name=""/>
        <dsp:cNvSpPr/>
      </dsp:nvSpPr>
      <dsp:spPr>
        <a:xfrm>
          <a:off x="1495748" y="2195184"/>
          <a:ext cx="312728" cy="91440"/>
        </a:xfrm>
        <a:custGeom>
          <a:avLst/>
          <a:gdLst/>
          <a:ahLst/>
          <a:cxnLst/>
          <a:rect l="0" t="0" r="0" b="0"/>
          <a:pathLst>
            <a:path>
              <a:moveTo>
                <a:pt x="0" y="45720"/>
              </a:moveTo>
              <a:lnTo>
                <a:pt x="312728"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3529" y="2239186"/>
        <a:ext cx="17166" cy="3436"/>
      </dsp:txXfrm>
    </dsp:sp>
    <dsp:sp modelId="{334B7A09-338B-40E2-A488-D916AE72F85A}">
      <dsp:nvSpPr>
        <dsp:cNvPr id="0" name=""/>
        <dsp:cNvSpPr/>
      </dsp:nvSpPr>
      <dsp:spPr>
        <a:xfrm>
          <a:off x="4816" y="1793085"/>
          <a:ext cx="1492731" cy="895638"/>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Eat well, exercise, get enough rest</a:t>
          </a:r>
        </a:p>
      </dsp:txBody>
      <dsp:txXfrm>
        <a:off x="4816" y="1793085"/>
        <a:ext cx="1492731" cy="895638"/>
      </dsp:txXfrm>
    </dsp:sp>
    <dsp:sp modelId="{29AC375C-1B1E-4EBC-B391-967DCAD1D7AE}">
      <dsp:nvSpPr>
        <dsp:cNvPr id="0" name=""/>
        <dsp:cNvSpPr/>
      </dsp:nvSpPr>
      <dsp:spPr>
        <a:xfrm>
          <a:off x="3331807" y="2195184"/>
          <a:ext cx="312728" cy="91440"/>
        </a:xfrm>
        <a:custGeom>
          <a:avLst/>
          <a:gdLst/>
          <a:ahLst/>
          <a:cxnLst/>
          <a:rect l="0" t="0" r="0" b="0"/>
          <a:pathLst>
            <a:path>
              <a:moveTo>
                <a:pt x="0" y="45720"/>
              </a:moveTo>
              <a:lnTo>
                <a:pt x="312728"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9588" y="2239186"/>
        <a:ext cx="17166" cy="3436"/>
      </dsp:txXfrm>
    </dsp:sp>
    <dsp:sp modelId="{2409A66B-756D-40B0-B8D1-CCF52EA57BA7}">
      <dsp:nvSpPr>
        <dsp:cNvPr id="0" name=""/>
        <dsp:cNvSpPr/>
      </dsp:nvSpPr>
      <dsp:spPr>
        <a:xfrm>
          <a:off x="1840876" y="1793085"/>
          <a:ext cx="1492731" cy="89563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Set attainable goals personally and academically</a:t>
          </a:r>
        </a:p>
      </dsp:txBody>
      <dsp:txXfrm>
        <a:off x="1840876" y="1793085"/>
        <a:ext cx="1492731" cy="895638"/>
      </dsp:txXfrm>
    </dsp:sp>
    <dsp:sp modelId="{C1805A6A-9067-4DC7-B21A-B0892E1AB837}">
      <dsp:nvSpPr>
        <dsp:cNvPr id="0" name=""/>
        <dsp:cNvSpPr/>
      </dsp:nvSpPr>
      <dsp:spPr>
        <a:xfrm>
          <a:off x="5167867" y="2195184"/>
          <a:ext cx="312728" cy="91440"/>
        </a:xfrm>
        <a:custGeom>
          <a:avLst/>
          <a:gdLst/>
          <a:ahLst/>
          <a:cxnLst/>
          <a:rect l="0" t="0" r="0" b="0"/>
          <a:pathLst>
            <a:path>
              <a:moveTo>
                <a:pt x="0" y="45720"/>
              </a:moveTo>
              <a:lnTo>
                <a:pt x="312728"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5648" y="2239186"/>
        <a:ext cx="17166" cy="3436"/>
      </dsp:txXfrm>
    </dsp:sp>
    <dsp:sp modelId="{E89BF1E9-3659-4675-83F4-9FADCDD9BCB0}">
      <dsp:nvSpPr>
        <dsp:cNvPr id="0" name=""/>
        <dsp:cNvSpPr/>
      </dsp:nvSpPr>
      <dsp:spPr>
        <a:xfrm>
          <a:off x="3676936" y="1793085"/>
          <a:ext cx="1492731" cy="89563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Talk about your concerns with a mentor/MU Counselling service</a:t>
          </a:r>
        </a:p>
      </dsp:txBody>
      <dsp:txXfrm>
        <a:off x="3676936" y="1793085"/>
        <a:ext cx="1492731" cy="895638"/>
      </dsp:txXfrm>
    </dsp:sp>
    <dsp:sp modelId="{23ACB406-CAE7-4D08-9CD2-8CE1AE137FF3}">
      <dsp:nvSpPr>
        <dsp:cNvPr id="0" name=""/>
        <dsp:cNvSpPr/>
      </dsp:nvSpPr>
      <dsp:spPr>
        <a:xfrm>
          <a:off x="751182" y="2686923"/>
          <a:ext cx="5508179" cy="426389"/>
        </a:xfrm>
        <a:custGeom>
          <a:avLst/>
          <a:gdLst/>
          <a:ahLst/>
          <a:cxnLst/>
          <a:rect l="0" t="0" r="0" b="0"/>
          <a:pathLst>
            <a:path>
              <a:moveTo>
                <a:pt x="5508179" y="0"/>
              </a:moveTo>
              <a:lnTo>
                <a:pt x="5508179" y="230294"/>
              </a:lnTo>
              <a:lnTo>
                <a:pt x="0" y="230294"/>
              </a:lnTo>
              <a:lnTo>
                <a:pt x="0" y="426389"/>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7094" y="2898400"/>
        <a:ext cx="276355" cy="3436"/>
      </dsp:txXfrm>
    </dsp:sp>
    <dsp:sp modelId="{178A2DA9-B3B4-43FF-A1E4-47A81B2A6CB8}">
      <dsp:nvSpPr>
        <dsp:cNvPr id="0" name=""/>
        <dsp:cNvSpPr/>
      </dsp:nvSpPr>
      <dsp:spPr>
        <a:xfrm>
          <a:off x="5512995" y="1793085"/>
          <a:ext cx="1492731" cy="895638"/>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b="1" kern="1200"/>
            <a:t>DON’T...</a:t>
          </a:r>
          <a:endParaRPr lang="en-US" sz="1200" kern="1200"/>
        </a:p>
      </dsp:txBody>
      <dsp:txXfrm>
        <a:off x="5512995" y="1793085"/>
        <a:ext cx="1492731" cy="895638"/>
      </dsp:txXfrm>
    </dsp:sp>
    <dsp:sp modelId="{0EEC275A-BC93-4EB8-BCB7-B6A9ADF0F0E6}">
      <dsp:nvSpPr>
        <dsp:cNvPr id="0" name=""/>
        <dsp:cNvSpPr/>
      </dsp:nvSpPr>
      <dsp:spPr>
        <a:xfrm>
          <a:off x="1495748" y="3547812"/>
          <a:ext cx="312728" cy="91440"/>
        </a:xfrm>
        <a:custGeom>
          <a:avLst/>
          <a:gdLst/>
          <a:ahLst/>
          <a:cxnLst/>
          <a:rect l="0" t="0" r="0" b="0"/>
          <a:pathLst>
            <a:path>
              <a:moveTo>
                <a:pt x="0" y="45720"/>
              </a:moveTo>
              <a:lnTo>
                <a:pt x="312728"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3529" y="3591814"/>
        <a:ext cx="17166" cy="3436"/>
      </dsp:txXfrm>
    </dsp:sp>
    <dsp:sp modelId="{A2B63D95-6CB5-4065-AB31-31C2C0CF1784}">
      <dsp:nvSpPr>
        <dsp:cNvPr id="0" name=""/>
        <dsp:cNvSpPr/>
      </dsp:nvSpPr>
      <dsp:spPr>
        <a:xfrm>
          <a:off x="4816" y="3145713"/>
          <a:ext cx="1492731" cy="895638"/>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..fear the symptoms, it’s normal - It means you are </a:t>
          </a:r>
          <a:r>
            <a:rPr lang="en-US" sz="1200" b="1" kern="1200"/>
            <a:t>learning</a:t>
          </a:r>
          <a:r>
            <a:rPr lang="en-US" sz="1200" kern="1200"/>
            <a:t>.</a:t>
          </a:r>
        </a:p>
      </dsp:txBody>
      <dsp:txXfrm>
        <a:off x="4816" y="3145713"/>
        <a:ext cx="1492731" cy="895638"/>
      </dsp:txXfrm>
    </dsp:sp>
    <dsp:sp modelId="{3550DCDF-0D79-4A12-A73B-0DB1454078DC}">
      <dsp:nvSpPr>
        <dsp:cNvPr id="0" name=""/>
        <dsp:cNvSpPr/>
      </dsp:nvSpPr>
      <dsp:spPr>
        <a:xfrm>
          <a:off x="3331807" y="3547812"/>
          <a:ext cx="312728" cy="91440"/>
        </a:xfrm>
        <a:custGeom>
          <a:avLst/>
          <a:gdLst/>
          <a:ahLst/>
          <a:cxnLst/>
          <a:rect l="0" t="0" r="0" b="0"/>
          <a:pathLst>
            <a:path>
              <a:moveTo>
                <a:pt x="0" y="45720"/>
              </a:moveTo>
              <a:lnTo>
                <a:pt x="312728"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9588" y="3591814"/>
        <a:ext cx="17166" cy="3436"/>
      </dsp:txXfrm>
    </dsp:sp>
    <dsp:sp modelId="{D6B7A8E5-9C54-48BF-BC77-4A22F8D16FFF}">
      <dsp:nvSpPr>
        <dsp:cNvPr id="0" name=""/>
        <dsp:cNvSpPr/>
      </dsp:nvSpPr>
      <dsp:spPr>
        <a:xfrm>
          <a:off x="1840876" y="3145713"/>
          <a:ext cx="1492731" cy="895638"/>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..be afraid to make a mistake. - It is inevitable, engage </a:t>
          </a:r>
          <a:r>
            <a:rPr lang="en-US" sz="1200" b="1" u="sng" kern="1200"/>
            <a:t>humour.</a:t>
          </a:r>
          <a:endParaRPr lang="en-US" sz="1200" kern="1200"/>
        </a:p>
      </dsp:txBody>
      <dsp:txXfrm>
        <a:off x="1840876" y="3145713"/>
        <a:ext cx="1492731" cy="895638"/>
      </dsp:txXfrm>
    </dsp:sp>
    <dsp:sp modelId="{B543C72C-B05F-4737-B90D-E2F9BDF9B2C5}">
      <dsp:nvSpPr>
        <dsp:cNvPr id="0" name=""/>
        <dsp:cNvSpPr/>
      </dsp:nvSpPr>
      <dsp:spPr>
        <a:xfrm>
          <a:off x="3676936" y="3032052"/>
          <a:ext cx="1492731" cy="112296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3145" tIns="76779" rIns="73145" bIns="76779" numCol="1" spcCol="1270" anchor="ctr" anchorCtr="0">
          <a:noAutofit/>
        </a:bodyPr>
        <a:lstStyle/>
        <a:p>
          <a:pPr marL="0" lvl="0" indent="0" algn="ctr" defTabSz="533400">
            <a:lnSpc>
              <a:spcPct val="90000"/>
            </a:lnSpc>
            <a:spcBef>
              <a:spcPct val="0"/>
            </a:spcBef>
            <a:spcAft>
              <a:spcPct val="35000"/>
            </a:spcAft>
            <a:buNone/>
          </a:pPr>
          <a:r>
            <a:rPr lang="en-US" sz="1200" kern="1200"/>
            <a:t>..be overly critical of the host culture - </a:t>
          </a:r>
          <a:r>
            <a:rPr lang="en-US" sz="1200" b="1" u="sng" kern="1200"/>
            <a:t>accept the differences </a:t>
          </a:r>
          <a:r>
            <a:rPr lang="en-US" sz="1200" kern="1200"/>
            <a:t>even if you can’t agree with them</a:t>
          </a:r>
        </a:p>
      </dsp:txBody>
      <dsp:txXfrm>
        <a:off x="3676936" y="3032052"/>
        <a:ext cx="1492731" cy="1122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CA9F1-3502-4BF3-8F28-885DEEF3EC7E}">
      <dsp:nvSpPr>
        <dsp:cNvPr id="0" name=""/>
        <dsp:cNvSpPr/>
      </dsp:nvSpPr>
      <dsp:spPr>
        <a:xfrm>
          <a:off x="0" y="1526"/>
          <a:ext cx="11027077"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09C6A-384C-494B-A617-05B173E49ECD}">
      <dsp:nvSpPr>
        <dsp:cNvPr id="0" name=""/>
        <dsp:cNvSpPr/>
      </dsp:nvSpPr>
      <dsp:spPr>
        <a:xfrm>
          <a:off x="234051" y="175614"/>
          <a:ext cx="425547" cy="42554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E6F312-8BF2-41AF-97BE-0674F78DAFB4}">
      <dsp:nvSpPr>
        <dsp:cNvPr id="0" name=""/>
        <dsp:cNvSpPr/>
      </dsp:nvSpPr>
      <dsp:spPr>
        <a:xfrm>
          <a:off x="893650" y="1526"/>
          <a:ext cx="1013342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44550">
            <a:lnSpc>
              <a:spcPct val="100000"/>
            </a:lnSpc>
            <a:spcBef>
              <a:spcPct val="0"/>
            </a:spcBef>
            <a:spcAft>
              <a:spcPct val="35000"/>
            </a:spcAft>
            <a:buNone/>
          </a:pPr>
          <a:r>
            <a:rPr lang="en-IE" sz="1900" kern="1200"/>
            <a:t>There are a range of student help services available on campus – from medical to academic advice to mental healthcare, etc. </a:t>
          </a:r>
          <a:endParaRPr lang="en-US" sz="1900" kern="1200"/>
        </a:p>
      </dsp:txBody>
      <dsp:txXfrm>
        <a:off x="893650" y="1526"/>
        <a:ext cx="10133427" cy="773723"/>
      </dsp:txXfrm>
    </dsp:sp>
    <dsp:sp modelId="{C6230DDA-197E-4A17-957E-E3A7A5098C7D}">
      <dsp:nvSpPr>
        <dsp:cNvPr id="0" name=""/>
        <dsp:cNvSpPr/>
      </dsp:nvSpPr>
      <dsp:spPr>
        <a:xfrm>
          <a:off x="0" y="968680"/>
          <a:ext cx="11027077"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1E479-28DC-4614-9952-8D5FA5DE4369}">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D0B976-8FDD-4106-BB8F-D708C7A3B58E}">
      <dsp:nvSpPr>
        <dsp:cNvPr id="0" name=""/>
        <dsp:cNvSpPr/>
      </dsp:nvSpPr>
      <dsp:spPr>
        <a:xfrm>
          <a:off x="893650" y="968680"/>
          <a:ext cx="1013342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44550">
            <a:lnSpc>
              <a:spcPct val="100000"/>
            </a:lnSpc>
            <a:spcBef>
              <a:spcPct val="0"/>
            </a:spcBef>
            <a:spcAft>
              <a:spcPct val="35000"/>
            </a:spcAft>
            <a:buNone/>
          </a:pPr>
          <a:r>
            <a:rPr lang="en-IE" sz="1900" kern="1200">
              <a:hlinkClick xmlns:r="http://schemas.openxmlformats.org/officeDocument/2006/relationships" r:id="rId5"/>
            </a:rPr>
            <a:t>www.maynoothuniversity.ie/studenthelp</a:t>
          </a:r>
          <a:r>
            <a:rPr lang="en-IE" sz="1900" kern="1200"/>
            <a:t> </a:t>
          </a:r>
          <a:endParaRPr lang="en-US" sz="1900" kern="1200"/>
        </a:p>
      </dsp:txBody>
      <dsp:txXfrm>
        <a:off x="893650" y="968680"/>
        <a:ext cx="10133427" cy="773723"/>
      </dsp:txXfrm>
    </dsp:sp>
    <dsp:sp modelId="{A971FFE9-A8F3-4621-9CD2-25885919468C}">
      <dsp:nvSpPr>
        <dsp:cNvPr id="0" name=""/>
        <dsp:cNvSpPr/>
      </dsp:nvSpPr>
      <dsp:spPr>
        <a:xfrm>
          <a:off x="0" y="1935834"/>
          <a:ext cx="11027077"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C476D-B382-4840-942D-2BA060BEE3F0}">
      <dsp:nvSpPr>
        <dsp:cNvPr id="0" name=""/>
        <dsp:cNvSpPr/>
      </dsp:nvSpPr>
      <dsp:spPr>
        <a:xfrm>
          <a:off x="234051" y="2109922"/>
          <a:ext cx="425547" cy="42554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F01DC2-6BEF-4315-B00B-668252F128F5}">
      <dsp:nvSpPr>
        <dsp:cNvPr id="0" name=""/>
        <dsp:cNvSpPr/>
      </dsp:nvSpPr>
      <dsp:spPr>
        <a:xfrm>
          <a:off x="893650" y="1935834"/>
          <a:ext cx="1013342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44550">
            <a:lnSpc>
              <a:spcPct val="100000"/>
            </a:lnSpc>
            <a:spcBef>
              <a:spcPct val="0"/>
            </a:spcBef>
            <a:spcAft>
              <a:spcPct val="35000"/>
            </a:spcAft>
            <a:buNone/>
          </a:pPr>
          <a:r>
            <a:rPr lang="en-IE" sz="1900" kern="1200"/>
            <a:t>The aim is to resolve any queries you might have, personal or academic.</a:t>
          </a:r>
          <a:endParaRPr lang="en-US" sz="1900" kern="1200"/>
        </a:p>
      </dsp:txBody>
      <dsp:txXfrm>
        <a:off x="893650" y="1935834"/>
        <a:ext cx="10133427" cy="773723"/>
      </dsp:txXfrm>
    </dsp:sp>
    <dsp:sp modelId="{41CB606E-C492-413F-AEC6-7684A775F73A}">
      <dsp:nvSpPr>
        <dsp:cNvPr id="0" name=""/>
        <dsp:cNvSpPr/>
      </dsp:nvSpPr>
      <dsp:spPr>
        <a:xfrm>
          <a:off x="0" y="2902988"/>
          <a:ext cx="11027077"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23ED4-50A7-4A5B-8458-FE41E9632FF7}">
      <dsp:nvSpPr>
        <dsp:cNvPr id="0" name=""/>
        <dsp:cNvSpPr/>
      </dsp:nvSpPr>
      <dsp:spPr>
        <a:xfrm>
          <a:off x="234051" y="3077075"/>
          <a:ext cx="425547" cy="42554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7DD994-CC5E-4A5C-B5C0-37670D6558A4}">
      <dsp:nvSpPr>
        <dsp:cNvPr id="0" name=""/>
        <dsp:cNvSpPr/>
      </dsp:nvSpPr>
      <dsp:spPr>
        <a:xfrm>
          <a:off x="893650" y="2902988"/>
          <a:ext cx="1013342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844550">
            <a:lnSpc>
              <a:spcPct val="100000"/>
            </a:lnSpc>
            <a:spcBef>
              <a:spcPct val="0"/>
            </a:spcBef>
            <a:spcAft>
              <a:spcPct val="35000"/>
            </a:spcAft>
            <a:buNone/>
          </a:pPr>
          <a:r>
            <a:rPr lang="en-IE" sz="1900" kern="1200">
              <a:hlinkClick xmlns:r="http://schemas.openxmlformats.org/officeDocument/2006/relationships" r:id="rId10"/>
            </a:rPr>
            <a:t>studenthelp@mu.ie</a:t>
          </a:r>
          <a:r>
            <a:rPr lang="en-IE" sz="1900" kern="1200"/>
            <a:t> </a:t>
          </a:r>
          <a:endParaRPr lang="en-US" sz="1900" kern="1200"/>
        </a:p>
      </dsp:txBody>
      <dsp:txXfrm>
        <a:off x="893650" y="2902988"/>
        <a:ext cx="10133427" cy="773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C15AE-A86C-4873-9FCC-0611136F3816}">
      <dsp:nvSpPr>
        <dsp:cNvPr id="0" name=""/>
        <dsp:cNvSpPr/>
      </dsp:nvSpPr>
      <dsp:spPr>
        <a:xfrm>
          <a:off x="3528664" y="1840"/>
          <a:ext cx="3969748" cy="8854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kern="1200"/>
            <a:t>Campus Security can be contacted 24 hours a day as follows:</a:t>
          </a:r>
          <a:br>
            <a:rPr lang="en-US" sz="1600" kern="1200"/>
          </a:br>
          <a:r>
            <a:rPr lang="en-US" sz="1600" b="0" i="0" kern="1200"/>
            <a:t>Tel: </a:t>
          </a:r>
          <a:r>
            <a:rPr lang="en-US" sz="1600" b="1" i="0" kern="1200"/>
            <a:t>+353 (1) 7083929 (General/Emergency)</a:t>
          </a:r>
          <a:endParaRPr lang="en-US" sz="1600" kern="1200"/>
        </a:p>
      </dsp:txBody>
      <dsp:txXfrm>
        <a:off x="3571887" y="45063"/>
        <a:ext cx="3883302" cy="798989"/>
      </dsp:txXfrm>
    </dsp:sp>
    <dsp:sp modelId="{811ACC04-C7FA-4B12-BEC9-ABF4D95FCB37}">
      <dsp:nvSpPr>
        <dsp:cNvPr id="0" name=""/>
        <dsp:cNvSpPr/>
      </dsp:nvSpPr>
      <dsp:spPr>
        <a:xfrm>
          <a:off x="3528664" y="931547"/>
          <a:ext cx="3969748" cy="8854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Campus Garda (Police Officer)</a:t>
          </a:r>
        </a:p>
      </dsp:txBody>
      <dsp:txXfrm>
        <a:off x="3571887" y="974770"/>
        <a:ext cx="3883302" cy="798989"/>
      </dsp:txXfrm>
    </dsp:sp>
    <dsp:sp modelId="{9D0CA6FC-43E6-4FE2-83DE-EB3717B1C6F3}">
      <dsp:nvSpPr>
        <dsp:cNvPr id="0" name=""/>
        <dsp:cNvSpPr/>
      </dsp:nvSpPr>
      <dsp:spPr>
        <a:xfrm>
          <a:off x="3528664" y="1861254"/>
          <a:ext cx="3969748" cy="8854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E" sz="1600" kern="1200"/>
            <a:t>Security website – including gate opening times, etc – </a:t>
          </a:r>
          <a:r>
            <a:rPr lang="en-IE" sz="1600" kern="1200">
              <a:hlinkClick xmlns:r="http://schemas.openxmlformats.org/officeDocument/2006/relationships" r:id="rId1"/>
            </a:rPr>
            <a:t>https://www.maynoothuniversity.ie/</a:t>
          </a:r>
          <a:endParaRPr lang="en-US" sz="1600" kern="1200"/>
        </a:p>
      </dsp:txBody>
      <dsp:txXfrm>
        <a:off x="3571887" y="1904477"/>
        <a:ext cx="3883302" cy="798989"/>
      </dsp:txXfrm>
    </dsp:sp>
    <dsp:sp modelId="{7E673FE5-0AE1-4D37-A9F6-10855A6BA4B1}">
      <dsp:nvSpPr>
        <dsp:cNvPr id="0" name=""/>
        <dsp:cNvSpPr/>
      </dsp:nvSpPr>
      <dsp:spPr>
        <a:xfrm>
          <a:off x="3528664" y="2790961"/>
          <a:ext cx="3969748" cy="8854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IE" sz="1600" kern="1200"/>
            <a:t>Nationwide emergency number – 999/112 for all services</a:t>
          </a:r>
          <a:endParaRPr lang="en-US" sz="1600" kern="1200"/>
        </a:p>
      </dsp:txBody>
      <dsp:txXfrm>
        <a:off x="3571887" y="2834184"/>
        <a:ext cx="3883302" cy="7989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8B990-1CEE-4EC1-9A50-A50EFABD61A7}">
      <dsp:nvSpPr>
        <dsp:cNvPr id="0" name=""/>
        <dsp:cNvSpPr/>
      </dsp:nvSpPr>
      <dsp:spPr>
        <a:xfrm>
          <a:off x="820386" y="2770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E9A50-EAD5-4829-8F55-0EB58F0EDEF6}">
      <dsp:nvSpPr>
        <dsp:cNvPr id="0" name=""/>
        <dsp:cNvSpPr/>
      </dsp:nvSpPr>
      <dsp:spPr>
        <a:xfrm>
          <a:off x="1054386" y="261704"/>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3E4E6-76CE-4CE7-8EF0-7B4DB885D6A6}">
      <dsp:nvSpPr>
        <dsp:cNvPr id="0" name=""/>
        <dsp:cNvSpPr/>
      </dsp:nvSpPr>
      <dsp:spPr>
        <a:xfrm>
          <a:off x="469386" y="14677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IE" sz="1300" kern="1200"/>
            <a:t>Wishing you every success for the year ahead! </a:t>
          </a:r>
          <a:endParaRPr lang="en-US" sz="1300" kern="1200"/>
        </a:p>
      </dsp:txBody>
      <dsp:txXfrm>
        <a:off x="469386" y="1467704"/>
        <a:ext cx="1800000" cy="720000"/>
      </dsp:txXfrm>
    </dsp:sp>
    <dsp:sp modelId="{B728690A-CECE-4C8C-937B-3EF2F2148B85}">
      <dsp:nvSpPr>
        <dsp:cNvPr id="0" name=""/>
        <dsp:cNvSpPr/>
      </dsp:nvSpPr>
      <dsp:spPr>
        <a:xfrm>
          <a:off x="2935386" y="2770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0A2DA-911D-4226-B222-E410F9A1E315}">
      <dsp:nvSpPr>
        <dsp:cNvPr id="0" name=""/>
        <dsp:cNvSpPr/>
      </dsp:nvSpPr>
      <dsp:spPr>
        <a:xfrm>
          <a:off x="3169386" y="26170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0017C-9A54-4E22-94D3-D7D8EE4C01A9}">
      <dsp:nvSpPr>
        <dsp:cNvPr id="0" name=""/>
        <dsp:cNvSpPr/>
      </dsp:nvSpPr>
      <dsp:spPr>
        <a:xfrm>
          <a:off x="2584386" y="14677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IE" sz="1300" kern="1200"/>
            <a:t>Study hard but don’t forget to have some FUN!</a:t>
          </a:r>
          <a:endParaRPr lang="en-US" sz="1300" kern="1200"/>
        </a:p>
      </dsp:txBody>
      <dsp:txXfrm>
        <a:off x="2584386" y="1467704"/>
        <a:ext cx="1800000" cy="720000"/>
      </dsp:txXfrm>
    </dsp:sp>
    <dsp:sp modelId="{E13CBF1D-533B-4A06-98C1-2187DD492277}">
      <dsp:nvSpPr>
        <dsp:cNvPr id="0" name=""/>
        <dsp:cNvSpPr/>
      </dsp:nvSpPr>
      <dsp:spPr>
        <a:xfrm>
          <a:off x="1877886" y="263770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8BE71-E1D1-4E29-A732-E29751ECA9F5}">
      <dsp:nvSpPr>
        <dsp:cNvPr id="0" name=""/>
        <dsp:cNvSpPr/>
      </dsp:nvSpPr>
      <dsp:spPr>
        <a:xfrm>
          <a:off x="2111886" y="287170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42B2F-EA3D-44EC-9F66-C64C746C406B}">
      <dsp:nvSpPr>
        <dsp:cNvPr id="0" name=""/>
        <dsp:cNvSpPr/>
      </dsp:nvSpPr>
      <dsp:spPr>
        <a:xfrm>
          <a:off x="1526886" y="40777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IE" sz="1300" kern="1200"/>
            <a:t>Helen.Kirrane@mu.ie</a:t>
          </a:r>
          <a:endParaRPr lang="en-US" sz="1300" kern="1200"/>
        </a:p>
      </dsp:txBody>
      <dsp:txXfrm>
        <a:off x="1526886" y="4077704"/>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9/19/2024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9/19/2024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418" y="3085765"/>
            <a:ext cx="11259933"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040" y="1020431"/>
            <a:ext cx="10990686" cy="1475013"/>
          </a:xfrm>
          <a:effectLst/>
        </p:spPr>
        <p:txBody>
          <a:bodyPr anchor="b">
            <a:normAutofit/>
          </a:bodyPr>
          <a:lstStyle>
            <a:lvl1pPr>
              <a:defRPr sz="3599">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043" y="2495446"/>
            <a:ext cx="10990683"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3970" y="5956138"/>
            <a:ext cx="2844059" cy="365125"/>
          </a:xfrm>
        </p:spPr>
        <p:txBody>
          <a:bodyPr/>
          <a:lstStyle>
            <a:lvl1pPr>
              <a:defRPr>
                <a:solidFill>
                  <a:schemeClr val="accent1">
                    <a:lumMod val="75000"/>
                    <a:lumOff val="25000"/>
                  </a:schemeClr>
                </a:solidFill>
              </a:defRPr>
            </a:lvl1pPr>
          </a:lstStyle>
          <a:p>
            <a:fld id="{42E3C847-D284-421D-B330-2D43513B0F9C}" type="datetime1">
              <a:rPr lang="en-US" smtClean="0"/>
              <a:t>9/19/2024</a:t>
            </a:fld>
            <a:endParaRPr lang="en-US"/>
          </a:p>
        </p:txBody>
      </p:sp>
      <p:sp>
        <p:nvSpPr>
          <p:cNvPr id="5" name="Footer Placeholder 4"/>
          <p:cNvSpPr>
            <a:spLocks noGrp="1"/>
          </p:cNvSpPr>
          <p:nvPr>
            <p:ph type="ftr" sz="quarter" idx="11"/>
          </p:nvPr>
        </p:nvSpPr>
        <p:spPr>
          <a:xfrm>
            <a:off x="581040" y="5951812"/>
            <a:ext cx="6915409" cy="365125"/>
          </a:xfrm>
        </p:spPr>
        <p:txBody>
          <a:bodyPr/>
          <a:lstStyle>
            <a:lvl1pPr>
              <a:defRPr>
                <a:solidFill>
                  <a:schemeClr val="accent1">
                    <a:lumMod val="75000"/>
                    <a:lumOff val="25000"/>
                  </a:schemeClr>
                </a:solidFill>
              </a:defRPr>
            </a:lvl1pPr>
          </a:lstStyle>
          <a:p>
            <a:r>
              <a:rPr lang="en-US"/>
              <a:t>Add a footer</a:t>
            </a:r>
          </a:p>
        </p:txBody>
      </p:sp>
      <p:sp>
        <p:nvSpPr>
          <p:cNvPr id="6" name="Slide Number Placeholder 5"/>
          <p:cNvSpPr>
            <a:spLocks noGrp="1"/>
          </p:cNvSpPr>
          <p:nvPr>
            <p:ph type="sldNum" sz="quarter" idx="12"/>
          </p:nvPr>
        </p:nvSpPr>
        <p:spPr>
          <a:xfrm>
            <a:off x="10555551" y="5956138"/>
            <a:ext cx="1016175" cy="365125"/>
          </a:xfrm>
        </p:spPr>
        <p:txBody>
          <a:bodyPr/>
          <a:lstStyle>
            <a:lvl1pPr>
              <a:defRPr>
                <a:solidFill>
                  <a:schemeClr val="accent1">
                    <a:lumMod val="75000"/>
                    <a:lumOff val="25000"/>
                  </a:schemeClr>
                </a:solidFill>
              </a:defRPr>
            </a:lvl1pPr>
          </a:lstStyle>
          <a:p>
            <a:fld id="{EB37DED6-D4C7-42EE-AB49-D2E39E64FDE4}" type="slidenum">
              <a:rPr lang="en-US" smtClean="0"/>
              <a:pPr/>
              <a:t>‹#›</a:t>
            </a:fld>
            <a:endParaRPr lang="en-US"/>
          </a:p>
        </p:txBody>
      </p:sp>
      <p:grpSp>
        <p:nvGrpSpPr>
          <p:cNvPr id="8" name="Group 7" descr="Stack of books">
            <a:extLst>
              <a:ext uri="{FF2B5EF4-FFF2-40B4-BE49-F238E27FC236}">
                <a16:creationId xmlns:a16="http://schemas.microsoft.com/office/drawing/2014/main" id="{B0245FED-A0AF-C8B0-680C-BB924647989D}"/>
              </a:ext>
            </a:extLst>
          </p:cNvPr>
          <p:cNvGrpSpPr/>
          <p:nvPr userDrawn="1"/>
        </p:nvGrpSpPr>
        <p:grpSpPr>
          <a:xfrm>
            <a:off x="0" y="0"/>
            <a:ext cx="12190572" cy="6858000"/>
            <a:chOff x="0" y="0"/>
            <a:chExt cx="12190572" cy="6858000"/>
          </a:xfrm>
        </p:grpSpPr>
        <p:sp>
          <p:nvSpPr>
            <p:cNvPr id="9" name="Rectangle 8">
              <a:extLst>
                <a:ext uri="{FF2B5EF4-FFF2-40B4-BE49-F238E27FC236}">
                  <a16:creationId xmlns:a16="http://schemas.microsoft.com/office/drawing/2014/main" id="{906FD1F8-D755-AF51-B4A3-9E00517BA834}"/>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0" name="Group 9">
              <a:extLst>
                <a:ext uri="{FF2B5EF4-FFF2-40B4-BE49-F238E27FC236}">
                  <a16:creationId xmlns:a16="http://schemas.microsoft.com/office/drawing/2014/main" id="{5DFC6A27-DCD0-00D1-96B9-D581F7D1AF39}"/>
                </a:ext>
              </a:extLst>
            </p:cNvPr>
            <p:cNvGrpSpPr/>
            <p:nvPr/>
          </p:nvGrpSpPr>
          <p:grpSpPr>
            <a:xfrm>
              <a:off x="0" y="0"/>
              <a:ext cx="4726044" cy="6858000"/>
              <a:chOff x="0" y="0"/>
              <a:chExt cx="4726044" cy="6858000"/>
            </a:xfrm>
          </p:grpSpPr>
          <p:pic>
            <p:nvPicPr>
              <p:cNvPr id="11" name="Picture 10" descr="Stack of books">
                <a:extLst>
                  <a:ext uri="{FF2B5EF4-FFF2-40B4-BE49-F238E27FC236}">
                    <a16:creationId xmlns:a16="http://schemas.microsoft.com/office/drawing/2014/main" id="{81ACFA88-8080-6975-0E3D-5DCBC9AA0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2" name="Rectangle 11">
                <a:extLst>
                  <a:ext uri="{FF2B5EF4-FFF2-40B4-BE49-F238E27FC236}">
                    <a16:creationId xmlns:a16="http://schemas.microsoft.com/office/drawing/2014/main" id="{64DF40C3-E1CC-A50A-34FF-DA7091404D5E}"/>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85572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041" y="702156"/>
            <a:ext cx="11026744"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87518-40ED-4895-8580-DE2A722FC423}" type="datetime1">
              <a:rPr lang="en-US" smtClean="0"/>
              <a:t>9/19/2024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317591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6900" y="599725"/>
            <a:ext cx="2906060"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6899" y="675727"/>
            <a:ext cx="2003642"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722" y="675727"/>
            <a:ext cx="7894223"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1331" y="5956138"/>
            <a:ext cx="1327795" cy="365125"/>
          </a:xfrm>
        </p:spPr>
        <p:txBody>
          <a:bodyPr/>
          <a:lstStyle>
            <a:lvl1pPr>
              <a:defRPr>
                <a:solidFill>
                  <a:schemeClr val="accent1">
                    <a:lumMod val="75000"/>
                    <a:lumOff val="25000"/>
                  </a:schemeClr>
                </a:solidFill>
              </a:defRPr>
            </a:lvl1pPr>
          </a:lstStyle>
          <a:p>
            <a:fld id="{CA8D9F34-BDBC-4273-B9BC-22458F940BE7}" type="datetime1">
              <a:rPr lang="en-US" smtClean="0"/>
              <a:t>9/19/2024</a:t>
            </a:fld>
            <a:endParaRPr lang="en-US"/>
          </a:p>
        </p:txBody>
      </p:sp>
      <p:sp>
        <p:nvSpPr>
          <p:cNvPr id="5" name="Footer Placeholder 4"/>
          <p:cNvSpPr>
            <a:spLocks noGrp="1"/>
          </p:cNvSpPr>
          <p:nvPr>
            <p:ph type="ftr" sz="quarter" idx="11"/>
          </p:nvPr>
        </p:nvSpPr>
        <p:spPr>
          <a:xfrm>
            <a:off x="774722" y="5951812"/>
            <a:ext cx="7894223" cy="365125"/>
          </a:xfrm>
        </p:spPr>
        <p:txBody>
          <a:bodyPr/>
          <a:lstStyle/>
          <a:p>
            <a:r>
              <a:rPr lang="en-US"/>
              <a:t>Add a footer</a:t>
            </a:r>
          </a:p>
        </p:txBody>
      </p:sp>
      <p:sp>
        <p:nvSpPr>
          <p:cNvPr id="6" name="Slide Number Placeholder 5"/>
          <p:cNvSpPr>
            <a:spLocks noGrp="1"/>
          </p:cNvSpPr>
          <p:nvPr>
            <p:ph type="sldNum" sz="quarter" idx="12"/>
          </p:nvPr>
        </p:nvSpPr>
        <p:spPr>
          <a:xfrm>
            <a:off x="10443895" y="5956138"/>
            <a:ext cx="1163892" cy="365125"/>
          </a:xfrm>
        </p:spPr>
        <p:txBody>
          <a:bodyPr/>
          <a:lstStyle>
            <a:lvl1pPr>
              <a:defRPr>
                <a:solidFill>
                  <a:schemeClr val="accent1">
                    <a:lumMod val="75000"/>
                    <a:lumOff val="25000"/>
                  </a:schemeClr>
                </a:solidFill>
              </a:defRPr>
            </a:lvl1pPr>
          </a:lstStyle>
          <a:p>
            <a:fld id="{591C5AD9-787D-40FA-8A4D-16A055B9AF81}" type="slidenum">
              <a:rPr lang="en-US" smtClean="0"/>
              <a:t>‹#›</a:t>
            </a:fld>
            <a:endParaRPr lang="en-US"/>
          </a:p>
        </p:txBody>
      </p:sp>
    </p:spTree>
    <p:extLst>
      <p:ext uri="{BB962C8B-B14F-4D97-AF65-F5344CB8AC3E}">
        <p14:creationId xmlns:p14="http://schemas.microsoft.com/office/powerpoint/2010/main" val="839786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02156"/>
            <a:ext cx="11026744" cy="1013800"/>
          </a:xfrm>
        </p:spPr>
        <p:txBody>
          <a:bodyPr/>
          <a:lstStyle/>
          <a:p>
            <a:r>
              <a:rPr lang="en-US"/>
              <a:t>Click to edit Master title style</a:t>
            </a:r>
          </a:p>
        </p:txBody>
      </p:sp>
      <p:sp>
        <p:nvSpPr>
          <p:cNvPr id="3" name="Content Placeholder 2"/>
          <p:cNvSpPr>
            <a:spLocks noGrp="1"/>
          </p:cNvSpPr>
          <p:nvPr>
            <p:ph idx="1"/>
          </p:nvPr>
        </p:nvSpPr>
        <p:spPr>
          <a:xfrm>
            <a:off x="581041" y="2180497"/>
            <a:ext cx="11026743"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85147-19A6-4970-A04E-ED9B1D83C0F1}" type="datetime1">
              <a:rPr lang="en-US" smtClean="0"/>
              <a:t>9/19/2024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a:xfrm>
            <a:off x="10555550" y="5956138"/>
            <a:ext cx="1052234" cy="365125"/>
          </a:xfrm>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1291074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700" y="5141975"/>
            <a:ext cx="1128792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2" y="3043911"/>
            <a:ext cx="11026743" cy="1497507"/>
          </a:xfrm>
        </p:spPr>
        <p:txBody>
          <a:bodyPr anchor="b">
            <a:normAutofit/>
          </a:bodyPr>
          <a:lstStyle>
            <a:lvl1pPr algn="l">
              <a:defRPr sz="3599"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041" y="4541417"/>
            <a:ext cx="11026743"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8F41008-E89D-49CD-9BF4-E6F3FE09F7AC}" type="datetime1">
              <a:rPr lang="en-US" smtClean="0"/>
              <a:t>9/19/2024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043758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729658"/>
            <a:ext cx="11026744" cy="988332"/>
          </a:xfrm>
        </p:spPr>
        <p:txBody>
          <a:bodyPr/>
          <a:lstStyle/>
          <a:p>
            <a:r>
              <a:rPr lang="en-US"/>
              <a:t>Click to edit Master title style</a:t>
            </a:r>
          </a:p>
        </p:txBody>
      </p:sp>
      <p:sp>
        <p:nvSpPr>
          <p:cNvPr id="3" name="Content Placeholder 2"/>
          <p:cNvSpPr>
            <a:spLocks noGrp="1"/>
          </p:cNvSpPr>
          <p:nvPr>
            <p:ph sz="half" idx="1"/>
          </p:nvPr>
        </p:nvSpPr>
        <p:spPr>
          <a:xfrm>
            <a:off x="581042" y="2228004"/>
            <a:ext cx="5420978"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805" y="2228004"/>
            <a:ext cx="542098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9E199F-4583-41EB-929F-5865E95EECAA}" type="datetime1">
              <a:rPr lang="en-US" smtClean="0"/>
              <a:t>9/19/2024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79085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866"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041" y="729658"/>
            <a:ext cx="11026744" cy="988332"/>
          </a:xfrm>
        </p:spPr>
        <p:txBody>
          <a:bodyPr/>
          <a:lstStyle/>
          <a:p>
            <a:r>
              <a:rPr lang="en-US"/>
              <a:t>Click to edit Master title style</a:t>
            </a:r>
          </a:p>
        </p:txBody>
      </p:sp>
      <p:sp>
        <p:nvSpPr>
          <p:cNvPr id="3" name="Text Placeholder 2"/>
          <p:cNvSpPr>
            <a:spLocks noGrp="1"/>
          </p:cNvSpPr>
          <p:nvPr>
            <p:ph type="body" idx="1"/>
          </p:nvPr>
        </p:nvSpPr>
        <p:spPr>
          <a:xfrm>
            <a:off x="886989" y="2250893"/>
            <a:ext cx="5085750"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81042"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2037" y="2250893"/>
            <a:ext cx="5085748" cy="553373"/>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090" y="2926053"/>
            <a:ext cx="539169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E652EB-356C-4482-B27C-7C8E08F5D88F}" type="datetime1">
              <a:rPr lang="en-US" smtClean="0"/>
              <a:t>9/19/2024</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566020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568" y="606555"/>
            <a:ext cx="1129709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744" y="729658"/>
            <a:ext cx="11026744"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1B0895E-43C3-4560-B59A-90049317E860}" type="datetime1">
              <a:rPr lang="en-US" smtClean="0"/>
              <a:t>9/19/2024</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43976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9/19/2024</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972188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700" y="5141973"/>
            <a:ext cx="11295258"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262296"/>
            <a:ext cx="4908166" cy="689514"/>
          </a:xfrm>
        </p:spPr>
        <p:txBody>
          <a:bodyPr anchor="ctr"/>
          <a:lstStyle>
            <a:lvl1pPr algn="l">
              <a:defRPr sz="1999"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699" y="601200"/>
            <a:ext cx="11289899" cy="4204800"/>
          </a:xfrm>
        </p:spPr>
        <p:txBody>
          <a:bodyPr anchor="ctr">
            <a:normAutofit/>
          </a:bodyPr>
          <a:lstStyle>
            <a:lvl1pPr>
              <a:defRPr sz="1999">
                <a:solidFill>
                  <a:schemeClr val="tx2"/>
                </a:solidFill>
              </a:defRPr>
            </a:lvl1pPr>
            <a:lvl2pPr>
              <a:defRPr sz="1799">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39329" y="5262297"/>
            <a:ext cx="5868458" cy="689515"/>
          </a:xfrm>
        </p:spPr>
        <p:txBody>
          <a:bodyPr anchor="ctr">
            <a:normAutofit/>
          </a:bodyPr>
          <a:lstStyle>
            <a:lvl1pPr marL="0" indent="0" algn="r">
              <a:buNone/>
              <a:defRPr sz="1100">
                <a:solidFill>
                  <a:schemeClr val="bg1"/>
                </a:solidFill>
              </a:defRPr>
            </a:lvl1pPr>
            <a:lvl2pPr marL="457063" indent="0">
              <a:buNone/>
              <a:defRPr sz="11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1765D79-EF31-4E8F-A1BE-AF31805C2859}" type="datetime1">
              <a:rPr lang="en-US" smtClean="0"/>
              <a:t>9/19/2024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DFBB78A-01B4-41F2-96B0-677A4A282832}" type="slidenum">
              <a:rPr lang="en-US" smtClean="0"/>
              <a:t>‹#›</a:t>
            </a:fld>
            <a:endParaRPr lang="en-US"/>
          </a:p>
        </p:txBody>
      </p:sp>
    </p:spTree>
    <p:extLst>
      <p:ext uri="{BB962C8B-B14F-4D97-AF65-F5344CB8AC3E}">
        <p14:creationId xmlns:p14="http://schemas.microsoft.com/office/powerpoint/2010/main" val="2146938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041" y="4693389"/>
            <a:ext cx="11026744" cy="566738"/>
          </a:xfrm>
        </p:spPr>
        <p:txBody>
          <a:bodyPr anchor="b">
            <a:normAutofit/>
          </a:bodyPr>
          <a:lstStyle>
            <a:lvl1pPr algn="l">
              <a:defRPr sz="2399"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701" y="599725"/>
            <a:ext cx="11287919" cy="3557252"/>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p>
        </p:txBody>
      </p:sp>
      <p:sp>
        <p:nvSpPr>
          <p:cNvPr id="4" name="Text Placeholder 3"/>
          <p:cNvSpPr>
            <a:spLocks noGrp="1"/>
          </p:cNvSpPr>
          <p:nvPr>
            <p:ph type="body" sz="half" idx="2"/>
          </p:nvPr>
        </p:nvSpPr>
        <p:spPr>
          <a:xfrm>
            <a:off x="581041" y="5260128"/>
            <a:ext cx="11026745" cy="598671"/>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9/19/2024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079085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41" y="705124"/>
            <a:ext cx="11026744"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041" y="2336003"/>
            <a:ext cx="11026744"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3971" y="5956138"/>
            <a:ext cx="2844058" cy="365125"/>
          </a:xfrm>
          <a:prstGeom prst="rect">
            <a:avLst/>
          </a:prstGeom>
        </p:spPr>
        <p:txBody>
          <a:bodyPr vert="horz" lIns="91440" tIns="45720" rIns="91440" bIns="45720" rtlCol="0" anchor="ctr"/>
          <a:lstStyle>
            <a:lvl1pPr algn="r">
              <a:defRPr sz="900">
                <a:solidFill>
                  <a:schemeClr val="accent2"/>
                </a:solidFill>
              </a:defRPr>
            </a:lvl1pPr>
          </a:lstStyle>
          <a:p>
            <a:fld id="{72EBFD46-0FD3-4428-ADEC-1DFD6489930D}" type="datetime1">
              <a:rPr lang="en-US" smtClean="0"/>
              <a:t>9/19/2024</a:t>
            </a:fld>
            <a:endParaRPr lang="en-US"/>
          </a:p>
        </p:txBody>
      </p:sp>
      <p:sp>
        <p:nvSpPr>
          <p:cNvPr id="5" name="Footer Placeholder 4"/>
          <p:cNvSpPr>
            <a:spLocks noGrp="1"/>
          </p:cNvSpPr>
          <p:nvPr>
            <p:ph type="ftr" sz="quarter" idx="3"/>
          </p:nvPr>
        </p:nvSpPr>
        <p:spPr>
          <a:xfrm>
            <a:off x="581040" y="5951812"/>
            <a:ext cx="6915409"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Add a footer</a:t>
            </a:r>
          </a:p>
        </p:txBody>
      </p:sp>
      <p:sp>
        <p:nvSpPr>
          <p:cNvPr id="6" name="Slide Number Placeholder 5"/>
          <p:cNvSpPr>
            <a:spLocks noGrp="1"/>
          </p:cNvSpPr>
          <p:nvPr>
            <p:ph type="sldNum" sz="quarter" idx="4"/>
          </p:nvPr>
        </p:nvSpPr>
        <p:spPr>
          <a:xfrm>
            <a:off x="10555550" y="5956138"/>
            <a:ext cx="1052236" cy="365125"/>
          </a:xfrm>
          <a:prstGeom prst="rect">
            <a:avLst/>
          </a:prstGeom>
        </p:spPr>
        <p:txBody>
          <a:bodyPr vert="horz" lIns="91440" tIns="45720" rIns="91440" bIns="45720" rtlCol="0" anchor="ctr"/>
          <a:lstStyle>
            <a:lvl1pPr algn="r">
              <a:defRPr sz="900">
                <a:solidFill>
                  <a:schemeClr val="accent2"/>
                </a:solidFill>
              </a:defRPr>
            </a:lvl1pPr>
          </a:lstStyle>
          <a:p>
            <a:fld id="{EB37DED6-D4C7-42EE-AB49-D2E39E64FDE4}" type="slidenum">
              <a:rPr lang="en-US" smtClean="0"/>
              <a:pPr/>
              <a:t>‹#›</a:t>
            </a:fld>
            <a:endParaRPr lang="en-US"/>
          </a:p>
        </p:txBody>
      </p:sp>
      <p:sp>
        <p:nvSpPr>
          <p:cNvPr id="9" name="Rectangle 8"/>
          <p:cNvSpPr/>
          <p:nvPr/>
        </p:nvSpPr>
        <p:spPr>
          <a:xfrm>
            <a:off x="446418"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0725" y="457200"/>
            <a:ext cx="3702356"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484943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457063" rtl="0" eaLnBrk="1" latinLnBrk="0" hangingPunct="1">
        <a:spcBef>
          <a:spcPct val="0"/>
        </a:spcBef>
        <a:buNone/>
        <a:defRPr sz="279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irishroadtrip.com/irish-slang-words/" TargetMode="External"/><Relationship Id="rId2" Type="http://schemas.openxmlformats.org/officeDocument/2006/relationships/hyperlink" Target="https://youtu.be/pit0OkNp7s8?si=2hKxwXa5Q9DwIq0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com/shorts/Iuo8iBT24-o?si=CpHrRQ-jagZZAe6V"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ui.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http://www.mulife.ie/"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s://www.maynoothuniversity.ie/green-camp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www.citizensinformation.ie/"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www.eircode.ie/" TargetMode="External"/><Relationship Id="rId5" Type="http://schemas.openxmlformats.org/officeDocument/2006/relationships/hyperlink" Target="https://powercheck.esbnetworks.ie/" TargetMode="External"/><Relationship Id="rId4" Type="http://schemas.openxmlformats.org/officeDocument/2006/relationships/hyperlink" Target="http://www.water.i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ynoothuniversity.ie/office/registry/letter-request" TargetMode="External"/><Relationship Id="rId2" Type="http://schemas.openxmlformats.org/officeDocument/2006/relationships/hyperlink" Target="https://maps.app.goo.gl/fbcWH1BAwpsXsZ1n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apply-to-come-to-the-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ib.ie/our-products/current-accounts/online-bank-account-openin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ie/en/service/12e6de-get-a-personal-public-service-pps-number/"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www.revenue.ie/" TargetMode="External"/><Relationship Id="rId5" Type="http://schemas.openxmlformats.org/officeDocument/2006/relationships/hyperlink" Target="https://outlook.office365.com/book/StudentRecordsBookings@maynoothuniversity.onmicrosoft.com/" TargetMode="External"/><Relationship Id="rId4" Type="http://schemas.openxmlformats.org/officeDocument/2006/relationships/hyperlink" Target="https://www.maynoothuniversity.ie/office/registry/letter-requ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EC06EE3-0B08-4CB1-89F9-BD5B75674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cat sitting on a stone ledge&#10;&#10;Description automatically generated">
            <a:extLst>
              <a:ext uri="{FF2B5EF4-FFF2-40B4-BE49-F238E27FC236}">
                <a16:creationId xmlns:a16="http://schemas.microsoft.com/office/drawing/2014/main" id="{FF90ABB4-3263-F5EA-267B-DC1EF3BE5626}"/>
              </a:ext>
            </a:extLst>
          </p:cNvPr>
          <p:cNvPicPr>
            <a:picLocks noChangeAspect="1"/>
          </p:cNvPicPr>
          <p:nvPr/>
        </p:nvPicPr>
        <p:blipFill>
          <a:blip r:embed="rId3">
            <a:extLst>
              <a:ext uri="{28A0092B-C50C-407E-A947-70E740481C1C}">
                <a14:useLocalDpi xmlns:a14="http://schemas.microsoft.com/office/drawing/2010/main" val="0"/>
              </a:ext>
            </a:extLst>
          </a:blip>
          <a:srcRect t="22118" r="-2" b="31643"/>
          <a:stretch/>
        </p:blipFill>
        <p:spPr>
          <a:xfrm>
            <a:off x="447302" y="578492"/>
            <a:ext cx="7495779" cy="3465902"/>
          </a:xfrm>
          <a:prstGeom prst="rect">
            <a:avLst/>
          </a:prstGeom>
        </p:spPr>
      </p:pic>
      <p:grpSp>
        <p:nvGrpSpPr>
          <p:cNvPr id="53" name="Group 52">
            <a:extLst>
              <a:ext uri="{FF2B5EF4-FFF2-40B4-BE49-F238E27FC236}">
                <a16:creationId xmlns:a16="http://schemas.microsoft.com/office/drawing/2014/main" id="{59D19142-8C16-4A2E-A795-6D0058E36F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16" y="453643"/>
            <a:ext cx="11295992" cy="5936922"/>
            <a:chOff x="446533" y="453643"/>
            <a:chExt cx="11298934" cy="5936922"/>
          </a:xfrm>
        </p:grpSpPr>
        <p:sp>
          <p:nvSpPr>
            <p:cNvPr id="48" name="Rectangle 47">
              <a:extLst>
                <a:ext uri="{FF2B5EF4-FFF2-40B4-BE49-F238E27FC236}">
                  <a16:creationId xmlns:a16="http://schemas.microsoft.com/office/drawing/2014/main" id="{AC550CF1-E0D7-4A8B-9962-532CC2832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9" name="Rectangle 48">
              <a:extLst>
                <a:ext uri="{FF2B5EF4-FFF2-40B4-BE49-F238E27FC236}">
                  <a16:creationId xmlns:a16="http://schemas.microsoft.com/office/drawing/2014/main" id="{2F721212-C67E-4328-A17B-2D2AE1D06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0" name="Rectangle 49">
              <a:extLst>
                <a:ext uri="{FF2B5EF4-FFF2-40B4-BE49-F238E27FC236}">
                  <a16:creationId xmlns:a16="http://schemas.microsoft.com/office/drawing/2014/main" id="{6D28DEBD-C2B9-45C3-9ABB-BC198557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1" name="Rectangle 50">
              <a:extLst>
                <a:ext uri="{FF2B5EF4-FFF2-40B4-BE49-F238E27FC236}">
                  <a16:creationId xmlns:a16="http://schemas.microsoft.com/office/drawing/2014/main" id="{6312E3B9-A132-4F76-8B98-5F9BB7519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pSp>
      <p:sp>
        <p:nvSpPr>
          <p:cNvPr id="2" name="Title 1"/>
          <p:cNvSpPr>
            <a:spLocks noGrp="1"/>
          </p:cNvSpPr>
          <p:nvPr>
            <p:ph type="ctrTitle"/>
          </p:nvPr>
        </p:nvSpPr>
        <p:spPr>
          <a:xfrm>
            <a:off x="581039" y="4334837"/>
            <a:ext cx="10990686" cy="1140874"/>
          </a:xfrm>
        </p:spPr>
        <p:txBody>
          <a:bodyPr>
            <a:normAutofit/>
          </a:bodyPr>
          <a:lstStyle/>
          <a:p>
            <a:pPr algn="ctr"/>
            <a:r>
              <a:rPr lang="en-US">
                <a:solidFill>
                  <a:schemeClr val="bg1"/>
                </a:solidFill>
              </a:rPr>
              <a:t>Welcome new international students!</a:t>
            </a:r>
          </a:p>
        </p:txBody>
      </p:sp>
      <p:pic>
        <p:nvPicPr>
          <p:cNvPr id="15" name="Picture 14" descr="A logo with text on it&#10;&#10;Description automatically generated">
            <a:extLst>
              <a:ext uri="{FF2B5EF4-FFF2-40B4-BE49-F238E27FC236}">
                <a16:creationId xmlns:a16="http://schemas.microsoft.com/office/drawing/2014/main" id="{B19A7CDC-4B59-7007-60E5-E00EF1679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636" y="618066"/>
            <a:ext cx="3403337" cy="1528445"/>
          </a:xfrm>
          <a:prstGeom prst="rect">
            <a:avLst/>
          </a:prstGeom>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a:solidFill>
                  <a:srgbClr val="FFFFFF"/>
                </a:solidFill>
              </a:rPr>
              <a:t>Culture shock</a:t>
            </a:r>
          </a:p>
        </p:txBody>
      </p:sp>
      <p:sp>
        <p:nvSpPr>
          <p:cNvPr id="3" name="Content Placeholder 2"/>
          <p:cNvSpPr>
            <a:spLocks noGrp="1"/>
          </p:cNvSpPr>
          <p:nvPr>
            <p:ph idx="1"/>
          </p:nvPr>
        </p:nvSpPr>
        <p:spPr>
          <a:xfrm>
            <a:off x="549797" y="836713"/>
            <a:ext cx="2880320" cy="3096344"/>
          </a:xfrm>
        </p:spPr>
        <p:txBody>
          <a:bodyPr anchor="ctr">
            <a:normAutofit/>
          </a:bodyPr>
          <a:lstStyle/>
          <a:p>
            <a:pPr marL="0" indent="0">
              <a:buNone/>
            </a:pPr>
            <a:endParaRPr lang="en-US"/>
          </a:p>
          <a:p>
            <a:pPr marL="0" indent="0">
              <a:buNone/>
            </a:pPr>
            <a:endParaRPr lang="en-US"/>
          </a:p>
          <a:p>
            <a:endParaRPr lang="en-US"/>
          </a:p>
        </p:txBody>
      </p:sp>
      <p:pic>
        <p:nvPicPr>
          <p:cNvPr id="4" name="Espace réservé du contenu 8" descr="Espace réservé du contenu 8">
            <a:extLst>
              <a:ext uri="{FF2B5EF4-FFF2-40B4-BE49-F238E27FC236}">
                <a16:creationId xmlns:a16="http://schemas.microsoft.com/office/drawing/2014/main" id="{8AA17352-7BB0-DACC-669A-770E40C58CC2}"/>
              </a:ext>
            </a:extLst>
          </p:cNvPr>
          <p:cNvPicPr>
            <a:picLocks noChangeAspect="1"/>
          </p:cNvPicPr>
          <p:nvPr/>
        </p:nvPicPr>
        <p:blipFill>
          <a:blip r:embed="rId2"/>
          <a:srcRect t="7251"/>
          <a:stretch>
            <a:fillRect/>
          </a:stretch>
        </p:blipFill>
        <p:spPr>
          <a:xfrm>
            <a:off x="1005788" y="1484142"/>
            <a:ext cx="9671448" cy="4897830"/>
          </a:xfrm>
          <a:prstGeom prst="rect">
            <a:avLst/>
          </a:prstGeom>
          <a:ln w="12700">
            <a:miter lim="400000"/>
          </a:ln>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07DAF-1E2B-6119-C71D-4C1A5411B648}"/>
              </a:ext>
            </a:extLst>
          </p:cNvPr>
          <p:cNvSpPr>
            <a:spLocks noGrp="1"/>
          </p:cNvSpPr>
          <p:nvPr>
            <p:ph type="title"/>
          </p:nvPr>
        </p:nvSpPr>
        <p:spPr>
          <a:xfrm>
            <a:off x="581040" y="702156"/>
            <a:ext cx="11026744" cy="1013800"/>
          </a:xfrm>
        </p:spPr>
        <p:txBody>
          <a:bodyPr>
            <a:normAutofit/>
          </a:bodyPr>
          <a:lstStyle/>
          <a:p>
            <a:r>
              <a:rPr lang="en-IE">
                <a:solidFill>
                  <a:srgbClr val="FFFEFF"/>
                </a:solidFill>
              </a:rPr>
              <a:t>Culture shock</a:t>
            </a:r>
          </a:p>
        </p:txBody>
      </p:sp>
      <p:graphicFrame>
        <p:nvGraphicFramePr>
          <p:cNvPr id="7" name="Content Placeholder 4">
            <a:extLst>
              <a:ext uri="{FF2B5EF4-FFF2-40B4-BE49-F238E27FC236}">
                <a16:creationId xmlns:a16="http://schemas.microsoft.com/office/drawing/2014/main" id="{908F293F-0660-3FF9-3922-8721C6692328}"/>
              </a:ext>
            </a:extLst>
          </p:cNvPr>
          <p:cNvGraphicFramePr>
            <a:graphicFrameLocks noGrp="1"/>
          </p:cNvGraphicFramePr>
          <p:nvPr>
            <p:ph idx="1"/>
            <p:extLst>
              <p:ext uri="{D42A27DB-BD31-4B8C-83A1-F6EECF244321}">
                <p14:modId xmlns:p14="http://schemas.microsoft.com/office/powerpoint/2010/main" val="129275157"/>
              </p:ext>
            </p:extLst>
          </p:nvPr>
        </p:nvGraphicFramePr>
        <p:xfrm>
          <a:off x="580873" y="2181225"/>
          <a:ext cx="11027078" cy="4107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303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457200"/>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052" y="45364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25" y="457200"/>
            <a:ext cx="370235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71" y="614407"/>
            <a:ext cx="11306393"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88824"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052" y="723899"/>
            <a:ext cx="370235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805BA1A2-7694-5FB9-C1DA-8AE4CB2E8A6E}"/>
              </a:ext>
            </a:extLst>
          </p:cNvPr>
          <p:cNvSpPr>
            <a:spLocks noGrp="1"/>
          </p:cNvSpPr>
          <p:nvPr>
            <p:ph type="title"/>
          </p:nvPr>
        </p:nvSpPr>
        <p:spPr>
          <a:xfrm>
            <a:off x="8367463" y="1037967"/>
            <a:ext cx="3053296" cy="4709131"/>
          </a:xfrm>
        </p:spPr>
        <p:txBody>
          <a:bodyPr vert="horz" lIns="91440" tIns="45720" rIns="91440" bIns="45720" rtlCol="0" anchor="ctr">
            <a:normAutofit/>
          </a:bodyPr>
          <a:lstStyle/>
          <a:p>
            <a:pPr defTabSz="457200"/>
            <a:r>
              <a:rPr lang="en-US" sz="2800">
                <a:solidFill>
                  <a:srgbClr val="FFFEFF"/>
                </a:solidFill>
              </a:rPr>
              <a:t>Strategies to cope with culture shock</a:t>
            </a:r>
          </a:p>
        </p:txBody>
      </p:sp>
      <p:graphicFrame>
        <p:nvGraphicFramePr>
          <p:cNvPr id="5" name="Content Placeholder 2">
            <a:extLst>
              <a:ext uri="{FF2B5EF4-FFF2-40B4-BE49-F238E27FC236}">
                <a16:creationId xmlns:a16="http://schemas.microsoft.com/office/drawing/2014/main" id="{9CCF78E8-A67F-BD62-218C-853235DA7DA1}"/>
              </a:ext>
            </a:extLst>
          </p:cNvPr>
          <p:cNvGraphicFramePr>
            <a:graphicFrameLocks noGrp="1"/>
          </p:cNvGraphicFramePr>
          <p:nvPr>
            <p:ph idx="4294967295"/>
            <p:extLst>
              <p:ext uri="{D42A27DB-BD31-4B8C-83A1-F6EECF244321}">
                <p14:modId xmlns:p14="http://schemas.microsoft.com/office/powerpoint/2010/main" val="3349188097"/>
              </p:ext>
            </p:extLst>
          </p:nvPr>
        </p:nvGraphicFramePr>
        <p:xfrm>
          <a:off x="485906" y="1037967"/>
          <a:ext cx="7010544"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098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ADC0-F4AB-E7BE-0B3F-5ED1C7FE6B69}"/>
              </a:ext>
            </a:extLst>
          </p:cNvPr>
          <p:cNvSpPr>
            <a:spLocks noGrp="1"/>
          </p:cNvSpPr>
          <p:nvPr>
            <p:ph type="title"/>
          </p:nvPr>
        </p:nvSpPr>
        <p:spPr>
          <a:xfrm>
            <a:off x="581040" y="702156"/>
            <a:ext cx="11026744" cy="1013800"/>
          </a:xfrm>
        </p:spPr>
        <p:txBody>
          <a:bodyPr>
            <a:normAutofit/>
          </a:bodyPr>
          <a:lstStyle/>
          <a:p>
            <a:r>
              <a:rPr lang="en-IE">
                <a:solidFill>
                  <a:srgbClr val="FFFEFF"/>
                </a:solidFill>
              </a:rPr>
              <a:t>Student supports</a:t>
            </a:r>
          </a:p>
        </p:txBody>
      </p:sp>
      <p:graphicFrame>
        <p:nvGraphicFramePr>
          <p:cNvPr id="26" name="Content Placeholder 2">
            <a:extLst>
              <a:ext uri="{FF2B5EF4-FFF2-40B4-BE49-F238E27FC236}">
                <a16:creationId xmlns:a16="http://schemas.microsoft.com/office/drawing/2014/main" id="{D65CF8B4-21D0-8192-D07F-0891B42422F6}"/>
              </a:ext>
            </a:extLst>
          </p:cNvPr>
          <p:cNvGraphicFramePr>
            <a:graphicFrameLocks noGrp="1"/>
          </p:cNvGraphicFramePr>
          <p:nvPr>
            <p:ph idx="1"/>
            <p:extLst>
              <p:ext uri="{D42A27DB-BD31-4B8C-83A1-F6EECF244321}">
                <p14:modId xmlns:p14="http://schemas.microsoft.com/office/powerpoint/2010/main" val="743344756"/>
              </p:ext>
            </p:extLst>
          </p:nvPr>
        </p:nvGraphicFramePr>
        <p:xfrm>
          <a:off x="580873" y="2181225"/>
          <a:ext cx="11027078"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6907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0DCC-AD4A-3467-CCE1-EAB1DC22267D}"/>
              </a:ext>
            </a:extLst>
          </p:cNvPr>
          <p:cNvSpPr>
            <a:spLocks noGrp="1"/>
          </p:cNvSpPr>
          <p:nvPr>
            <p:ph type="title"/>
          </p:nvPr>
        </p:nvSpPr>
        <p:spPr>
          <a:xfrm>
            <a:off x="581040" y="702156"/>
            <a:ext cx="11026744" cy="1013800"/>
          </a:xfrm>
        </p:spPr>
        <p:txBody>
          <a:bodyPr>
            <a:normAutofit/>
          </a:bodyPr>
          <a:lstStyle/>
          <a:p>
            <a:r>
              <a:rPr lang="en-IE"/>
              <a:t>Life in Ireland</a:t>
            </a:r>
          </a:p>
        </p:txBody>
      </p:sp>
      <p:sp>
        <p:nvSpPr>
          <p:cNvPr id="13" name="Rectangle 12">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2BBD48B-009F-16DB-8BC5-E0F29F8FAABC}"/>
              </a:ext>
            </a:extLst>
          </p:cNvPr>
          <p:cNvSpPr>
            <a:spLocks noGrp="1"/>
          </p:cNvSpPr>
          <p:nvPr>
            <p:ph idx="1"/>
          </p:nvPr>
        </p:nvSpPr>
        <p:spPr>
          <a:xfrm>
            <a:off x="3934173" y="2180496"/>
            <a:ext cx="7704856" cy="4045683"/>
          </a:xfrm>
        </p:spPr>
        <p:txBody>
          <a:bodyPr>
            <a:normAutofit lnSpcReduction="10000"/>
          </a:bodyPr>
          <a:lstStyle/>
          <a:p>
            <a:pPr marL="2570629" lvl="8" indent="0">
              <a:buNone/>
            </a:pPr>
            <a:endParaRPr lang="en-IE"/>
          </a:p>
          <a:p>
            <a:pPr lvl="8"/>
            <a:r>
              <a:rPr lang="en-IE" sz="1600"/>
              <a:t>Be cautious of storms – Met Eireann weather app for weather warnings (Yellow/Orange/Red) and rain radar map</a:t>
            </a:r>
          </a:p>
          <a:p>
            <a:pPr lvl="8"/>
            <a:r>
              <a:rPr lang="en-IE" sz="1600"/>
              <a:t>Be cautious of ice/frost–slippery conditions, most of the two campuses will be iced/gritted but not all. Some footpaths, but not all. </a:t>
            </a:r>
          </a:p>
          <a:p>
            <a:pPr lvl="8"/>
            <a:r>
              <a:rPr lang="en-IE" sz="1600"/>
              <a:t>Usually only very light snowfall for one or two days.  Layer clothing in cold weather.  Good shoes (rainproof) and a hat for cold days!</a:t>
            </a:r>
          </a:p>
          <a:p>
            <a:pPr lvl="8"/>
            <a:r>
              <a:rPr lang="en-IE" sz="1600" kern="100">
                <a:effectLst/>
                <a:latin typeface="Aptos" panose="020B0004020202020204" pitchFamily="34" charset="0"/>
                <a:ea typeface="DengXian" panose="02010600030101010101" pitchFamily="2" charset="-122"/>
                <a:cs typeface="Times New Roman" panose="02020603050405020304" pitchFamily="18" charset="0"/>
              </a:rPr>
              <a:t>Daylight savings time – one hour forward in March (GMT+1), one hour back in October (GMT)  (Spring forward, Fall back).</a:t>
            </a:r>
          </a:p>
          <a:p>
            <a:pPr marL="2570629" lvl="8" indent="0">
              <a:buNone/>
            </a:pPr>
            <a:r>
              <a:rPr lang="en-IE" sz="1600"/>
              <a:t> </a:t>
            </a:r>
          </a:p>
          <a:p>
            <a:pPr marL="2570629" lvl="8" indent="0">
              <a:buNone/>
            </a:pPr>
            <a:endParaRPr lang="en-IE"/>
          </a:p>
          <a:p>
            <a:pPr marL="2570629" lvl="8" indent="0">
              <a:buNone/>
            </a:pPr>
            <a:endParaRPr lang="en-IE"/>
          </a:p>
        </p:txBody>
      </p:sp>
      <p:pic>
        <p:nvPicPr>
          <p:cNvPr id="4" name="Picture 3" descr="A map of the world&#10;&#10;Description automatically generated">
            <a:extLst>
              <a:ext uri="{FF2B5EF4-FFF2-40B4-BE49-F238E27FC236}">
                <a16:creationId xmlns:a16="http://schemas.microsoft.com/office/drawing/2014/main" id="{1ECB9BD3-ED33-58F1-66CF-FFFA3CE41091}"/>
              </a:ext>
            </a:extLst>
          </p:cNvPr>
          <p:cNvPicPr>
            <a:picLocks noChangeAspect="1"/>
          </p:cNvPicPr>
          <p:nvPr/>
        </p:nvPicPr>
        <p:blipFill>
          <a:blip r:embed="rId2"/>
          <a:stretch>
            <a:fillRect/>
          </a:stretch>
        </p:blipFill>
        <p:spPr>
          <a:xfrm>
            <a:off x="657053" y="3354659"/>
            <a:ext cx="4961233" cy="1662013"/>
          </a:xfrm>
          <a:prstGeom prst="rect">
            <a:avLst/>
          </a:prstGeom>
        </p:spPr>
      </p:pic>
    </p:spTree>
    <p:extLst>
      <p:ext uri="{BB962C8B-B14F-4D97-AF65-F5344CB8AC3E}">
        <p14:creationId xmlns:p14="http://schemas.microsoft.com/office/powerpoint/2010/main" val="3861444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0B36-156B-972A-CDD4-1FA389B9324F}"/>
              </a:ext>
            </a:extLst>
          </p:cNvPr>
          <p:cNvSpPr>
            <a:spLocks noGrp="1"/>
          </p:cNvSpPr>
          <p:nvPr>
            <p:ph type="title"/>
          </p:nvPr>
        </p:nvSpPr>
        <p:spPr>
          <a:xfrm>
            <a:off x="545744" y="764704"/>
            <a:ext cx="11026744" cy="1013800"/>
          </a:xfrm>
        </p:spPr>
        <p:txBody>
          <a:bodyPr/>
          <a:lstStyle/>
          <a:p>
            <a:r>
              <a:rPr lang="en-IE"/>
              <a:t>Introduction to </a:t>
            </a:r>
            <a:r>
              <a:rPr lang="en-IE" err="1"/>
              <a:t>ireland</a:t>
            </a:r>
            <a:endParaRPr lang="en-IE"/>
          </a:p>
        </p:txBody>
      </p:sp>
      <p:sp>
        <p:nvSpPr>
          <p:cNvPr id="3" name="Content Placeholder 2">
            <a:extLst>
              <a:ext uri="{FF2B5EF4-FFF2-40B4-BE49-F238E27FC236}">
                <a16:creationId xmlns:a16="http://schemas.microsoft.com/office/drawing/2014/main" id="{2C67A063-54FC-E6D8-E4A2-CADF655F9F6D}"/>
              </a:ext>
            </a:extLst>
          </p:cNvPr>
          <p:cNvSpPr>
            <a:spLocks noGrp="1"/>
          </p:cNvSpPr>
          <p:nvPr>
            <p:ph idx="1"/>
          </p:nvPr>
        </p:nvSpPr>
        <p:spPr>
          <a:xfrm>
            <a:off x="477788" y="1988840"/>
            <a:ext cx="11026743" cy="3678303"/>
          </a:xfrm>
        </p:spPr>
        <p:txBody>
          <a:bodyPr>
            <a:normAutofit/>
          </a:bodyPr>
          <a:lstStyle/>
          <a:p>
            <a:endParaRPr lang="en-IE"/>
          </a:p>
          <a:p>
            <a:endParaRPr lang="en-IE"/>
          </a:p>
          <a:p>
            <a:endParaRPr lang="en-IE"/>
          </a:p>
          <a:p>
            <a:endParaRPr lang="en-IE"/>
          </a:p>
          <a:p>
            <a:r>
              <a:rPr lang="en-IE"/>
              <a:t>Despite being a small country,  there are a range of different accents, some are very strong!  </a:t>
            </a:r>
            <a:r>
              <a:rPr lang="en-IE">
                <a:hlinkClick r:id="rId2"/>
              </a:rPr>
              <a:t>West Kerry sheep go missing</a:t>
            </a:r>
            <a:r>
              <a:rPr lang="en-IE"/>
              <a:t>   Please be aware that it can take time to get used to the different accents in Ireland (both Irish and international) </a:t>
            </a:r>
          </a:p>
          <a:p>
            <a:r>
              <a:rPr lang="en-IE"/>
              <a:t>Slang is used a lot! </a:t>
            </a:r>
            <a:r>
              <a:rPr lang="en-IE" u="sng">
                <a:hlinkClick r:id="rId3"/>
              </a:rPr>
              <a:t>117 Irish Slang Words (An Irishman's 2024 Guide) (theirishroadtrip.com)</a:t>
            </a:r>
            <a:endParaRPr lang="en-IE"/>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a:p>
        </p:txBody>
      </p:sp>
      <p:graphicFrame>
        <p:nvGraphicFramePr>
          <p:cNvPr id="4" name="Table 3">
            <a:extLst>
              <a:ext uri="{FF2B5EF4-FFF2-40B4-BE49-F238E27FC236}">
                <a16:creationId xmlns:a16="http://schemas.microsoft.com/office/drawing/2014/main" id="{3B6E6A96-913A-7122-40CF-64E4556F9F0C}"/>
              </a:ext>
            </a:extLst>
          </p:cNvPr>
          <p:cNvGraphicFramePr>
            <a:graphicFrameLocks noGrp="1"/>
          </p:cNvGraphicFramePr>
          <p:nvPr>
            <p:extLst>
              <p:ext uri="{D42A27DB-BD31-4B8C-83A1-F6EECF244321}">
                <p14:modId xmlns:p14="http://schemas.microsoft.com/office/powerpoint/2010/main" val="543763468"/>
              </p:ext>
            </p:extLst>
          </p:nvPr>
        </p:nvGraphicFramePr>
        <p:xfrm>
          <a:off x="3070076" y="3429000"/>
          <a:ext cx="4680520" cy="2963737"/>
        </p:xfrm>
        <a:graphic>
          <a:graphicData uri="http://schemas.openxmlformats.org/drawingml/2006/table">
            <a:tbl>
              <a:tblPr firstRow="1" bandRow="1">
                <a:tableStyleId>{3B4B98B0-60AC-42C2-AFA5-B58CD77FA1E5}</a:tableStyleId>
              </a:tblPr>
              <a:tblGrid>
                <a:gridCol w="2051014">
                  <a:extLst>
                    <a:ext uri="{9D8B030D-6E8A-4147-A177-3AD203B41FA5}">
                      <a16:colId xmlns:a16="http://schemas.microsoft.com/office/drawing/2014/main" val="3740127533"/>
                    </a:ext>
                  </a:extLst>
                </a:gridCol>
                <a:gridCol w="2629506">
                  <a:extLst>
                    <a:ext uri="{9D8B030D-6E8A-4147-A177-3AD203B41FA5}">
                      <a16:colId xmlns:a16="http://schemas.microsoft.com/office/drawing/2014/main" val="1205364520"/>
                    </a:ext>
                  </a:extLst>
                </a:gridCol>
              </a:tblGrid>
              <a:tr h="459547">
                <a:tc>
                  <a:txBody>
                    <a:bodyPr/>
                    <a:lstStyle/>
                    <a:p>
                      <a:pPr algn="ctr"/>
                      <a:r>
                        <a:rPr lang="en-IE"/>
                        <a:t>Irish slang</a:t>
                      </a:r>
                    </a:p>
                  </a:txBody>
                  <a:tcPr/>
                </a:tc>
                <a:tc>
                  <a:txBody>
                    <a:bodyPr/>
                    <a:lstStyle/>
                    <a:p>
                      <a:pPr algn="ctr"/>
                      <a:r>
                        <a:rPr lang="en-IE"/>
                        <a:t>Meaning</a:t>
                      </a:r>
                    </a:p>
                  </a:txBody>
                  <a:tcPr/>
                </a:tc>
                <a:extLst>
                  <a:ext uri="{0D108BD9-81ED-4DB2-BD59-A6C34878D82A}">
                    <a16:rowId xmlns:a16="http://schemas.microsoft.com/office/drawing/2014/main" val="131009151"/>
                  </a:ext>
                </a:extLst>
              </a:tr>
              <a:tr h="466091">
                <a:tc>
                  <a:txBody>
                    <a:bodyPr/>
                    <a:lstStyle/>
                    <a:p>
                      <a:pPr algn="ctr"/>
                      <a:r>
                        <a:rPr lang="en-IE"/>
                        <a:t>I will yeah</a:t>
                      </a:r>
                    </a:p>
                  </a:txBody>
                  <a:tcPr/>
                </a:tc>
                <a:tc>
                  <a:txBody>
                    <a:bodyPr/>
                    <a:lstStyle/>
                    <a:p>
                      <a:pPr algn="ctr"/>
                      <a:r>
                        <a:rPr lang="en-IE"/>
                        <a:t>I will not</a:t>
                      </a:r>
                    </a:p>
                  </a:txBody>
                  <a:tcPr/>
                </a:tc>
                <a:extLst>
                  <a:ext uri="{0D108BD9-81ED-4DB2-BD59-A6C34878D82A}">
                    <a16:rowId xmlns:a16="http://schemas.microsoft.com/office/drawing/2014/main" val="3383862123"/>
                  </a:ext>
                </a:extLst>
              </a:tr>
              <a:tr h="466091">
                <a:tc>
                  <a:txBody>
                    <a:bodyPr/>
                    <a:lstStyle/>
                    <a:p>
                      <a:pPr algn="ctr"/>
                      <a:r>
                        <a:rPr lang="en-IE" err="1"/>
                        <a:t>C’mere</a:t>
                      </a:r>
                      <a:endParaRPr lang="en-IE"/>
                    </a:p>
                  </a:txBody>
                  <a:tcPr/>
                </a:tc>
                <a:tc>
                  <a:txBody>
                    <a:bodyPr/>
                    <a:lstStyle/>
                    <a:p>
                      <a:pPr algn="ctr"/>
                      <a:r>
                        <a:rPr lang="en-IE"/>
                        <a:t>Listen to me </a:t>
                      </a:r>
                    </a:p>
                  </a:txBody>
                  <a:tcPr/>
                </a:tc>
                <a:extLst>
                  <a:ext uri="{0D108BD9-81ED-4DB2-BD59-A6C34878D82A}">
                    <a16:rowId xmlns:a16="http://schemas.microsoft.com/office/drawing/2014/main" val="458803673"/>
                  </a:ext>
                </a:extLst>
              </a:tr>
              <a:tr h="466091">
                <a:tc>
                  <a:txBody>
                    <a:bodyPr/>
                    <a:lstStyle/>
                    <a:p>
                      <a:pPr algn="ctr"/>
                      <a:r>
                        <a:rPr lang="en-IE"/>
                        <a:t>Give me a ring/Ring me</a:t>
                      </a:r>
                    </a:p>
                  </a:txBody>
                  <a:tcPr/>
                </a:tc>
                <a:tc>
                  <a:txBody>
                    <a:bodyPr/>
                    <a:lstStyle/>
                    <a:p>
                      <a:pPr algn="ctr"/>
                      <a:r>
                        <a:rPr lang="en-IE"/>
                        <a:t>Call (phone) me</a:t>
                      </a:r>
                    </a:p>
                  </a:txBody>
                  <a:tcPr/>
                </a:tc>
                <a:extLst>
                  <a:ext uri="{0D108BD9-81ED-4DB2-BD59-A6C34878D82A}">
                    <a16:rowId xmlns:a16="http://schemas.microsoft.com/office/drawing/2014/main" val="1682052378"/>
                  </a:ext>
                </a:extLst>
              </a:tr>
              <a:tr h="466091">
                <a:tc>
                  <a:txBody>
                    <a:bodyPr/>
                    <a:lstStyle/>
                    <a:p>
                      <a:pPr algn="ctr"/>
                      <a:r>
                        <a:rPr lang="en-IE"/>
                        <a:t>The jacks</a:t>
                      </a:r>
                    </a:p>
                  </a:txBody>
                  <a:tcPr/>
                </a:tc>
                <a:tc>
                  <a:txBody>
                    <a:bodyPr/>
                    <a:lstStyle/>
                    <a:p>
                      <a:pPr algn="ctr"/>
                      <a:r>
                        <a:rPr lang="en-IE"/>
                        <a:t>The toilet</a:t>
                      </a:r>
                    </a:p>
                  </a:txBody>
                  <a:tcPr/>
                </a:tc>
                <a:extLst>
                  <a:ext uri="{0D108BD9-81ED-4DB2-BD59-A6C34878D82A}">
                    <a16:rowId xmlns:a16="http://schemas.microsoft.com/office/drawing/2014/main" val="899802069"/>
                  </a:ext>
                </a:extLst>
              </a:tr>
              <a:tr h="466091">
                <a:tc>
                  <a:txBody>
                    <a:bodyPr/>
                    <a:lstStyle/>
                    <a:p>
                      <a:pPr algn="ctr"/>
                      <a:r>
                        <a:rPr lang="en-IE"/>
                        <a:t>Banjaxed</a:t>
                      </a:r>
                    </a:p>
                  </a:txBody>
                  <a:tcPr/>
                </a:tc>
                <a:tc>
                  <a:txBody>
                    <a:bodyPr/>
                    <a:lstStyle/>
                    <a:p>
                      <a:pPr algn="ctr"/>
                      <a:r>
                        <a:rPr lang="en-IE"/>
                        <a:t>Broken</a:t>
                      </a:r>
                    </a:p>
                  </a:txBody>
                  <a:tcPr/>
                </a:tc>
                <a:extLst>
                  <a:ext uri="{0D108BD9-81ED-4DB2-BD59-A6C34878D82A}">
                    <a16:rowId xmlns:a16="http://schemas.microsoft.com/office/drawing/2014/main" val="596638912"/>
                  </a:ext>
                </a:extLst>
              </a:tr>
            </a:tbl>
          </a:graphicData>
        </a:graphic>
      </p:graphicFrame>
    </p:spTree>
    <p:extLst>
      <p:ext uri="{BB962C8B-B14F-4D97-AF65-F5344CB8AC3E}">
        <p14:creationId xmlns:p14="http://schemas.microsoft.com/office/powerpoint/2010/main" val="76350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CB0C-D988-3ABF-4AD3-BD24E0DBD13B}"/>
              </a:ext>
            </a:extLst>
          </p:cNvPr>
          <p:cNvSpPr>
            <a:spLocks noGrp="1"/>
          </p:cNvSpPr>
          <p:nvPr>
            <p:ph type="title"/>
          </p:nvPr>
        </p:nvSpPr>
        <p:spPr>
          <a:xfrm>
            <a:off x="581040" y="702156"/>
            <a:ext cx="11026744" cy="1013800"/>
          </a:xfrm>
        </p:spPr>
        <p:txBody>
          <a:bodyPr>
            <a:normAutofit/>
          </a:bodyPr>
          <a:lstStyle/>
          <a:p>
            <a:r>
              <a:rPr lang="en-IE"/>
              <a:t>Introduction to </a:t>
            </a:r>
            <a:r>
              <a:rPr lang="en-IE" err="1"/>
              <a:t>ireland</a:t>
            </a:r>
            <a:endParaRPr lang="en-IE"/>
          </a:p>
        </p:txBody>
      </p:sp>
      <p:sp>
        <p:nvSpPr>
          <p:cNvPr id="10" name="Rectangle 9">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2180496"/>
            <a:ext cx="3702356"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tato shaped like a heart&#10;&#10;Description automatically generated">
            <a:extLst>
              <a:ext uri="{FF2B5EF4-FFF2-40B4-BE49-F238E27FC236}">
                <a16:creationId xmlns:a16="http://schemas.microsoft.com/office/drawing/2014/main" id="{7BDF828F-B4D3-0F4C-216E-3FA0B02C62E2}"/>
              </a:ext>
            </a:extLst>
          </p:cNvPr>
          <p:cNvPicPr>
            <a:picLocks noChangeAspect="1"/>
          </p:cNvPicPr>
          <p:nvPr/>
        </p:nvPicPr>
        <p:blipFill>
          <a:blip r:embed="rId2"/>
          <a:stretch>
            <a:fillRect/>
          </a:stretch>
        </p:blipFill>
        <p:spPr>
          <a:xfrm>
            <a:off x="581041" y="2276872"/>
            <a:ext cx="3425140" cy="3878972"/>
          </a:xfrm>
          <a:prstGeom prst="rect">
            <a:avLst/>
          </a:prstGeom>
        </p:spPr>
      </p:pic>
      <p:sp>
        <p:nvSpPr>
          <p:cNvPr id="3" name="Content Placeholder 2">
            <a:extLst>
              <a:ext uri="{FF2B5EF4-FFF2-40B4-BE49-F238E27FC236}">
                <a16:creationId xmlns:a16="http://schemas.microsoft.com/office/drawing/2014/main" id="{15646813-D2ED-9DF1-DD7F-4BC8883F9999}"/>
              </a:ext>
            </a:extLst>
          </p:cNvPr>
          <p:cNvSpPr>
            <a:spLocks noGrp="1"/>
          </p:cNvSpPr>
          <p:nvPr>
            <p:ph idx="1"/>
          </p:nvPr>
        </p:nvSpPr>
        <p:spPr>
          <a:xfrm>
            <a:off x="5302324" y="2180496"/>
            <a:ext cx="6305458" cy="4045683"/>
          </a:xfrm>
        </p:spPr>
        <p:txBody>
          <a:bodyPr>
            <a:normAutofit/>
          </a:bodyPr>
          <a:lstStyle/>
          <a:p>
            <a:r>
              <a:rPr lang="en-IE"/>
              <a:t>Good quality meat and dairy produce – seafood near the coast</a:t>
            </a:r>
          </a:p>
          <a:p>
            <a:r>
              <a:rPr lang="en-IE"/>
              <a:t>Four supermarkets in Maynooth – Tesco/Supervalu/Aldi/Lidl – Fresh vegetable/fruit shop near Tesco/Asia Market on the Main Street/Polish shops in Maynooth.  Dublin City or online shopping for specialty food. </a:t>
            </a:r>
          </a:p>
          <a:p>
            <a:r>
              <a:rPr lang="en-IE" b="1"/>
              <a:t>Cook at home to save money.</a:t>
            </a:r>
          </a:p>
          <a:p>
            <a:r>
              <a:rPr lang="en-IE"/>
              <a:t>Traditional meals – Full Irish breakfast (pig products) and Irish stew (should be made with lamb).  Also, the </a:t>
            </a:r>
            <a:r>
              <a:rPr lang="en-IE">
                <a:hlinkClick r:id="rId3"/>
              </a:rPr>
              <a:t>spice bag</a:t>
            </a:r>
            <a:r>
              <a:rPr lang="en-IE"/>
              <a:t>! </a:t>
            </a:r>
          </a:p>
        </p:txBody>
      </p:sp>
    </p:spTree>
    <p:extLst>
      <p:ext uri="{BB962C8B-B14F-4D97-AF65-F5344CB8AC3E}">
        <p14:creationId xmlns:p14="http://schemas.microsoft.com/office/powerpoint/2010/main" val="157260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D5D1-8E50-203D-12D4-E0AA3A3D04C0}"/>
              </a:ext>
            </a:extLst>
          </p:cNvPr>
          <p:cNvSpPr>
            <a:spLocks noGrp="1"/>
          </p:cNvSpPr>
          <p:nvPr>
            <p:ph type="title"/>
          </p:nvPr>
        </p:nvSpPr>
        <p:spPr/>
        <p:txBody>
          <a:bodyPr/>
          <a:lstStyle/>
          <a:p>
            <a:r>
              <a:rPr lang="en-IE"/>
              <a:t>Introduction to </a:t>
            </a:r>
            <a:r>
              <a:rPr lang="en-IE" err="1"/>
              <a:t>ireland</a:t>
            </a:r>
            <a:endParaRPr lang="en-IE"/>
          </a:p>
        </p:txBody>
      </p:sp>
      <p:sp>
        <p:nvSpPr>
          <p:cNvPr id="3" name="Content Placeholder 2">
            <a:extLst>
              <a:ext uri="{FF2B5EF4-FFF2-40B4-BE49-F238E27FC236}">
                <a16:creationId xmlns:a16="http://schemas.microsoft.com/office/drawing/2014/main" id="{1F4CF9F4-966A-5B36-0413-9416D2E55FB0}"/>
              </a:ext>
            </a:extLst>
          </p:cNvPr>
          <p:cNvSpPr>
            <a:spLocks noGrp="1"/>
          </p:cNvSpPr>
          <p:nvPr>
            <p:ph idx="1"/>
          </p:nvPr>
        </p:nvSpPr>
        <p:spPr>
          <a:xfrm>
            <a:off x="477788" y="999200"/>
            <a:ext cx="11026743" cy="3678303"/>
          </a:xfrm>
        </p:spPr>
        <p:txBody>
          <a:bodyPr>
            <a:normAutofit/>
          </a:bodyPr>
          <a:lstStyle/>
          <a:p>
            <a:pPr marL="0" indent="0">
              <a:buNone/>
            </a:pPr>
            <a:r>
              <a:rPr lang="en-US"/>
              <a:t>Public holidays –often referred to as Bank holidays</a:t>
            </a:r>
          </a:p>
          <a:p>
            <a:pPr marL="0" indent="0">
              <a:buNone/>
            </a:pPr>
            <a:endParaRPr lang="en-US"/>
          </a:p>
          <a:p>
            <a:pPr marL="0" indent="0">
              <a:buNone/>
            </a:pPr>
            <a:endParaRPr lang="en-US"/>
          </a:p>
          <a:p>
            <a:pPr marL="0" indent="0">
              <a:buNone/>
            </a:pPr>
            <a:endParaRPr lang="en-IE"/>
          </a:p>
        </p:txBody>
      </p:sp>
      <p:graphicFrame>
        <p:nvGraphicFramePr>
          <p:cNvPr id="4" name="Table 3">
            <a:extLst>
              <a:ext uri="{FF2B5EF4-FFF2-40B4-BE49-F238E27FC236}">
                <a16:creationId xmlns:a16="http://schemas.microsoft.com/office/drawing/2014/main" id="{471FAEF7-277B-46FF-FC8D-1DDDFE445D4F}"/>
              </a:ext>
            </a:extLst>
          </p:cNvPr>
          <p:cNvGraphicFramePr>
            <a:graphicFrameLocks noGrp="1"/>
          </p:cNvGraphicFramePr>
          <p:nvPr>
            <p:extLst>
              <p:ext uri="{D42A27DB-BD31-4B8C-83A1-F6EECF244321}">
                <p14:modId xmlns:p14="http://schemas.microsoft.com/office/powerpoint/2010/main" val="292437305"/>
              </p:ext>
            </p:extLst>
          </p:nvPr>
        </p:nvGraphicFramePr>
        <p:xfrm>
          <a:off x="5590356" y="2045214"/>
          <a:ext cx="6315082" cy="3948868"/>
        </p:xfrm>
        <a:graphic>
          <a:graphicData uri="http://schemas.openxmlformats.org/drawingml/2006/table">
            <a:tbl>
              <a:tblPr/>
              <a:tblGrid>
                <a:gridCol w="3168352">
                  <a:extLst>
                    <a:ext uri="{9D8B030D-6E8A-4147-A177-3AD203B41FA5}">
                      <a16:colId xmlns:a16="http://schemas.microsoft.com/office/drawing/2014/main" val="375992966"/>
                    </a:ext>
                  </a:extLst>
                </a:gridCol>
                <a:gridCol w="3146730">
                  <a:extLst>
                    <a:ext uri="{9D8B030D-6E8A-4147-A177-3AD203B41FA5}">
                      <a16:colId xmlns:a16="http://schemas.microsoft.com/office/drawing/2014/main" val="2724654251"/>
                    </a:ext>
                  </a:extLst>
                </a:gridCol>
              </a:tblGrid>
              <a:tr h="358988">
                <a:tc>
                  <a:txBody>
                    <a:bodyPr/>
                    <a:lstStyle/>
                    <a:p>
                      <a:pPr algn="l"/>
                      <a:r>
                        <a:rPr lang="en-IE" sz="1600" b="1">
                          <a:effectLst/>
                        </a:rPr>
                        <a:t>2024</a:t>
                      </a:r>
                      <a:endParaRPr lang="en-IE" sz="1600" b="0">
                        <a:effectLst/>
                      </a:endParaRPr>
                    </a:p>
                  </a:txBody>
                  <a:tcPr marL="123903" marR="123903" marT="41301" marB="41301" anchor="ctr">
                    <a:lnL>
                      <a:noFill/>
                    </a:lnL>
                    <a:lnR>
                      <a:noFill/>
                    </a:lnR>
                    <a:lnT>
                      <a:noFill/>
                    </a:lnT>
                    <a:lnB>
                      <a:noFill/>
                    </a:lnB>
                    <a:solidFill>
                      <a:srgbClr val="F0F4F7"/>
                    </a:solidFill>
                  </a:tcPr>
                </a:tc>
                <a:tc>
                  <a:txBody>
                    <a:bodyPr/>
                    <a:lstStyle/>
                    <a:p>
                      <a:pPr algn="l"/>
                      <a:r>
                        <a:rPr lang="en-IE" sz="1600" b="1">
                          <a:effectLst/>
                        </a:rPr>
                        <a:t>2025</a:t>
                      </a:r>
                      <a:endParaRPr lang="en-IE" sz="1600" b="0">
                        <a:effectLst/>
                      </a:endParaRPr>
                    </a:p>
                  </a:txBody>
                  <a:tcPr marL="123903" marR="123903" marT="41301" marB="41301" anchor="ctr">
                    <a:lnL>
                      <a:noFill/>
                    </a:lnL>
                    <a:lnR>
                      <a:noFill/>
                    </a:lnR>
                    <a:lnT>
                      <a:noFill/>
                    </a:lnT>
                    <a:lnB>
                      <a:noFill/>
                    </a:lnB>
                    <a:solidFill>
                      <a:srgbClr val="F0F4F7"/>
                    </a:solidFill>
                  </a:tcPr>
                </a:tc>
                <a:extLst>
                  <a:ext uri="{0D108BD9-81ED-4DB2-BD59-A6C34878D82A}">
                    <a16:rowId xmlns:a16="http://schemas.microsoft.com/office/drawing/2014/main" val="1143648886"/>
                  </a:ext>
                </a:extLst>
              </a:tr>
              <a:tr h="358988">
                <a:tc>
                  <a:txBody>
                    <a:bodyPr/>
                    <a:lstStyle/>
                    <a:p>
                      <a:pPr algn="l"/>
                      <a:r>
                        <a:rPr lang="en-IE" sz="1600" b="0">
                          <a:effectLst/>
                        </a:rPr>
                        <a:t>1 January</a:t>
                      </a:r>
                    </a:p>
                  </a:txBody>
                  <a:tcPr marL="123903" marR="123903" marT="41301" marB="41301" anchor="ctr">
                    <a:lnL>
                      <a:noFill/>
                    </a:lnL>
                    <a:lnR>
                      <a:noFill/>
                    </a:lnR>
                    <a:lnT>
                      <a:noFill/>
                    </a:lnT>
                    <a:lnB>
                      <a:noFill/>
                    </a:lnB>
                    <a:solidFill>
                      <a:srgbClr val="FFFFFF"/>
                    </a:solidFill>
                  </a:tcPr>
                </a:tc>
                <a:tc>
                  <a:txBody>
                    <a:bodyPr/>
                    <a:lstStyle/>
                    <a:p>
                      <a:pPr algn="l"/>
                      <a:r>
                        <a:rPr lang="en-IE" sz="1600" b="0">
                          <a:effectLst/>
                        </a:rPr>
                        <a:t>1 January</a:t>
                      </a:r>
                    </a:p>
                  </a:txBody>
                  <a:tcPr marL="123903" marR="123903" marT="41301" marB="41301" anchor="ctr">
                    <a:lnL>
                      <a:noFill/>
                    </a:lnL>
                    <a:lnR>
                      <a:noFill/>
                    </a:lnR>
                    <a:lnT>
                      <a:noFill/>
                    </a:lnT>
                    <a:lnB>
                      <a:noFill/>
                    </a:lnB>
                    <a:solidFill>
                      <a:srgbClr val="FFFFFF"/>
                    </a:solidFill>
                  </a:tcPr>
                </a:tc>
                <a:extLst>
                  <a:ext uri="{0D108BD9-81ED-4DB2-BD59-A6C34878D82A}">
                    <a16:rowId xmlns:a16="http://schemas.microsoft.com/office/drawing/2014/main" val="2275582498"/>
                  </a:ext>
                </a:extLst>
              </a:tr>
              <a:tr h="358988">
                <a:tc>
                  <a:txBody>
                    <a:bodyPr/>
                    <a:lstStyle/>
                    <a:p>
                      <a:pPr algn="l"/>
                      <a:r>
                        <a:rPr lang="en-IE" sz="1600" b="0">
                          <a:effectLst/>
                        </a:rPr>
                        <a:t>5 February</a:t>
                      </a:r>
                    </a:p>
                  </a:txBody>
                  <a:tcPr marL="123903" marR="123903" marT="41301" marB="41301" anchor="ctr">
                    <a:lnL>
                      <a:noFill/>
                    </a:lnL>
                    <a:lnR>
                      <a:noFill/>
                    </a:lnR>
                    <a:lnT>
                      <a:noFill/>
                    </a:lnT>
                    <a:lnB>
                      <a:noFill/>
                    </a:lnB>
                    <a:solidFill>
                      <a:srgbClr val="F0F4F7"/>
                    </a:solidFill>
                  </a:tcPr>
                </a:tc>
                <a:tc>
                  <a:txBody>
                    <a:bodyPr/>
                    <a:lstStyle/>
                    <a:p>
                      <a:pPr algn="l"/>
                      <a:r>
                        <a:rPr lang="en-IE" sz="1600" b="0">
                          <a:effectLst/>
                        </a:rPr>
                        <a:t>3 February</a:t>
                      </a:r>
                    </a:p>
                  </a:txBody>
                  <a:tcPr marL="123903" marR="123903" marT="41301" marB="41301" anchor="ctr">
                    <a:lnL>
                      <a:noFill/>
                    </a:lnL>
                    <a:lnR>
                      <a:noFill/>
                    </a:lnR>
                    <a:lnT>
                      <a:noFill/>
                    </a:lnT>
                    <a:lnB>
                      <a:noFill/>
                    </a:lnB>
                    <a:solidFill>
                      <a:srgbClr val="F0F4F7"/>
                    </a:solidFill>
                  </a:tcPr>
                </a:tc>
                <a:extLst>
                  <a:ext uri="{0D108BD9-81ED-4DB2-BD59-A6C34878D82A}">
                    <a16:rowId xmlns:a16="http://schemas.microsoft.com/office/drawing/2014/main" val="972999105"/>
                  </a:ext>
                </a:extLst>
              </a:tr>
              <a:tr h="358988">
                <a:tc>
                  <a:txBody>
                    <a:bodyPr/>
                    <a:lstStyle/>
                    <a:p>
                      <a:pPr algn="l"/>
                      <a:r>
                        <a:rPr lang="en-IE" sz="1600" b="0">
                          <a:effectLst/>
                        </a:rPr>
                        <a:t>17 March</a:t>
                      </a:r>
                    </a:p>
                  </a:txBody>
                  <a:tcPr marL="123903" marR="123903" marT="41301" marB="41301" anchor="ctr">
                    <a:lnL>
                      <a:noFill/>
                    </a:lnL>
                    <a:lnR>
                      <a:noFill/>
                    </a:lnR>
                    <a:lnT>
                      <a:noFill/>
                    </a:lnT>
                    <a:lnB>
                      <a:noFill/>
                    </a:lnB>
                    <a:solidFill>
                      <a:srgbClr val="FFFFFF"/>
                    </a:solidFill>
                  </a:tcPr>
                </a:tc>
                <a:tc>
                  <a:txBody>
                    <a:bodyPr/>
                    <a:lstStyle/>
                    <a:p>
                      <a:pPr algn="l"/>
                      <a:r>
                        <a:rPr lang="en-IE" sz="1600" b="0">
                          <a:effectLst/>
                        </a:rPr>
                        <a:t>17 March</a:t>
                      </a:r>
                    </a:p>
                  </a:txBody>
                  <a:tcPr marL="123903" marR="123903" marT="41301" marB="41301" anchor="ctr">
                    <a:lnL>
                      <a:noFill/>
                    </a:lnL>
                    <a:lnR>
                      <a:noFill/>
                    </a:lnR>
                    <a:lnT>
                      <a:noFill/>
                    </a:lnT>
                    <a:lnB>
                      <a:noFill/>
                    </a:lnB>
                    <a:solidFill>
                      <a:srgbClr val="FFFFFF"/>
                    </a:solidFill>
                  </a:tcPr>
                </a:tc>
                <a:extLst>
                  <a:ext uri="{0D108BD9-81ED-4DB2-BD59-A6C34878D82A}">
                    <a16:rowId xmlns:a16="http://schemas.microsoft.com/office/drawing/2014/main" val="3155508799"/>
                  </a:ext>
                </a:extLst>
              </a:tr>
              <a:tr h="358988">
                <a:tc>
                  <a:txBody>
                    <a:bodyPr/>
                    <a:lstStyle/>
                    <a:p>
                      <a:pPr algn="l"/>
                      <a:r>
                        <a:rPr lang="en-IE" sz="1600" b="0">
                          <a:effectLst/>
                        </a:rPr>
                        <a:t>1 April</a:t>
                      </a:r>
                    </a:p>
                  </a:txBody>
                  <a:tcPr marL="123903" marR="123903" marT="41301" marB="41301" anchor="ctr">
                    <a:lnL>
                      <a:noFill/>
                    </a:lnL>
                    <a:lnR>
                      <a:noFill/>
                    </a:lnR>
                    <a:lnT>
                      <a:noFill/>
                    </a:lnT>
                    <a:lnB>
                      <a:noFill/>
                    </a:lnB>
                    <a:solidFill>
                      <a:srgbClr val="F0F4F7"/>
                    </a:solidFill>
                  </a:tcPr>
                </a:tc>
                <a:tc>
                  <a:txBody>
                    <a:bodyPr/>
                    <a:lstStyle/>
                    <a:p>
                      <a:pPr algn="l"/>
                      <a:r>
                        <a:rPr lang="en-IE" sz="1600" b="0">
                          <a:effectLst/>
                        </a:rPr>
                        <a:t>21 April</a:t>
                      </a:r>
                    </a:p>
                  </a:txBody>
                  <a:tcPr marL="123903" marR="123903" marT="41301" marB="41301" anchor="ctr">
                    <a:lnL>
                      <a:noFill/>
                    </a:lnL>
                    <a:lnR>
                      <a:noFill/>
                    </a:lnR>
                    <a:lnT>
                      <a:noFill/>
                    </a:lnT>
                    <a:lnB>
                      <a:noFill/>
                    </a:lnB>
                    <a:solidFill>
                      <a:srgbClr val="F0F4F7"/>
                    </a:solidFill>
                  </a:tcPr>
                </a:tc>
                <a:extLst>
                  <a:ext uri="{0D108BD9-81ED-4DB2-BD59-A6C34878D82A}">
                    <a16:rowId xmlns:a16="http://schemas.microsoft.com/office/drawing/2014/main" val="2320217157"/>
                  </a:ext>
                </a:extLst>
              </a:tr>
              <a:tr h="358988">
                <a:tc>
                  <a:txBody>
                    <a:bodyPr/>
                    <a:lstStyle/>
                    <a:p>
                      <a:pPr algn="l"/>
                      <a:r>
                        <a:rPr lang="en-IE" sz="1600" b="0">
                          <a:effectLst/>
                        </a:rPr>
                        <a:t>6 May</a:t>
                      </a:r>
                    </a:p>
                  </a:txBody>
                  <a:tcPr marL="123903" marR="123903" marT="41301" marB="41301" anchor="ctr">
                    <a:lnL>
                      <a:noFill/>
                    </a:lnL>
                    <a:lnR>
                      <a:noFill/>
                    </a:lnR>
                    <a:lnT>
                      <a:noFill/>
                    </a:lnT>
                    <a:lnB>
                      <a:noFill/>
                    </a:lnB>
                    <a:solidFill>
                      <a:srgbClr val="FFFFFF"/>
                    </a:solidFill>
                  </a:tcPr>
                </a:tc>
                <a:tc>
                  <a:txBody>
                    <a:bodyPr/>
                    <a:lstStyle/>
                    <a:p>
                      <a:pPr algn="l"/>
                      <a:r>
                        <a:rPr lang="en-IE" sz="1600" b="0">
                          <a:effectLst/>
                        </a:rPr>
                        <a:t>5 May</a:t>
                      </a:r>
                    </a:p>
                  </a:txBody>
                  <a:tcPr marL="123903" marR="123903" marT="41301" marB="41301" anchor="ctr">
                    <a:lnL>
                      <a:noFill/>
                    </a:lnL>
                    <a:lnR>
                      <a:noFill/>
                    </a:lnR>
                    <a:lnT>
                      <a:noFill/>
                    </a:lnT>
                    <a:lnB>
                      <a:noFill/>
                    </a:lnB>
                    <a:solidFill>
                      <a:srgbClr val="FFFFFF"/>
                    </a:solidFill>
                  </a:tcPr>
                </a:tc>
                <a:extLst>
                  <a:ext uri="{0D108BD9-81ED-4DB2-BD59-A6C34878D82A}">
                    <a16:rowId xmlns:a16="http://schemas.microsoft.com/office/drawing/2014/main" val="117769660"/>
                  </a:ext>
                </a:extLst>
              </a:tr>
              <a:tr h="358988">
                <a:tc>
                  <a:txBody>
                    <a:bodyPr/>
                    <a:lstStyle/>
                    <a:p>
                      <a:pPr algn="l"/>
                      <a:r>
                        <a:rPr lang="en-IE" sz="1600" b="0">
                          <a:effectLst/>
                        </a:rPr>
                        <a:t>3 June</a:t>
                      </a:r>
                    </a:p>
                  </a:txBody>
                  <a:tcPr marL="123903" marR="123903" marT="41301" marB="41301" anchor="ctr">
                    <a:lnL>
                      <a:noFill/>
                    </a:lnL>
                    <a:lnR>
                      <a:noFill/>
                    </a:lnR>
                    <a:lnT>
                      <a:noFill/>
                    </a:lnT>
                    <a:lnB>
                      <a:noFill/>
                    </a:lnB>
                    <a:solidFill>
                      <a:srgbClr val="F0F4F7"/>
                    </a:solidFill>
                  </a:tcPr>
                </a:tc>
                <a:tc>
                  <a:txBody>
                    <a:bodyPr/>
                    <a:lstStyle/>
                    <a:p>
                      <a:pPr algn="l"/>
                      <a:r>
                        <a:rPr lang="en-IE" sz="1600" b="0">
                          <a:effectLst/>
                        </a:rPr>
                        <a:t>2 June</a:t>
                      </a:r>
                    </a:p>
                  </a:txBody>
                  <a:tcPr marL="123903" marR="123903" marT="41301" marB="41301" anchor="ctr">
                    <a:lnL>
                      <a:noFill/>
                    </a:lnL>
                    <a:lnR>
                      <a:noFill/>
                    </a:lnR>
                    <a:lnT>
                      <a:noFill/>
                    </a:lnT>
                    <a:lnB>
                      <a:noFill/>
                    </a:lnB>
                    <a:solidFill>
                      <a:srgbClr val="F0F4F7"/>
                    </a:solidFill>
                  </a:tcPr>
                </a:tc>
                <a:extLst>
                  <a:ext uri="{0D108BD9-81ED-4DB2-BD59-A6C34878D82A}">
                    <a16:rowId xmlns:a16="http://schemas.microsoft.com/office/drawing/2014/main" val="3181490964"/>
                  </a:ext>
                </a:extLst>
              </a:tr>
              <a:tr h="358988">
                <a:tc>
                  <a:txBody>
                    <a:bodyPr/>
                    <a:lstStyle/>
                    <a:p>
                      <a:pPr algn="l"/>
                      <a:r>
                        <a:rPr lang="en-IE" sz="1600" b="0">
                          <a:effectLst/>
                        </a:rPr>
                        <a:t>5 August</a:t>
                      </a:r>
                    </a:p>
                  </a:txBody>
                  <a:tcPr marL="123903" marR="123903" marT="41301" marB="41301" anchor="ctr">
                    <a:lnL>
                      <a:noFill/>
                    </a:lnL>
                    <a:lnR>
                      <a:noFill/>
                    </a:lnR>
                    <a:lnT>
                      <a:noFill/>
                    </a:lnT>
                    <a:lnB>
                      <a:noFill/>
                    </a:lnB>
                    <a:solidFill>
                      <a:srgbClr val="FFFFFF"/>
                    </a:solidFill>
                  </a:tcPr>
                </a:tc>
                <a:tc>
                  <a:txBody>
                    <a:bodyPr/>
                    <a:lstStyle/>
                    <a:p>
                      <a:pPr algn="l"/>
                      <a:r>
                        <a:rPr lang="en-IE" sz="1600" b="0">
                          <a:effectLst/>
                        </a:rPr>
                        <a:t>4 August</a:t>
                      </a:r>
                    </a:p>
                  </a:txBody>
                  <a:tcPr marL="123903" marR="123903" marT="41301" marB="41301" anchor="ctr">
                    <a:lnL>
                      <a:noFill/>
                    </a:lnL>
                    <a:lnR>
                      <a:noFill/>
                    </a:lnR>
                    <a:lnT>
                      <a:noFill/>
                    </a:lnT>
                    <a:lnB>
                      <a:noFill/>
                    </a:lnB>
                    <a:solidFill>
                      <a:srgbClr val="FFFFFF"/>
                    </a:solidFill>
                  </a:tcPr>
                </a:tc>
                <a:extLst>
                  <a:ext uri="{0D108BD9-81ED-4DB2-BD59-A6C34878D82A}">
                    <a16:rowId xmlns:a16="http://schemas.microsoft.com/office/drawing/2014/main" val="4271434971"/>
                  </a:ext>
                </a:extLst>
              </a:tr>
              <a:tr h="358988">
                <a:tc>
                  <a:txBody>
                    <a:bodyPr/>
                    <a:lstStyle/>
                    <a:p>
                      <a:pPr algn="l"/>
                      <a:r>
                        <a:rPr lang="en-IE" sz="1600" b="0">
                          <a:effectLst/>
                        </a:rPr>
                        <a:t>28 October</a:t>
                      </a:r>
                    </a:p>
                  </a:txBody>
                  <a:tcPr marL="123903" marR="123903" marT="41301" marB="41301" anchor="ctr">
                    <a:lnL>
                      <a:noFill/>
                    </a:lnL>
                    <a:lnR>
                      <a:noFill/>
                    </a:lnR>
                    <a:lnT>
                      <a:noFill/>
                    </a:lnT>
                    <a:lnB>
                      <a:noFill/>
                    </a:lnB>
                    <a:solidFill>
                      <a:srgbClr val="F0F4F7"/>
                    </a:solidFill>
                  </a:tcPr>
                </a:tc>
                <a:tc>
                  <a:txBody>
                    <a:bodyPr/>
                    <a:lstStyle/>
                    <a:p>
                      <a:pPr algn="l"/>
                      <a:r>
                        <a:rPr lang="en-IE" sz="1600" b="0">
                          <a:effectLst/>
                        </a:rPr>
                        <a:t>27 October</a:t>
                      </a:r>
                    </a:p>
                  </a:txBody>
                  <a:tcPr marL="123903" marR="123903" marT="41301" marB="41301" anchor="ctr">
                    <a:lnL>
                      <a:noFill/>
                    </a:lnL>
                    <a:lnR>
                      <a:noFill/>
                    </a:lnR>
                    <a:lnT>
                      <a:noFill/>
                    </a:lnT>
                    <a:lnB>
                      <a:noFill/>
                    </a:lnB>
                    <a:solidFill>
                      <a:srgbClr val="F0F4F7"/>
                    </a:solidFill>
                  </a:tcPr>
                </a:tc>
                <a:extLst>
                  <a:ext uri="{0D108BD9-81ED-4DB2-BD59-A6C34878D82A}">
                    <a16:rowId xmlns:a16="http://schemas.microsoft.com/office/drawing/2014/main" val="610909119"/>
                  </a:ext>
                </a:extLst>
              </a:tr>
              <a:tr h="358988">
                <a:tc>
                  <a:txBody>
                    <a:bodyPr/>
                    <a:lstStyle/>
                    <a:p>
                      <a:pPr algn="l"/>
                      <a:r>
                        <a:rPr lang="en-IE" sz="1600" b="0">
                          <a:effectLst/>
                        </a:rPr>
                        <a:t>25 December</a:t>
                      </a:r>
                    </a:p>
                  </a:txBody>
                  <a:tcPr marL="123903" marR="123903" marT="41301" marB="41301" anchor="ctr">
                    <a:lnL>
                      <a:noFill/>
                    </a:lnL>
                    <a:lnR>
                      <a:noFill/>
                    </a:lnR>
                    <a:lnT>
                      <a:noFill/>
                    </a:lnT>
                    <a:lnB>
                      <a:noFill/>
                    </a:lnB>
                    <a:solidFill>
                      <a:srgbClr val="FFFFFF"/>
                    </a:solidFill>
                  </a:tcPr>
                </a:tc>
                <a:tc>
                  <a:txBody>
                    <a:bodyPr/>
                    <a:lstStyle/>
                    <a:p>
                      <a:pPr algn="l"/>
                      <a:r>
                        <a:rPr lang="en-IE" sz="1600" b="0">
                          <a:effectLst/>
                        </a:rPr>
                        <a:t>25 December</a:t>
                      </a:r>
                    </a:p>
                  </a:txBody>
                  <a:tcPr marL="123903" marR="123903" marT="41301" marB="41301" anchor="ctr">
                    <a:lnL>
                      <a:noFill/>
                    </a:lnL>
                    <a:lnR>
                      <a:noFill/>
                    </a:lnR>
                    <a:lnT>
                      <a:noFill/>
                    </a:lnT>
                    <a:lnB>
                      <a:noFill/>
                    </a:lnB>
                    <a:solidFill>
                      <a:srgbClr val="FFFFFF"/>
                    </a:solidFill>
                  </a:tcPr>
                </a:tc>
                <a:extLst>
                  <a:ext uri="{0D108BD9-81ED-4DB2-BD59-A6C34878D82A}">
                    <a16:rowId xmlns:a16="http://schemas.microsoft.com/office/drawing/2014/main" val="1074665723"/>
                  </a:ext>
                </a:extLst>
              </a:tr>
              <a:tr h="358988">
                <a:tc>
                  <a:txBody>
                    <a:bodyPr/>
                    <a:lstStyle/>
                    <a:p>
                      <a:pPr algn="l"/>
                      <a:r>
                        <a:rPr lang="en-IE" sz="1600" b="0">
                          <a:effectLst/>
                        </a:rPr>
                        <a:t>26 December</a:t>
                      </a:r>
                    </a:p>
                  </a:txBody>
                  <a:tcPr marL="123903" marR="123903" marT="41301" marB="41301" anchor="ctr">
                    <a:lnL>
                      <a:noFill/>
                    </a:lnL>
                    <a:lnR>
                      <a:noFill/>
                    </a:lnR>
                    <a:lnT>
                      <a:noFill/>
                    </a:lnT>
                    <a:lnB>
                      <a:noFill/>
                    </a:lnB>
                    <a:solidFill>
                      <a:srgbClr val="F0F4F7"/>
                    </a:solidFill>
                  </a:tcPr>
                </a:tc>
                <a:tc>
                  <a:txBody>
                    <a:bodyPr/>
                    <a:lstStyle/>
                    <a:p>
                      <a:pPr algn="l"/>
                      <a:r>
                        <a:rPr lang="en-IE" sz="1600" b="0">
                          <a:effectLst/>
                        </a:rPr>
                        <a:t>26 December</a:t>
                      </a:r>
                    </a:p>
                  </a:txBody>
                  <a:tcPr marL="123903" marR="123903" marT="41301" marB="41301" anchor="ctr">
                    <a:lnL>
                      <a:noFill/>
                    </a:lnL>
                    <a:lnR>
                      <a:noFill/>
                    </a:lnR>
                    <a:lnT>
                      <a:noFill/>
                    </a:lnT>
                    <a:lnB>
                      <a:noFill/>
                    </a:lnB>
                    <a:solidFill>
                      <a:srgbClr val="F0F4F7"/>
                    </a:solidFill>
                  </a:tcPr>
                </a:tc>
                <a:extLst>
                  <a:ext uri="{0D108BD9-81ED-4DB2-BD59-A6C34878D82A}">
                    <a16:rowId xmlns:a16="http://schemas.microsoft.com/office/drawing/2014/main" val="171147207"/>
                  </a:ext>
                </a:extLst>
              </a:tr>
            </a:tbl>
          </a:graphicData>
        </a:graphic>
      </p:graphicFrame>
      <p:pic>
        <p:nvPicPr>
          <p:cNvPr id="2050" name="Picture 2" descr="Image result for irish holidays">
            <a:extLst>
              <a:ext uri="{FF2B5EF4-FFF2-40B4-BE49-F238E27FC236}">
                <a16:creationId xmlns:a16="http://schemas.microsoft.com/office/drawing/2014/main" id="{070D3B26-0B4E-A056-A617-4D165DB4E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2924944"/>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32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82">
            <a:extLst>
              <a:ext uri="{FF2B5EF4-FFF2-40B4-BE49-F238E27FC236}">
                <a16:creationId xmlns:a16="http://schemas.microsoft.com/office/drawing/2014/main" id="{F58C3199-B505-4A20-A611-EA9ACB03F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88825"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2084">
            <a:extLst>
              <a:ext uri="{FF2B5EF4-FFF2-40B4-BE49-F238E27FC236}">
                <a16:creationId xmlns:a16="http://schemas.microsoft.com/office/drawing/2014/main" id="{21B59559-EA03-44FD-B613-EF3782A62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261" y="638175"/>
            <a:ext cx="3706512" cy="5762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2D8C155B-71F9-1856-20D1-E494E8F5B6B0}"/>
              </a:ext>
            </a:extLst>
          </p:cNvPr>
          <p:cNvSpPr>
            <a:spLocks noGrp="1"/>
          </p:cNvSpPr>
          <p:nvPr>
            <p:ph type="title"/>
          </p:nvPr>
        </p:nvSpPr>
        <p:spPr>
          <a:xfrm>
            <a:off x="581041" y="782054"/>
            <a:ext cx="3420338" cy="1013800"/>
          </a:xfrm>
        </p:spPr>
        <p:txBody>
          <a:bodyPr>
            <a:normAutofit/>
          </a:bodyPr>
          <a:lstStyle/>
          <a:p>
            <a:r>
              <a:rPr lang="en-IE" sz="2600"/>
              <a:t>Introduction to Maynooth town</a:t>
            </a:r>
          </a:p>
        </p:txBody>
      </p:sp>
      <p:sp>
        <p:nvSpPr>
          <p:cNvPr id="3" name="Content Placeholder 2">
            <a:extLst>
              <a:ext uri="{FF2B5EF4-FFF2-40B4-BE49-F238E27FC236}">
                <a16:creationId xmlns:a16="http://schemas.microsoft.com/office/drawing/2014/main" id="{C93A2441-D0BA-5E27-F3AE-9A9D1B936657}"/>
              </a:ext>
            </a:extLst>
          </p:cNvPr>
          <p:cNvSpPr>
            <a:spLocks noGrp="1"/>
          </p:cNvSpPr>
          <p:nvPr>
            <p:ph idx="1"/>
          </p:nvPr>
        </p:nvSpPr>
        <p:spPr>
          <a:xfrm>
            <a:off x="581040" y="1939733"/>
            <a:ext cx="3414744" cy="4317185"/>
          </a:xfrm>
        </p:spPr>
        <p:txBody>
          <a:bodyPr>
            <a:normAutofit/>
          </a:bodyPr>
          <a:lstStyle/>
          <a:p>
            <a:r>
              <a:rPr lang="en-IE">
                <a:solidFill>
                  <a:schemeClr val="bg1"/>
                </a:solidFill>
              </a:rPr>
              <a:t>Irish name </a:t>
            </a:r>
            <a:r>
              <a:rPr lang="en-IE" err="1">
                <a:solidFill>
                  <a:schemeClr val="bg1"/>
                </a:solidFill>
              </a:rPr>
              <a:t>Maigh</a:t>
            </a:r>
            <a:r>
              <a:rPr lang="en-IE">
                <a:solidFill>
                  <a:schemeClr val="bg1"/>
                </a:solidFill>
              </a:rPr>
              <a:t> </a:t>
            </a:r>
            <a:r>
              <a:rPr lang="en-IE" err="1">
                <a:solidFill>
                  <a:schemeClr val="bg1"/>
                </a:solidFill>
              </a:rPr>
              <a:t>Nuadh</a:t>
            </a:r>
            <a:r>
              <a:rPr lang="en-IE">
                <a:solidFill>
                  <a:schemeClr val="bg1"/>
                </a:solidFill>
              </a:rPr>
              <a:t> meaning the Plain of </a:t>
            </a:r>
            <a:r>
              <a:rPr lang="en-IE" err="1">
                <a:solidFill>
                  <a:schemeClr val="bg1"/>
                </a:solidFill>
              </a:rPr>
              <a:t>Nuadhad</a:t>
            </a:r>
            <a:endParaRPr lang="en-IE">
              <a:solidFill>
                <a:schemeClr val="bg1"/>
              </a:solidFill>
            </a:endParaRPr>
          </a:p>
          <a:p>
            <a:pPr marL="0" indent="0">
              <a:buNone/>
            </a:pPr>
            <a:r>
              <a:rPr lang="en-IE">
                <a:solidFill>
                  <a:schemeClr val="bg1"/>
                </a:solidFill>
              </a:rPr>
              <a:t>    (</a:t>
            </a:r>
            <a:r>
              <a:rPr lang="en-IE" err="1">
                <a:solidFill>
                  <a:schemeClr val="bg1"/>
                </a:solidFill>
              </a:rPr>
              <a:t>Nuad</a:t>
            </a:r>
            <a:r>
              <a:rPr lang="en-IE">
                <a:solidFill>
                  <a:schemeClr val="bg1"/>
                </a:solidFill>
              </a:rPr>
              <a:t>, ancient Irish god). </a:t>
            </a:r>
          </a:p>
          <a:p>
            <a:pPr marL="0" indent="0">
              <a:buNone/>
            </a:pPr>
            <a:r>
              <a:rPr lang="en-IE">
                <a:solidFill>
                  <a:schemeClr val="bg1"/>
                </a:solidFill>
              </a:rPr>
              <a:t>In the county of Kildare</a:t>
            </a:r>
          </a:p>
          <a:p>
            <a:pPr marL="0" indent="0">
              <a:buNone/>
            </a:pPr>
            <a:r>
              <a:rPr lang="en-IE">
                <a:solidFill>
                  <a:schemeClr val="bg1"/>
                </a:solidFill>
              </a:rPr>
              <a:t>In the province of Leinster</a:t>
            </a:r>
          </a:p>
          <a:p>
            <a:pPr marL="0" indent="0">
              <a:buNone/>
            </a:pPr>
            <a:endParaRPr lang="en-IE">
              <a:solidFill>
                <a:schemeClr val="bg1"/>
              </a:solidFill>
            </a:endParaRPr>
          </a:p>
          <a:p>
            <a:r>
              <a:rPr lang="en-IE">
                <a:solidFill>
                  <a:schemeClr val="bg1"/>
                </a:solidFill>
              </a:rPr>
              <a:t>Founded in 12</a:t>
            </a:r>
            <a:r>
              <a:rPr lang="en-IE" baseline="30000">
                <a:solidFill>
                  <a:schemeClr val="bg1"/>
                </a:solidFill>
              </a:rPr>
              <a:t>th</a:t>
            </a:r>
            <a:r>
              <a:rPr lang="en-IE">
                <a:solidFill>
                  <a:schemeClr val="bg1"/>
                </a:solidFill>
              </a:rPr>
              <a:t> century, a significant medieval town.  </a:t>
            </a:r>
          </a:p>
          <a:p>
            <a:pPr marL="0" indent="0">
              <a:buNone/>
            </a:pPr>
            <a:endParaRPr lang="en-IE">
              <a:solidFill>
                <a:schemeClr val="bg1"/>
              </a:solidFill>
            </a:endParaRPr>
          </a:p>
          <a:p>
            <a:endParaRPr lang="en-IE">
              <a:solidFill>
                <a:schemeClr val="bg1"/>
              </a:solidFill>
            </a:endParaRPr>
          </a:p>
          <a:p>
            <a:endParaRPr lang="en-IE">
              <a:solidFill>
                <a:schemeClr val="bg1"/>
              </a:solidFill>
            </a:endParaRPr>
          </a:p>
        </p:txBody>
      </p:sp>
      <p:pic>
        <p:nvPicPr>
          <p:cNvPr id="4" name="Picture 3" descr="The Physical Landforms and Landscape of Ireland">
            <a:extLst>
              <a:ext uri="{FF2B5EF4-FFF2-40B4-BE49-F238E27FC236}">
                <a16:creationId xmlns:a16="http://schemas.microsoft.com/office/drawing/2014/main" id="{F057D0AF-6F44-F200-51EB-729FF4606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73646" y="1562462"/>
            <a:ext cx="3023603" cy="3914049"/>
          </a:xfrm>
          <a:prstGeom prst="rect">
            <a:avLst/>
          </a:prstGeom>
          <a:noFill/>
        </p:spPr>
      </p:pic>
      <p:sp>
        <p:nvSpPr>
          <p:cNvPr id="2087" name="Rectangle 2086">
            <a:extLst>
              <a:ext uri="{FF2B5EF4-FFF2-40B4-BE49-F238E27FC236}">
                <a16:creationId xmlns:a16="http://schemas.microsoft.com/office/drawing/2014/main" id="{A1100B94-707E-4E18-9DF3-21E1EA08A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7025" y="638173"/>
            <a:ext cx="3685169" cy="57551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Rectangle 2088">
            <a:extLst>
              <a:ext uri="{FF2B5EF4-FFF2-40B4-BE49-F238E27FC236}">
                <a16:creationId xmlns:a16="http://schemas.microsoft.com/office/drawing/2014/main" id="{FF0E6D73-1C2D-41E9-8FE3-2DE4FCB00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083" y="638174"/>
            <a:ext cx="3679511"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Maps Of Ireland | Printable Irish County Maps">
            <a:extLst>
              <a:ext uri="{FF2B5EF4-FFF2-40B4-BE49-F238E27FC236}">
                <a16:creationId xmlns:a16="http://schemas.microsoft.com/office/drawing/2014/main" id="{CADBBE50-8E1D-DEA8-E22B-8CD9E02EC2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448"/>
          <a:stretch/>
        </p:blipFill>
        <p:spPr bwMode="auto">
          <a:xfrm>
            <a:off x="8405798" y="1599851"/>
            <a:ext cx="2706061" cy="383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79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53" name="Rectangle 5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15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02B13-7F96-C2F5-C791-70CD131FB13C}"/>
              </a:ext>
            </a:extLst>
          </p:cNvPr>
          <p:cNvSpPr>
            <a:spLocks noGrp="1"/>
          </p:cNvSpPr>
          <p:nvPr>
            <p:ph type="title"/>
          </p:nvPr>
        </p:nvSpPr>
        <p:spPr>
          <a:xfrm>
            <a:off x="643300" y="1033389"/>
            <a:ext cx="4824999" cy="4825409"/>
          </a:xfrm>
        </p:spPr>
        <p:txBody>
          <a:bodyPr anchor="ctr">
            <a:normAutofit/>
          </a:bodyPr>
          <a:lstStyle/>
          <a:p>
            <a:r>
              <a:rPr lang="en-IE" sz="4500">
                <a:solidFill>
                  <a:srgbClr val="FFFFFF"/>
                </a:solidFill>
              </a:rPr>
              <a:t>Introduction to Maynooth university campus</a:t>
            </a:r>
          </a:p>
        </p:txBody>
      </p:sp>
      <p:sp>
        <p:nvSpPr>
          <p:cNvPr id="55" name="Rectangle 5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411" y="460868"/>
            <a:ext cx="4826775"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7" name="Rectangle 5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007" y="460868"/>
            <a:ext cx="4826775"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24AB37DD-6A61-0CB6-13AC-E69DF905C22A}"/>
              </a:ext>
            </a:extLst>
          </p:cNvPr>
          <p:cNvSpPr>
            <a:spLocks noGrp="1"/>
          </p:cNvSpPr>
          <p:nvPr>
            <p:ph idx="1"/>
          </p:nvPr>
        </p:nvSpPr>
        <p:spPr>
          <a:xfrm>
            <a:off x="6754009" y="1033390"/>
            <a:ext cx="4853773" cy="4825409"/>
          </a:xfrm>
          <a:ln w="57150">
            <a:noFill/>
          </a:ln>
        </p:spPr>
        <p:txBody>
          <a:bodyPr anchor="ctr">
            <a:normAutofit/>
          </a:bodyPr>
          <a:lstStyle/>
          <a:p>
            <a:pPr>
              <a:lnSpc>
                <a:spcPct val="90000"/>
              </a:lnSpc>
            </a:pPr>
            <a:r>
              <a:rPr lang="en-IE" sz="1900">
                <a:solidFill>
                  <a:schemeClr val="accent2">
                    <a:lumMod val="50000"/>
                  </a:schemeClr>
                </a:solidFill>
              </a:rPr>
              <a:t>Two universities on campus – Maynooth University and St. Patrick’s Pontifical University. </a:t>
            </a:r>
          </a:p>
          <a:p>
            <a:pPr>
              <a:lnSpc>
                <a:spcPct val="90000"/>
              </a:lnSpc>
            </a:pPr>
            <a:r>
              <a:rPr lang="en-IE" sz="1900">
                <a:solidFill>
                  <a:schemeClr val="accent2">
                    <a:lumMod val="50000"/>
                  </a:schemeClr>
                </a:solidFill>
              </a:rPr>
              <a:t>Maynooth University is a state university in the National University of Ireland federal system.  Degrees are conferred by the National University of Ireland and Maynooth University.  Parchments are in Latin – translations can be obtained from </a:t>
            </a:r>
            <a:r>
              <a:rPr lang="en-IE" sz="1900">
                <a:solidFill>
                  <a:schemeClr val="accent2">
                    <a:lumMod val="50000"/>
                  </a:schemeClr>
                </a:solidFill>
                <a:hlinkClick r:id="rId2"/>
              </a:rPr>
              <a:t>www.nui.ie</a:t>
            </a:r>
            <a:r>
              <a:rPr lang="en-IE" sz="1900">
                <a:solidFill>
                  <a:schemeClr val="accent2">
                    <a:lumMod val="50000"/>
                  </a:schemeClr>
                </a:solidFill>
              </a:rPr>
              <a:t> </a:t>
            </a:r>
          </a:p>
          <a:p>
            <a:pPr>
              <a:lnSpc>
                <a:spcPct val="90000"/>
              </a:lnSpc>
            </a:pPr>
            <a:r>
              <a:rPr lang="en-IE" sz="1900">
                <a:solidFill>
                  <a:schemeClr val="accent2">
                    <a:lumMod val="50000"/>
                  </a:schemeClr>
                </a:solidFill>
              </a:rPr>
              <a:t>Original Royal College of St Patrick was founded in 1795.  Maynooth University was created (as National University of Ireland Maynooth) in 1997, taking some departments from St Patrick’s College to form the new university.  The name was changed to Maynooth University in 2016.  </a:t>
            </a:r>
          </a:p>
        </p:txBody>
      </p:sp>
    </p:spTree>
    <p:extLst>
      <p:ext uri="{BB962C8B-B14F-4D97-AF65-F5344CB8AC3E}">
        <p14:creationId xmlns:p14="http://schemas.microsoft.com/office/powerpoint/2010/main" val="2126547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D6BF5-05A7-DDC8-02C3-956911C328C8}"/>
              </a:ext>
            </a:extLst>
          </p:cNvPr>
          <p:cNvSpPr>
            <a:spLocks noGrp="1"/>
          </p:cNvSpPr>
          <p:nvPr>
            <p:ph idx="1"/>
          </p:nvPr>
        </p:nvSpPr>
        <p:spPr>
          <a:xfrm>
            <a:off x="674347" y="2264473"/>
            <a:ext cx="11026743" cy="3678303"/>
          </a:xfrm>
        </p:spPr>
        <p:txBody>
          <a:bodyPr/>
          <a:lstStyle/>
          <a:p>
            <a:pPr marL="0" indent="0">
              <a:buNone/>
            </a:pPr>
            <a:r>
              <a:rPr lang="en-IE"/>
              <a:t>Key points of information in this presentation:</a:t>
            </a:r>
          </a:p>
          <a:p>
            <a:r>
              <a:rPr lang="en-IE"/>
              <a:t>Immigration</a:t>
            </a:r>
          </a:p>
          <a:p>
            <a:r>
              <a:rPr lang="en-IE"/>
              <a:t>Opening a bank account</a:t>
            </a:r>
          </a:p>
          <a:p>
            <a:r>
              <a:rPr lang="en-IE"/>
              <a:t>Appling for a PPS number</a:t>
            </a:r>
          </a:p>
          <a:p>
            <a:r>
              <a:rPr lang="en-IE"/>
              <a:t>Culture Shock</a:t>
            </a:r>
          </a:p>
          <a:p>
            <a:r>
              <a:rPr lang="en-IE"/>
              <a:t>Integrating into life in Ireland and Maynooth</a:t>
            </a:r>
          </a:p>
        </p:txBody>
      </p:sp>
    </p:spTree>
    <p:extLst>
      <p:ext uri="{BB962C8B-B14F-4D97-AF65-F5344CB8AC3E}">
        <p14:creationId xmlns:p14="http://schemas.microsoft.com/office/powerpoint/2010/main" val="3301881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860A-9EE8-0CD6-9DCC-1D181C2203D2}"/>
              </a:ext>
            </a:extLst>
          </p:cNvPr>
          <p:cNvSpPr>
            <a:spLocks noGrp="1"/>
          </p:cNvSpPr>
          <p:nvPr>
            <p:ph type="title"/>
          </p:nvPr>
        </p:nvSpPr>
        <p:spPr/>
        <p:txBody>
          <a:bodyPr/>
          <a:lstStyle/>
          <a:p>
            <a:r>
              <a:rPr lang="en-IE"/>
              <a:t>Introduction to Maynooth university campus</a:t>
            </a:r>
          </a:p>
        </p:txBody>
      </p:sp>
      <p:pic>
        <p:nvPicPr>
          <p:cNvPr id="5" name="Content Placeholder 4">
            <a:extLst>
              <a:ext uri="{FF2B5EF4-FFF2-40B4-BE49-F238E27FC236}">
                <a16:creationId xmlns:a16="http://schemas.microsoft.com/office/drawing/2014/main" id="{2A83B299-26E8-C79A-F762-447669C0C271}"/>
              </a:ext>
            </a:extLst>
          </p:cNvPr>
          <p:cNvPicPr>
            <a:picLocks noGrp="1" noChangeAspect="1"/>
          </p:cNvPicPr>
          <p:nvPr>
            <p:ph idx="1"/>
          </p:nvPr>
        </p:nvPicPr>
        <p:blipFill>
          <a:blip r:embed="rId2"/>
          <a:stretch>
            <a:fillRect/>
          </a:stretch>
        </p:blipFill>
        <p:spPr>
          <a:xfrm>
            <a:off x="2349996" y="2204864"/>
            <a:ext cx="6912768" cy="3718376"/>
          </a:xfrm>
        </p:spPr>
      </p:pic>
    </p:spTree>
    <p:extLst>
      <p:ext uri="{BB962C8B-B14F-4D97-AF65-F5344CB8AC3E}">
        <p14:creationId xmlns:p14="http://schemas.microsoft.com/office/powerpoint/2010/main" val="3067076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6D2E-B8FD-5591-3621-026956E9A78E}"/>
              </a:ext>
            </a:extLst>
          </p:cNvPr>
          <p:cNvSpPr>
            <a:spLocks noGrp="1"/>
          </p:cNvSpPr>
          <p:nvPr>
            <p:ph type="title"/>
          </p:nvPr>
        </p:nvSpPr>
        <p:spPr/>
        <p:txBody>
          <a:bodyPr/>
          <a:lstStyle/>
          <a:p>
            <a:r>
              <a:rPr lang="en-IE"/>
              <a:t>The academic year</a:t>
            </a:r>
          </a:p>
        </p:txBody>
      </p:sp>
      <p:sp>
        <p:nvSpPr>
          <p:cNvPr id="3" name="Content Placeholder 2">
            <a:extLst>
              <a:ext uri="{FF2B5EF4-FFF2-40B4-BE49-F238E27FC236}">
                <a16:creationId xmlns:a16="http://schemas.microsoft.com/office/drawing/2014/main" id="{32078DE4-E9CC-C2F9-E08B-330918841F91}"/>
              </a:ext>
            </a:extLst>
          </p:cNvPr>
          <p:cNvSpPr>
            <a:spLocks noGrp="1"/>
          </p:cNvSpPr>
          <p:nvPr>
            <p:ph idx="1"/>
          </p:nvPr>
        </p:nvSpPr>
        <p:spPr>
          <a:xfrm>
            <a:off x="549796" y="2132856"/>
            <a:ext cx="4649275" cy="3678303"/>
          </a:xfrm>
        </p:spPr>
        <p:txBody>
          <a:bodyPr>
            <a:normAutofit fontScale="92500" lnSpcReduction="20000"/>
          </a:bodyPr>
          <a:lstStyle/>
          <a:p>
            <a:pPr>
              <a:lnSpc>
                <a:spcPct val="150000"/>
              </a:lnSpc>
              <a:buFont typeface="Courier New" panose="02070309020205020404" pitchFamily="49" charset="0"/>
              <a:buChar char="o"/>
            </a:pPr>
            <a:r>
              <a:rPr lang="en-IE"/>
              <a:t>16- 20 September: Orientation week</a:t>
            </a:r>
          </a:p>
          <a:p>
            <a:pPr>
              <a:lnSpc>
                <a:spcPct val="150000"/>
              </a:lnSpc>
              <a:buFont typeface="Courier New" panose="02070309020205020404" pitchFamily="49" charset="0"/>
              <a:buChar char="o"/>
            </a:pPr>
            <a:r>
              <a:rPr lang="en-IE"/>
              <a:t>23 – 27 September: Lectures begin</a:t>
            </a:r>
          </a:p>
          <a:p>
            <a:pPr>
              <a:lnSpc>
                <a:spcPct val="150000"/>
              </a:lnSpc>
              <a:buFont typeface="Courier New" panose="02070309020205020404" pitchFamily="49" charset="0"/>
              <a:buChar char="o"/>
            </a:pPr>
            <a:r>
              <a:rPr lang="en-IE"/>
              <a:t>28 October – 1 November: Study week – bank holiday Monday 28</a:t>
            </a:r>
            <a:r>
              <a:rPr lang="en-IE" baseline="30000"/>
              <a:t>th</a:t>
            </a:r>
            <a:r>
              <a:rPr lang="en-IE"/>
              <a:t>.</a:t>
            </a:r>
          </a:p>
          <a:p>
            <a:pPr>
              <a:lnSpc>
                <a:spcPct val="150000"/>
              </a:lnSpc>
              <a:buFont typeface="Courier New" panose="02070309020205020404" pitchFamily="49" charset="0"/>
              <a:buChar char="o"/>
            </a:pPr>
            <a:r>
              <a:rPr lang="en-IE"/>
              <a:t>16-20 December: Last week of lectures</a:t>
            </a:r>
          </a:p>
          <a:p>
            <a:pPr>
              <a:lnSpc>
                <a:spcPct val="150000"/>
              </a:lnSpc>
              <a:buFont typeface="Courier New" panose="02070309020205020404" pitchFamily="49" charset="0"/>
              <a:buChar char="o"/>
            </a:pPr>
            <a:r>
              <a:rPr lang="en-IE"/>
              <a:t>23 December – 3 January: Christmas Holiday</a:t>
            </a:r>
          </a:p>
          <a:p>
            <a:pPr>
              <a:lnSpc>
                <a:spcPct val="150000"/>
              </a:lnSpc>
              <a:buFont typeface="Courier New" panose="02070309020205020404" pitchFamily="49" charset="0"/>
              <a:buChar char="o"/>
            </a:pPr>
            <a:r>
              <a:rPr lang="en-IE"/>
              <a:t>6-11 January: Study period</a:t>
            </a:r>
          </a:p>
          <a:p>
            <a:pPr>
              <a:lnSpc>
                <a:spcPct val="150000"/>
              </a:lnSpc>
              <a:buFont typeface="Courier New" panose="02070309020205020404" pitchFamily="49" charset="0"/>
              <a:buChar char="o"/>
            </a:pPr>
            <a:r>
              <a:rPr lang="en-IE"/>
              <a:t>13-25 January – January Examination period</a:t>
            </a:r>
          </a:p>
          <a:p>
            <a:pPr marL="0" indent="0">
              <a:buNone/>
            </a:pPr>
            <a:endParaRPr lang="en-IE"/>
          </a:p>
        </p:txBody>
      </p:sp>
      <p:sp>
        <p:nvSpPr>
          <p:cNvPr id="4" name="TextBox 3">
            <a:extLst>
              <a:ext uri="{FF2B5EF4-FFF2-40B4-BE49-F238E27FC236}">
                <a16:creationId xmlns:a16="http://schemas.microsoft.com/office/drawing/2014/main" id="{43ACA1E2-9EEB-1A2D-C0B9-B1EBB1D9DEE5}"/>
              </a:ext>
            </a:extLst>
          </p:cNvPr>
          <p:cNvSpPr txBox="1"/>
          <p:nvPr/>
        </p:nvSpPr>
        <p:spPr>
          <a:xfrm>
            <a:off x="6022404" y="1872746"/>
            <a:ext cx="5184576" cy="4198522"/>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IE"/>
              <a:t>3 February: Bank holiday (no lectures)</a:t>
            </a:r>
          </a:p>
          <a:p>
            <a:pPr marL="285750" indent="-285750">
              <a:lnSpc>
                <a:spcPct val="150000"/>
              </a:lnSpc>
              <a:buFont typeface="Courier New" panose="02070309020205020404" pitchFamily="49" charset="0"/>
              <a:buChar char="o"/>
            </a:pPr>
            <a:r>
              <a:rPr lang="en-IE"/>
              <a:t>4-7 February: Lectures begin for 2</a:t>
            </a:r>
            <a:r>
              <a:rPr lang="en-IE" baseline="30000"/>
              <a:t>nd</a:t>
            </a:r>
            <a:r>
              <a:rPr lang="en-IE"/>
              <a:t> Semester</a:t>
            </a:r>
          </a:p>
          <a:p>
            <a:pPr marL="285750" indent="-285750">
              <a:lnSpc>
                <a:spcPct val="150000"/>
              </a:lnSpc>
              <a:buFont typeface="Courier New" panose="02070309020205020404" pitchFamily="49" charset="0"/>
              <a:buChar char="o"/>
            </a:pPr>
            <a:r>
              <a:rPr lang="en-IE"/>
              <a:t>17 March: St Patrick’s Day (no lectures)</a:t>
            </a:r>
          </a:p>
          <a:p>
            <a:pPr marL="285750" indent="-285750">
              <a:lnSpc>
                <a:spcPct val="150000"/>
              </a:lnSpc>
              <a:buFont typeface="Courier New" panose="02070309020205020404" pitchFamily="49" charset="0"/>
              <a:buChar char="o"/>
            </a:pPr>
            <a:r>
              <a:rPr lang="en-IE"/>
              <a:t>18 April: Good Friday (no lectures)</a:t>
            </a:r>
          </a:p>
          <a:p>
            <a:pPr marL="285750" indent="-285750">
              <a:lnSpc>
                <a:spcPct val="150000"/>
              </a:lnSpc>
              <a:buFont typeface="Courier New" panose="02070309020205020404" pitchFamily="49" charset="0"/>
              <a:buChar char="o"/>
            </a:pPr>
            <a:r>
              <a:rPr lang="en-IE"/>
              <a:t>21-25 April: Easter holiday for students</a:t>
            </a:r>
          </a:p>
          <a:p>
            <a:pPr marL="285750" indent="-285750">
              <a:lnSpc>
                <a:spcPct val="150000"/>
              </a:lnSpc>
              <a:buFont typeface="Courier New" panose="02070309020205020404" pitchFamily="49" charset="0"/>
              <a:buChar char="o"/>
            </a:pPr>
            <a:r>
              <a:rPr lang="en-IE"/>
              <a:t>5 May: Bank holiday</a:t>
            </a:r>
          </a:p>
          <a:p>
            <a:pPr marL="285750" indent="-285750">
              <a:lnSpc>
                <a:spcPct val="150000"/>
              </a:lnSpc>
              <a:buFont typeface="Courier New" panose="02070309020205020404" pitchFamily="49" charset="0"/>
              <a:buChar char="o"/>
            </a:pPr>
            <a:r>
              <a:rPr lang="en-IE"/>
              <a:t>6-9 May: Last week of Lectures for Second Semester</a:t>
            </a:r>
          </a:p>
          <a:p>
            <a:pPr marL="285750" indent="-285750">
              <a:lnSpc>
                <a:spcPct val="150000"/>
              </a:lnSpc>
              <a:buFont typeface="Courier New" panose="02070309020205020404" pitchFamily="49" charset="0"/>
              <a:buChar char="o"/>
            </a:pPr>
            <a:r>
              <a:rPr lang="en-IE"/>
              <a:t>13-16 May: Study Period</a:t>
            </a:r>
          </a:p>
          <a:p>
            <a:pPr marL="285750" indent="-285750">
              <a:lnSpc>
                <a:spcPct val="150000"/>
              </a:lnSpc>
              <a:buFont typeface="Courier New" panose="02070309020205020404" pitchFamily="49" charset="0"/>
              <a:buChar char="o"/>
            </a:pPr>
            <a:r>
              <a:rPr lang="en-IE"/>
              <a:t>16-31 May – Summer Examination Period </a:t>
            </a:r>
          </a:p>
        </p:txBody>
      </p:sp>
    </p:spTree>
    <p:extLst>
      <p:ext uri="{BB962C8B-B14F-4D97-AF65-F5344CB8AC3E}">
        <p14:creationId xmlns:p14="http://schemas.microsoft.com/office/powerpoint/2010/main" val="3552099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096B-9E69-D88B-9802-B6A90D193634}"/>
              </a:ext>
            </a:extLst>
          </p:cNvPr>
          <p:cNvSpPr>
            <a:spLocks noGrp="1"/>
          </p:cNvSpPr>
          <p:nvPr>
            <p:ph type="title"/>
          </p:nvPr>
        </p:nvSpPr>
        <p:spPr>
          <a:xfrm>
            <a:off x="581040" y="702156"/>
            <a:ext cx="11026744" cy="1013800"/>
          </a:xfrm>
        </p:spPr>
        <p:txBody>
          <a:bodyPr>
            <a:normAutofit/>
          </a:bodyPr>
          <a:lstStyle/>
          <a:p>
            <a:r>
              <a:rPr lang="en-US">
                <a:solidFill>
                  <a:srgbClr val="FFFEFF"/>
                </a:solidFill>
              </a:rPr>
              <a:t>Campus security</a:t>
            </a:r>
            <a:endParaRPr lang="en-IE">
              <a:solidFill>
                <a:srgbClr val="FFFEFF"/>
              </a:solidFill>
            </a:endParaRPr>
          </a:p>
        </p:txBody>
      </p:sp>
      <p:graphicFrame>
        <p:nvGraphicFramePr>
          <p:cNvPr id="15" name="Content Placeholder 2">
            <a:extLst>
              <a:ext uri="{FF2B5EF4-FFF2-40B4-BE49-F238E27FC236}">
                <a16:creationId xmlns:a16="http://schemas.microsoft.com/office/drawing/2014/main" id="{4F11462F-F084-B997-916B-5FAF8E4BAD85}"/>
              </a:ext>
            </a:extLst>
          </p:cNvPr>
          <p:cNvGraphicFramePr>
            <a:graphicFrameLocks noGrp="1"/>
          </p:cNvGraphicFramePr>
          <p:nvPr>
            <p:ph idx="1"/>
            <p:extLst>
              <p:ext uri="{D42A27DB-BD31-4B8C-83A1-F6EECF244321}">
                <p14:modId xmlns:p14="http://schemas.microsoft.com/office/powerpoint/2010/main" val="4086491148"/>
              </p:ext>
            </p:extLst>
          </p:nvPr>
        </p:nvGraphicFramePr>
        <p:xfrm>
          <a:off x="580873" y="2181225"/>
          <a:ext cx="11027078"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644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40" y="702156"/>
            <a:ext cx="11026744" cy="1013800"/>
          </a:xfrm>
        </p:spPr>
        <p:txBody>
          <a:bodyPr>
            <a:normAutofit/>
          </a:bodyPr>
          <a:lstStyle/>
          <a:p>
            <a:r>
              <a:rPr lang="en-US"/>
              <a:t>General tips and information</a:t>
            </a:r>
          </a:p>
        </p:txBody>
      </p:sp>
      <p:sp>
        <p:nvSpPr>
          <p:cNvPr id="4103" name="Rectangle 4102">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op tips">
            <a:extLst>
              <a:ext uri="{FF2B5EF4-FFF2-40B4-BE49-F238E27FC236}">
                <a16:creationId xmlns:a16="http://schemas.microsoft.com/office/drawing/2014/main" id="{F06EBF1D-9263-4403-2A4B-9F96B22985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053" y="2709699"/>
            <a:ext cx="4961233" cy="29519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34155" y="2180496"/>
            <a:ext cx="5273627" cy="4045683"/>
          </a:xfrm>
        </p:spPr>
        <p:txBody>
          <a:bodyPr>
            <a:normAutofit/>
          </a:bodyPr>
          <a:lstStyle/>
          <a:p>
            <a:pPr>
              <a:lnSpc>
                <a:spcPct val="90000"/>
              </a:lnSpc>
            </a:pPr>
            <a:r>
              <a:rPr lang="en-US" sz="1700"/>
              <a:t>Make sure to keep your student record up-to-date via Student Web – especially study address, home address and </a:t>
            </a:r>
            <a:r>
              <a:rPr lang="en-US" sz="1700" b="1"/>
              <a:t>emergency contact details</a:t>
            </a:r>
            <a:r>
              <a:rPr lang="en-US" sz="1700"/>
              <a:t>.</a:t>
            </a:r>
          </a:p>
          <a:p>
            <a:pPr>
              <a:lnSpc>
                <a:spcPct val="90000"/>
              </a:lnSpc>
            </a:pPr>
            <a:r>
              <a:rPr lang="en-US" sz="1700"/>
              <a:t>Library – will be offering tours; keep an eye on their social media for details.  Use the chat box on the website for queries. Keep an eye on LIST offerings. </a:t>
            </a:r>
          </a:p>
          <a:p>
            <a:pPr>
              <a:lnSpc>
                <a:spcPct val="90000"/>
              </a:lnSpc>
            </a:pPr>
            <a:r>
              <a:rPr lang="en-US" sz="1700"/>
              <a:t>International Office website – info for current international students </a:t>
            </a:r>
          </a:p>
          <a:p>
            <a:pPr>
              <a:lnSpc>
                <a:spcPct val="90000"/>
              </a:lnSpc>
            </a:pPr>
            <a:r>
              <a:rPr lang="en-US" sz="1700"/>
              <a:t>Join Clubs and Societies. Clubs = sports; Societies = activities </a:t>
            </a:r>
            <a:r>
              <a:rPr lang="en-US" sz="1700">
                <a:hlinkClick r:id="rId3"/>
              </a:rPr>
              <a:t>www.mulife.ie</a:t>
            </a:r>
            <a:r>
              <a:rPr lang="en-US" sz="1700"/>
              <a:t> </a:t>
            </a:r>
          </a:p>
          <a:p>
            <a:pPr>
              <a:lnSpc>
                <a:spcPct val="90000"/>
              </a:lnSpc>
            </a:pPr>
            <a:r>
              <a:rPr lang="en-US" sz="1700"/>
              <a:t>Volunteering is a great way to meet people – </a:t>
            </a:r>
            <a:r>
              <a:rPr lang="en-US" sz="1700">
                <a:hlinkClick r:id="rId4"/>
              </a:rPr>
              <a:t>Maynooth Green Campus</a:t>
            </a:r>
            <a:r>
              <a:rPr lang="en-US" sz="1700"/>
              <a:t> are always looking for student volunteers to help keep our beautiful campus clean and green. </a:t>
            </a:r>
          </a:p>
          <a:p>
            <a:pPr>
              <a:lnSpc>
                <a:spcPct val="90000"/>
              </a:lnSpc>
            </a:pPr>
            <a:endParaRPr lang="en-US" sz="1700"/>
          </a:p>
          <a:p>
            <a:pPr>
              <a:lnSpc>
                <a:spcPct val="90000"/>
              </a:lnSpc>
            </a:pPr>
            <a:endParaRPr lang="en-US" sz="1700"/>
          </a:p>
        </p:txBody>
      </p:sp>
    </p:spTree>
    <p:extLst>
      <p:ext uri="{BB962C8B-B14F-4D97-AF65-F5344CB8AC3E}">
        <p14:creationId xmlns:p14="http://schemas.microsoft.com/office/powerpoint/2010/main" val="1484067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7259-6D89-7F92-FA30-CDE39A8E647D}"/>
              </a:ext>
            </a:extLst>
          </p:cNvPr>
          <p:cNvSpPr>
            <a:spLocks noGrp="1"/>
          </p:cNvSpPr>
          <p:nvPr>
            <p:ph type="title"/>
          </p:nvPr>
        </p:nvSpPr>
        <p:spPr>
          <a:xfrm>
            <a:off x="581040" y="702156"/>
            <a:ext cx="11026744" cy="1013800"/>
          </a:xfrm>
        </p:spPr>
        <p:txBody>
          <a:bodyPr>
            <a:normAutofit/>
          </a:bodyPr>
          <a:lstStyle/>
          <a:p>
            <a:r>
              <a:rPr lang="en-IE"/>
              <a:t>General tips and information</a:t>
            </a:r>
          </a:p>
        </p:txBody>
      </p:sp>
      <p:sp>
        <p:nvSpPr>
          <p:cNvPr id="5144" name="Rectangle 5143">
            <a:extLst>
              <a:ext uri="{FF2B5EF4-FFF2-40B4-BE49-F238E27FC236}">
                <a16:creationId xmlns:a16="http://schemas.microsoft.com/office/drawing/2014/main" id="{EB99D052-C394-479D-9AF5-C2BC9841B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irish coastguard cliffs">
            <a:extLst>
              <a:ext uri="{FF2B5EF4-FFF2-40B4-BE49-F238E27FC236}">
                <a16:creationId xmlns:a16="http://schemas.microsoft.com/office/drawing/2014/main" id="{B42C6EAA-A178-D3C2-AD98-2FA97D65C1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053" y="3497924"/>
            <a:ext cx="2445302" cy="13754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emergency ireland">
            <a:extLst>
              <a:ext uri="{FF2B5EF4-FFF2-40B4-BE49-F238E27FC236}">
                <a16:creationId xmlns:a16="http://schemas.microsoft.com/office/drawing/2014/main" id="{7AA5F3F2-66E9-D3AF-886B-B54703E185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94307" y="2855433"/>
            <a:ext cx="2423978" cy="26604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BC1CB2-5435-C1E4-C33C-4158CD0BAC93}"/>
              </a:ext>
            </a:extLst>
          </p:cNvPr>
          <p:cNvSpPr>
            <a:spLocks noGrp="1"/>
          </p:cNvSpPr>
          <p:nvPr>
            <p:ph idx="1"/>
          </p:nvPr>
        </p:nvSpPr>
        <p:spPr>
          <a:xfrm>
            <a:off x="6334155" y="2180496"/>
            <a:ext cx="5273627" cy="4045683"/>
          </a:xfrm>
        </p:spPr>
        <p:txBody>
          <a:bodyPr>
            <a:normAutofit/>
          </a:bodyPr>
          <a:lstStyle/>
          <a:p>
            <a:r>
              <a:rPr lang="en-IE"/>
              <a:t>Emergency numbers – </a:t>
            </a:r>
            <a:r>
              <a:rPr lang="en-IE" b="1"/>
              <a:t>999 or 112 </a:t>
            </a:r>
            <a:r>
              <a:rPr lang="en-IE"/>
              <a:t>Fire, Ambulance, Gardaí(Police) and Coastguard.  The crime rate is low, however, please take precautions and </a:t>
            </a:r>
            <a:r>
              <a:rPr lang="en-IE" b="1"/>
              <a:t>look after your valuables.  </a:t>
            </a:r>
            <a:r>
              <a:rPr lang="en-IE"/>
              <a:t>Hospitals and medical care are good quality and reliable. www.hse.ie</a:t>
            </a:r>
          </a:p>
          <a:p>
            <a:r>
              <a:rPr lang="en-IE"/>
              <a:t>Tap water is generally safe to drink -  </a:t>
            </a:r>
            <a:r>
              <a:rPr lang="en-IE">
                <a:hlinkClick r:id="rId4"/>
              </a:rPr>
              <a:t>www.water.ie</a:t>
            </a:r>
            <a:r>
              <a:rPr lang="en-IE"/>
              <a:t> </a:t>
            </a:r>
          </a:p>
          <a:p>
            <a:r>
              <a:rPr lang="en-IE"/>
              <a:t>Power cuts – </a:t>
            </a:r>
            <a:r>
              <a:rPr lang="en-IE">
                <a:hlinkClick r:id="rId5"/>
              </a:rPr>
              <a:t>powercheck.esbnetworks.ie </a:t>
            </a:r>
            <a:endParaRPr lang="en-IE"/>
          </a:p>
          <a:p>
            <a:r>
              <a:rPr lang="en-IE" err="1"/>
              <a:t>Eircodes</a:t>
            </a:r>
            <a:r>
              <a:rPr lang="en-IE"/>
              <a:t> – unique code for every address in Ireland – </a:t>
            </a:r>
            <a:r>
              <a:rPr lang="en-IE">
                <a:hlinkClick r:id="rId6"/>
              </a:rPr>
              <a:t>www.eircode.ie</a:t>
            </a:r>
            <a:endParaRPr lang="en-IE"/>
          </a:p>
          <a:p>
            <a:r>
              <a:rPr lang="en-IE"/>
              <a:t>Good source of general information – </a:t>
            </a:r>
            <a:r>
              <a:rPr lang="en-IE">
                <a:hlinkClick r:id="rId7"/>
              </a:rPr>
              <a:t>www.citizensinformation.ie</a:t>
            </a:r>
            <a:r>
              <a:rPr lang="en-IE"/>
              <a:t> </a:t>
            </a:r>
          </a:p>
          <a:p>
            <a:pPr marL="0" indent="0">
              <a:buNone/>
            </a:pPr>
            <a:endParaRPr lang="en-IE"/>
          </a:p>
          <a:p>
            <a:endParaRPr lang="en-IE"/>
          </a:p>
        </p:txBody>
      </p:sp>
    </p:spTree>
    <p:extLst>
      <p:ext uri="{BB962C8B-B14F-4D97-AF65-F5344CB8AC3E}">
        <p14:creationId xmlns:p14="http://schemas.microsoft.com/office/powerpoint/2010/main" val="2136309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40" y="702156"/>
            <a:ext cx="11026744" cy="1013800"/>
          </a:xfrm>
        </p:spPr>
        <p:txBody>
          <a:bodyPr>
            <a:normAutofit/>
          </a:bodyPr>
          <a:lstStyle/>
          <a:p>
            <a:r>
              <a:rPr lang="en-US"/>
              <a:t>Events &amp; Information for international students</a:t>
            </a:r>
          </a:p>
        </p:txBody>
      </p:sp>
      <p:sp>
        <p:nvSpPr>
          <p:cNvPr id="15" name="Rectangle 14">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FCA658-74D8-65F7-D8C3-A7708227562D}"/>
              </a:ext>
            </a:extLst>
          </p:cNvPr>
          <p:cNvPicPr>
            <a:picLocks noChangeAspect="1"/>
          </p:cNvPicPr>
          <p:nvPr/>
        </p:nvPicPr>
        <p:blipFill>
          <a:blip r:embed="rId2"/>
          <a:stretch>
            <a:fillRect/>
          </a:stretch>
        </p:blipFill>
        <p:spPr>
          <a:xfrm>
            <a:off x="671981" y="2361056"/>
            <a:ext cx="4931376" cy="3649219"/>
          </a:xfrm>
          <a:prstGeom prst="rect">
            <a:avLst/>
          </a:prstGeom>
        </p:spPr>
      </p:pic>
      <p:sp>
        <p:nvSpPr>
          <p:cNvPr id="3" name="Content Placeholder 2"/>
          <p:cNvSpPr>
            <a:spLocks noGrp="1"/>
          </p:cNvSpPr>
          <p:nvPr>
            <p:ph idx="1"/>
          </p:nvPr>
        </p:nvSpPr>
        <p:spPr>
          <a:xfrm>
            <a:off x="6334155" y="2180496"/>
            <a:ext cx="5273627" cy="4045683"/>
          </a:xfrm>
        </p:spPr>
        <p:txBody>
          <a:bodyPr>
            <a:normAutofit/>
          </a:bodyPr>
          <a:lstStyle/>
          <a:p>
            <a:pPr marL="305435" indent="-305435"/>
            <a:r>
              <a:rPr lang="en-US"/>
              <a:t>There will be a series of events for international students held throughout the year– e.g. </a:t>
            </a:r>
            <a:r>
              <a:rPr lang="en-US" err="1"/>
              <a:t>Céilí</a:t>
            </a:r>
            <a:r>
              <a:rPr lang="en-US"/>
              <a:t>, Halloween, Christmas, Chinese New Year, Diwali, etc. </a:t>
            </a:r>
          </a:p>
          <a:p>
            <a:pPr marL="305435" indent="-305435"/>
            <a:r>
              <a:rPr lang="en-US"/>
              <a:t>You will be invited by email and also keep an eye on information for current international students' section on International Office website</a:t>
            </a:r>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0A66-8383-CDA7-67B0-F44BE5CB26DD}"/>
              </a:ext>
            </a:extLst>
          </p:cNvPr>
          <p:cNvSpPr>
            <a:spLocks noGrp="1"/>
          </p:cNvSpPr>
          <p:nvPr>
            <p:ph type="title"/>
          </p:nvPr>
        </p:nvSpPr>
        <p:spPr/>
        <p:txBody>
          <a:bodyPr/>
          <a:lstStyle/>
          <a:p>
            <a:r>
              <a:rPr lang="en-US" sz="2750"/>
              <a:t>General tips and information</a:t>
            </a:r>
            <a:endParaRPr lang="en-US"/>
          </a:p>
        </p:txBody>
      </p:sp>
      <p:pic>
        <p:nvPicPr>
          <p:cNvPr id="4" name="Content Placeholder 3" descr="A poster for a reuse centre&#10;&#10;Description automatically generated">
            <a:extLst>
              <a:ext uri="{FF2B5EF4-FFF2-40B4-BE49-F238E27FC236}">
                <a16:creationId xmlns:a16="http://schemas.microsoft.com/office/drawing/2014/main" id="{52234CD8-9416-F9D2-3C75-6DBCBF88BA07}"/>
              </a:ext>
            </a:extLst>
          </p:cNvPr>
          <p:cNvPicPr>
            <a:picLocks noGrp="1" noChangeAspect="1"/>
          </p:cNvPicPr>
          <p:nvPr>
            <p:ph idx="1"/>
          </p:nvPr>
        </p:nvPicPr>
        <p:blipFill>
          <a:blip r:embed="rId2"/>
          <a:stretch>
            <a:fillRect/>
          </a:stretch>
        </p:blipFill>
        <p:spPr>
          <a:xfrm>
            <a:off x="3475037" y="2291556"/>
            <a:ext cx="5238750" cy="3457575"/>
          </a:xfrm>
        </p:spPr>
      </p:pic>
    </p:spTree>
    <p:extLst>
      <p:ext uri="{BB962C8B-B14F-4D97-AF65-F5344CB8AC3E}">
        <p14:creationId xmlns:p14="http://schemas.microsoft.com/office/powerpoint/2010/main" val="1489374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37" name="Rectangle 36">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15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C2D45-A83B-A190-CD63-3F9B98676B1E}"/>
              </a:ext>
            </a:extLst>
          </p:cNvPr>
          <p:cNvSpPr>
            <a:spLocks noGrp="1"/>
          </p:cNvSpPr>
          <p:nvPr>
            <p:ph type="title"/>
          </p:nvPr>
        </p:nvSpPr>
        <p:spPr>
          <a:xfrm>
            <a:off x="643300" y="1033389"/>
            <a:ext cx="4824999" cy="4825409"/>
          </a:xfrm>
        </p:spPr>
        <p:txBody>
          <a:bodyPr anchor="ctr">
            <a:normAutofit/>
          </a:bodyPr>
          <a:lstStyle/>
          <a:p>
            <a:r>
              <a:rPr lang="en-IE" sz="5300">
                <a:solidFill>
                  <a:srgbClr val="FFFFFF"/>
                </a:solidFill>
              </a:rPr>
              <a:t>Best of luck!</a:t>
            </a:r>
          </a:p>
        </p:txBody>
      </p:sp>
      <p:sp>
        <p:nvSpPr>
          <p:cNvPr id="38" name="Rectangle 3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411" y="460868"/>
            <a:ext cx="4826775"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9" name="Rectangle 38">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007" y="460868"/>
            <a:ext cx="4826775"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graphicFrame>
        <p:nvGraphicFramePr>
          <p:cNvPr id="40" name="Content Placeholder 2">
            <a:extLst>
              <a:ext uri="{FF2B5EF4-FFF2-40B4-BE49-F238E27FC236}">
                <a16:creationId xmlns:a16="http://schemas.microsoft.com/office/drawing/2014/main" id="{7723C63A-B0F1-3DDB-ED3A-5C2F056A94F9}"/>
              </a:ext>
            </a:extLst>
          </p:cNvPr>
          <p:cNvGraphicFramePr>
            <a:graphicFrameLocks noGrp="1"/>
          </p:cNvGraphicFramePr>
          <p:nvPr>
            <p:ph idx="1"/>
            <p:extLst>
              <p:ext uri="{D42A27DB-BD31-4B8C-83A1-F6EECF244321}">
                <p14:modId xmlns:p14="http://schemas.microsoft.com/office/powerpoint/2010/main" val="3540864618"/>
              </p:ext>
            </p:extLst>
          </p:nvPr>
        </p:nvGraphicFramePr>
        <p:xfrm>
          <a:off x="6754009" y="1033390"/>
          <a:ext cx="4853773" cy="482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043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40" y="702156"/>
            <a:ext cx="11026744" cy="1013800"/>
          </a:xfrm>
        </p:spPr>
        <p:txBody>
          <a:bodyPr>
            <a:normAutofit/>
          </a:bodyPr>
          <a:lstStyle/>
          <a:p>
            <a:r>
              <a:rPr lang="en-US"/>
              <a:t>Irish immigration</a:t>
            </a:r>
          </a:p>
        </p:txBody>
      </p:sp>
      <p:sp>
        <p:nvSpPr>
          <p:cNvPr id="4118" name="Rectangle 4117">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5" name="Graphic 4114" descr="Pilot">
            <a:extLst>
              <a:ext uri="{FF2B5EF4-FFF2-40B4-BE49-F238E27FC236}">
                <a16:creationId xmlns:a16="http://schemas.microsoft.com/office/drawing/2014/main" id="{2072201C-97DF-8925-A959-3B7B4DF36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3060" y="2361056"/>
            <a:ext cx="3649219" cy="3649219"/>
          </a:xfrm>
          <a:prstGeom prst="rect">
            <a:avLst/>
          </a:prstGeom>
        </p:spPr>
      </p:pic>
      <p:sp>
        <p:nvSpPr>
          <p:cNvPr id="4116" name="Content Placeholder 2"/>
          <p:cNvSpPr>
            <a:spLocks noGrp="1"/>
          </p:cNvSpPr>
          <p:nvPr>
            <p:ph idx="1"/>
          </p:nvPr>
        </p:nvSpPr>
        <p:spPr>
          <a:xfrm>
            <a:off x="6334155" y="2180496"/>
            <a:ext cx="5403232" cy="4192312"/>
          </a:xfrm>
        </p:spPr>
        <p:txBody>
          <a:bodyPr>
            <a:normAutofit/>
          </a:bodyPr>
          <a:lstStyle/>
          <a:p>
            <a:pPr marL="0" indent="0" fontAlgn="base">
              <a:lnSpc>
                <a:spcPct val="90000"/>
              </a:lnSpc>
              <a:buNone/>
            </a:pPr>
            <a:endParaRPr lang="en-US" sz="1500" b="1" i="0">
              <a:effectLst/>
              <a:latin typeface="inherit"/>
            </a:endParaRPr>
          </a:p>
          <a:p>
            <a:pPr fontAlgn="base">
              <a:lnSpc>
                <a:spcPct val="90000"/>
              </a:lnSpc>
            </a:pPr>
            <a:r>
              <a:rPr lang="en-US" sz="1500" b="0" i="0">
                <a:effectLst/>
                <a:latin typeface="Open Sans" panose="020B0606030504020204" pitchFamily="34" charset="0"/>
              </a:rPr>
              <a:t>Registering for </a:t>
            </a:r>
            <a:r>
              <a:rPr lang="en-US" sz="1500" b="1" i="0">
                <a:effectLst/>
                <a:latin typeface="Open Sans" panose="020B0606030504020204" pitchFamily="34" charset="0"/>
              </a:rPr>
              <a:t>permission to remain in Ireland </a:t>
            </a:r>
            <a:r>
              <a:rPr lang="en-US" sz="1500" b="0" i="0">
                <a:effectLst/>
                <a:latin typeface="Open Sans" panose="020B0606030504020204" pitchFamily="34" charset="0"/>
              </a:rPr>
              <a:t>after arrival. If you are </a:t>
            </a:r>
            <a:r>
              <a:rPr lang="en-US" sz="1500" b="1" i="0">
                <a:effectLst/>
                <a:latin typeface="inherit"/>
              </a:rPr>
              <a:t>not </a:t>
            </a:r>
            <a:r>
              <a:rPr lang="en-US" sz="1500" b="0" i="0">
                <a:effectLst/>
                <a:latin typeface="Open Sans" panose="020B0606030504020204" pitchFamily="34" charset="0"/>
              </a:rPr>
              <a:t>a citizen of the European Economic Area (EEA), the United Kingdom or Switzerland, you </a:t>
            </a:r>
            <a:r>
              <a:rPr lang="en-US" sz="1500" b="1" i="0">
                <a:effectLst/>
                <a:latin typeface="inherit"/>
              </a:rPr>
              <a:t>must </a:t>
            </a:r>
            <a:r>
              <a:rPr lang="en-US" sz="1500" b="0" i="0">
                <a:effectLst/>
                <a:latin typeface="Open Sans" panose="020B0606030504020204" pitchFamily="34" charset="0"/>
              </a:rPr>
              <a:t>have permission to remain and register your presence in Ireland with Immigration Service Delivery (ISD).  This applies even if you did not require a visa to enter Ireland.  Once your permission to remain is complete you will receive an </a:t>
            </a:r>
            <a:r>
              <a:rPr lang="en-US" sz="1500" b="1" i="0">
                <a:effectLst/>
                <a:latin typeface="inherit"/>
              </a:rPr>
              <a:t>Irish Residence Permit (IRP) </a:t>
            </a:r>
            <a:r>
              <a:rPr lang="en-US" sz="1500" b="0" i="0">
                <a:effectLst/>
                <a:latin typeface="Open Sans" panose="020B0606030504020204" pitchFamily="34" charset="0"/>
              </a:rPr>
              <a:t>card.  Please take care of this card and carry it with you while you are in Ireland.  You will need to renew your permission to remain every year. </a:t>
            </a:r>
          </a:p>
          <a:p>
            <a:pPr fontAlgn="base">
              <a:lnSpc>
                <a:spcPct val="90000"/>
              </a:lnSpc>
            </a:pPr>
            <a:r>
              <a:rPr lang="en-US" sz="1500">
                <a:latin typeface="Open Sans" panose="020B0606030504020204" pitchFamily="34" charset="0"/>
              </a:rPr>
              <a:t>It is your responsibility to ensure that your immigration status is up-to-date.</a:t>
            </a:r>
            <a:endParaRPr lang="en-US" sz="1500" b="0" i="0">
              <a:effectLst/>
              <a:latin typeface="Open Sans" panose="020B0606030504020204" pitchFamily="34" charset="0"/>
            </a:endParaRPr>
          </a:p>
          <a:p>
            <a:pPr fontAlgn="base">
              <a:lnSpc>
                <a:spcPct val="90000"/>
              </a:lnSpc>
            </a:pPr>
            <a:r>
              <a:rPr lang="en-US" sz="1500" b="0" i="0">
                <a:effectLst/>
                <a:latin typeface="Open Sans" panose="020B0606030504020204" pitchFamily="34" charset="0"/>
              </a:rPr>
              <a:t>You need to have completed registration with the University before you register with Irish Immigration. </a:t>
            </a:r>
          </a:p>
          <a:p>
            <a:pPr>
              <a:lnSpc>
                <a:spcPct val="90000"/>
              </a:lnSpc>
            </a:pPr>
            <a:endParaRPr lang="en-US" sz="1500"/>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9054-5A88-9C7B-6DC1-1ADB7628EB59}"/>
              </a:ext>
            </a:extLst>
          </p:cNvPr>
          <p:cNvSpPr>
            <a:spLocks noGrp="1"/>
          </p:cNvSpPr>
          <p:nvPr>
            <p:ph type="title"/>
          </p:nvPr>
        </p:nvSpPr>
        <p:spPr/>
        <p:txBody>
          <a:bodyPr anchor="ctr">
            <a:normAutofit/>
          </a:bodyPr>
          <a:lstStyle/>
          <a:p>
            <a:r>
              <a:rPr lang="en-IE" sz="2800">
                <a:solidFill>
                  <a:srgbClr val="FFFFFF"/>
                </a:solidFill>
              </a:rPr>
              <a:t>Irish immigration </a:t>
            </a:r>
          </a:p>
        </p:txBody>
      </p:sp>
      <p:sp>
        <p:nvSpPr>
          <p:cNvPr id="7" name="Content Placeholder 2">
            <a:extLst>
              <a:ext uri="{FF2B5EF4-FFF2-40B4-BE49-F238E27FC236}">
                <a16:creationId xmlns:a16="http://schemas.microsoft.com/office/drawing/2014/main" id="{E0D033E3-8740-3EE6-B9A3-2A1A2AFB8919}"/>
              </a:ext>
            </a:extLst>
          </p:cNvPr>
          <p:cNvSpPr>
            <a:spLocks noGrp="1"/>
          </p:cNvSpPr>
          <p:nvPr>
            <p:ph idx="1"/>
          </p:nvPr>
        </p:nvSpPr>
        <p:spPr>
          <a:xfrm>
            <a:off x="581041" y="1894114"/>
            <a:ext cx="11306159" cy="5215813"/>
          </a:xfrm>
          <a:ln w="57150">
            <a:noFill/>
          </a:ln>
        </p:spPr>
        <p:txBody>
          <a:bodyPr anchor="ctr">
            <a:normAutofit/>
          </a:bodyPr>
          <a:lstStyle/>
          <a:p>
            <a:pPr fontAlgn="base">
              <a:lnSpc>
                <a:spcPct val="90000"/>
              </a:lnSpc>
            </a:pP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First time registration - there has been a change </a:t>
            </a:r>
            <a:r>
              <a:rPr lang="en-US" sz="1400" b="1">
                <a:solidFill>
                  <a:schemeClr val="tx1"/>
                </a:solidFill>
                <a:latin typeface="Open Sans" panose="020B0606030504020204" pitchFamily="34" charset="0"/>
                <a:ea typeface="Open Sans" panose="020B0606030504020204" pitchFamily="34" charset="0"/>
                <a:cs typeface="Open Sans" panose="020B0606030504020204" pitchFamily="34" charset="0"/>
              </a:rPr>
              <a:t>since last year</a:t>
            </a:r>
            <a:endPar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fontAlgn="base">
              <a:lnSpc>
                <a:spcPct val="90000"/>
              </a:lnSpc>
            </a:pP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first time registration of Irish Residence Permits for students living in counties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Dublin, Meath, Kildare and Wicklow</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will be carried out by the Immigration Service Delivery (ISD) at the </a:t>
            </a:r>
            <a:r>
              <a:rPr lang="en-US" sz="1400" b="0" i="0" u="sng">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Registration Office, 13/14 Burgh Quay, Dublin 2, D02 XK70</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b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b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PLEASE NOTE:</a:t>
            </a:r>
          </a:p>
          <a:p>
            <a:pPr fontAlgn="base">
              <a:lnSpc>
                <a:spcPct val="90000"/>
              </a:lnSpc>
              <a:buFont typeface="Arial" panose="020B0604020202020204" pitchFamily="34" charset="0"/>
              <a:buChar char="•"/>
            </a:pP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Appointments for first time registration can be booked using the Freephone number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(1800 800 630)</a:t>
            </a:r>
            <a:endPar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fontAlgn="base">
              <a:lnSpc>
                <a:spcPct val="90000"/>
              </a:lnSpc>
              <a:buFont typeface="Arial" panose="020B0604020202020204" pitchFamily="34" charset="0"/>
              <a:buChar char="•"/>
            </a:pP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This Freephone number is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accessible from outside of Ireland or via non-Irish telephone network providers (such as non-Irish mobile phone sim cards) </a:t>
            </a:r>
          </a:p>
          <a:p>
            <a:pPr fontAlgn="base">
              <a:lnSpc>
                <a:spcPct val="90000"/>
              </a:lnSpc>
              <a:buFont typeface="Arial" panose="020B0604020202020204" pitchFamily="34" charset="0"/>
              <a:buChar char="•"/>
            </a:pP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Operators are available between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9am and 5pm, Monday to Friday </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(excluding public holidays) </a:t>
            </a:r>
          </a:p>
          <a:p>
            <a:pPr fontAlgn="base">
              <a:lnSpc>
                <a:spcPct val="90000"/>
              </a:lnSpc>
              <a:buFont typeface="Arial" panose="020B0604020202020204" pitchFamily="34" charset="0"/>
              <a:buChar char="•"/>
            </a:pP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must have your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passport details</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valid email address</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 share with the customer service representative when you call </a:t>
            </a:r>
          </a:p>
          <a:p>
            <a:pPr fontAlgn="base">
              <a:lnSpc>
                <a:spcPct val="90000"/>
              </a:lnSpc>
            </a:pP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will be required to provide certain documents on the day</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 next slide</a:t>
            </a:r>
          </a:p>
          <a:p>
            <a:pPr fontAlgn="base">
              <a:lnSpc>
                <a:spcPct val="90000"/>
              </a:lnSpc>
            </a:pP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Proof of registration letters (full-degree students only) can be downloaded from the MU Student web.   </a:t>
            </a:r>
            <a:r>
              <a:rPr lang="en-US"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Note</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a:t>
            </a:r>
            <a:r>
              <a:rPr lang="en-US" sz="14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StudentWeb</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letter facility is not available for visiting (one semester or one academic year) students - these students should request a proof of registration letter from the  Records Office via this </a:t>
            </a:r>
            <a:r>
              <a:rPr lang="en-US" sz="1400" b="0" i="0" u="sng">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link </a:t>
            </a:r>
            <a:b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Proof of tuition fees paid can be provided by </a:t>
            </a:r>
            <a:r>
              <a:rPr lang="en-US" sz="14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Transfermate</a:t>
            </a:r>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(if you have used this service to pay your account) or by requesting proof of payment from our Student Fees Office. </a:t>
            </a:r>
          </a:p>
          <a:p>
            <a:pPr>
              <a:lnSpc>
                <a:spcPct val="90000"/>
              </a:lnSpc>
            </a:pPr>
            <a:endParaRPr lang="en-IE" sz="1000">
              <a:solidFill>
                <a:schemeClr val="accent2">
                  <a:lumMod val="50000"/>
                </a:schemeClr>
              </a:solidFill>
            </a:endParaRPr>
          </a:p>
        </p:txBody>
      </p:sp>
    </p:spTree>
    <p:extLst>
      <p:ext uri="{BB962C8B-B14F-4D97-AF65-F5344CB8AC3E}">
        <p14:creationId xmlns:p14="http://schemas.microsoft.com/office/powerpoint/2010/main" val="2358796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40" y="702156"/>
            <a:ext cx="11026744" cy="1013800"/>
          </a:xfrm>
        </p:spPr>
        <p:txBody>
          <a:bodyPr>
            <a:normAutofit/>
          </a:bodyPr>
          <a:lstStyle/>
          <a:p>
            <a:r>
              <a:rPr lang="en-US">
                <a:solidFill>
                  <a:srgbClr val="FFFEFF"/>
                </a:solidFill>
              </a:rPr>
              <a:t>Irish immigration </a:t>
            </a:r>
          </a:p>
        </p:txBody>
      </p:sp>
      <p:graphicFrame>
        <p:nvGraphicFramePr>
          <p:cNvPr id="5" name="Content Placeholder 2">
            <a:extLst>
              <a:ext uri="{FF2B5EF4-FFF2-40B4-BE49-F238E27FC236}">
                <a16:creationId xmlns:a16="http://schemas.microsoft.com/office/drawing/2014/main" id="{5538DBA8-71E1-6B8E-45B2-5912D4C9B489}"/>
              </a:ext>
            </a:extLst>
          </p:cNvPr>
          <p:cNvGraphicFramePr>
            <a:graphicFrameLocks noGrp="1"/>
          </p:cNvGraphicFramePr>
          <p:nvPr>
            <p:ph idx="1"/>
            <p:extLst>
              <p:ext uri="{D42A27DB-BD31-4B8C-83A1-F6EECF244321}">
                <p14:modId xmlns:p14="http://schemas.microsoft.com/office/powerpoint/2010/main" val="2483775523"/>
              </p:ext>
            </p:extLst>
          </p:nvPr>
        </p:nvGraphicFramePr>
        <p:xfrm>
          <a:off x="779702" y="1953932"/>
          <a:ext cx="11027078"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618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0731-7CA1-FFD0-878E-DB2645017602}"/>
              </a:ext>
            </a:extLst>
          </p:cNvPr>
          <p:cNvSpPr>
            <a:spLocks noGrp="1"/>
          </p:cNvSpPr>
          <p:nvPr>
            <p:ph type="title"/>
          </p:nvPr>
        </p:nvSpPr>
        <p:spPr>
          <a:xfrm>
            <a:off x="581040" y="702156"/>
            <a:ext cx="11026744" cy="1013800"/>
          </a:xfrm>
        </p:spPr>
        <p:txBody>
          <a:bodyPr>
            <a:normAutofit/>
          </a:bodyPr>
          <a:lstStyle/>
          <a:p>
            <a:r>
              <a:rPr lang="en-IE"/>
              <a:t>Irish immigration</a:t>
            </a:r>
          </a:p>
        </p:txBody>
      </p:sp>
      <p:sp>
        <p:nvSpPr>
          <p:cNvPr id="10" name="Rectangle 9">
            <a:extLst>
              <a:ext uri="{FF2B5EF4-FFF2-40B4-BE49-F238E27FC236}">
                <a16:creationId xmlns:a16="http://schemas.microsoft.com/office/drawing/2014/main" id="{9AE5ECF4-F003-4F1C-B9D1-DBB1C70A8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2180496"/>
            <a:ext cx="3702356"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0">
            <a:extLst>
              <a:ext uri="{FF2B5EF4-FFF2-40B4-BE49-F238E27FC236}">
                <a16:creationId xmlns:a16="http://schemas.microsoft.com/office/drawing/2014/main" id="{9E02C0E9-616D-A597-3E62-8E6AD2645032}"/>
              </a:ext>
            </a:extLst>
          </p:cNvPr>
          <p:cNvPicPr>
            <a:picLocks noChangeAspect="1"/>
          </p:cNvPicPr>
          <p:nvPr/>
        </p:nvPicPr>
        <p:blipFill>
          <a:blip r:embed="rId2">
            <a:extLst>
              <a:ext uri="{28A0092B-C50C-407E-A947-70E740481C1C}">
                <a14:useLocalDpi xmlns:a14="http://schemas.microsoft.com/office/drawing/2010/main" val="0"/>
              </a:ext>
            </a:extLst>
          </a:blip>
          <a:srcRect l="14371" r="14371"/>
          <a:stretch>
            <a:fillRect/>
          </a:stretch>
        </p:blipFill>
        <p:spPr>
          <a:xfrm>
            <a:off x="1359969" y="2361057"/>
            <a:ext cx="1898482" cy="1778378"/>
          </a:xfrm>
          <a:prstGeom prst="rect">
            <a:avLst/>
          </a:prstGeom>
        </p:spPr>
      </p:pic>
      <p:pic>
        <p:nvPicPr>
          <p:cNvPr id="4" name="Picture 3">
            <a:extLst>
              <a:ext uri="{FF2B5EF4-FFF2-40B4-BE49-F238E27FC236}">
                <a16:creationId xmlns:a16="http://schemas.microsoft.com/office/drawing/2014/main" id="{C13C6D03-C192-46C4-2161-8D3ECB8FF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84" y="4231896"/>
            <a:ext cx="2674253" cy="1778379"/>
          </a:xfrm>
          <a:prstGeom prst="rect">
            <a:avLst/>
          </a:prstGeom>
        </p:spPr>
      </p:pic>
      <p:sp>
        <p:nvSpPr>
          <p:cNvPr id="3" name="Content Placeholder 2">
            <a:extLst>
              <a:ext uri="{FF2B5EF4-FFF2-40B4-BE49-F238E27FC236}">
                <a16:creationId xmlns:a16="http://schemas.microsoft.com/office/drawing/2014/main" id="{324C112A-4925-1903-7DC2-01824ED8A5D7}"/>
              </a:ext>
            </a:extLst>
          </p:cNvPr>
          <p:cNvSpPr>
            <a:spLocks noGrp="1"/>
          </p:cNvSpPr>
          <p:nvPr>
            <p:ph idx="1"/>
          </p:nvPr>
        </p:nvSpPr>
        <p:spPr>
          <a:xfrm>
            <a:off x="4504151" y="2180496"/>
            <a:ext cx="7103631" cy="4045683"/>
          </a:xfrm>
        </p:spPr>
        <p:txBody>
          <a:bodyPr>
            <a:normAutofit/>
          </a:bodyPr>
          <a:lstStyle/>
          <a:p>
            <a:pPr>
              <a:lnSpc>
                <a:spcPct val="90000"/>
              </a:lnSpc>
            </a:pPr>
            <a:r>
              <a:rPr lang="en-IE" sz="1700">
                <a:ea typeface="Batang" panose="02030600000101010101" pitchFamily="18" charset="-127"/>
                <a:cs typeface="Calibri" panose="020F0502020204030204" pitchFamily="34" charset="0"/>
              </a:rPr>
              <a:t>After successful registration you will be issued with an IRP (Irish Residence Permit) card.  </a:t>
            </a:r>
          </a:p>
          <a:p>
            <a:pPr>
              <a:lnSpc>
                <a:spcPct val="90000"/>
              </a:lnSpc>
            </a:pPr>
            <a:r>
              <a:rPr lang="en-IE" sz="1700">
                <a:ea typeface="Batang" panose="02030600000101010101" pitchFamily="18" charset="-127"/>
                <a:cs typeface="Calibri" panose="020F0502020204030204" pitchFamily="34" charset="0"/>
              </a:rPr>
              <a:t>The IRP card is your proof of registration with the Irish Immigration services - it is </a:t>
            </a:r>
            <a:r>
              <a:rPr lang="en-IE" sz="1700" b="1">
                <a:ea typeface="Batang" panose="02030600000101010101" pitchFamily="18" charset="-127"/>
                <a:cs typeface="Calibri" panose="020F0502020204030204" pitchFamily="34" charset="0"/>
              </a:rPr>
              <a:t>an offence </a:t>
            </a:r>
            <a:r>
              <a:rPr lang="en-IE" sz="1700">
                <a:ea typeface="Batang" panose="02030600000101010101" pitchFamily="18" charset="-127"/>
                <a:cs typeface="Calibri" panose="020F0502020204030204" pitchFamily="34" charset="0"/>
              </a:rPr>
              <a:t>not to carry it on your person at all times.</a:t>
            </a:r>
          </a:p>
          <a:p>
            <a:pPr marL="0" indent="0">
              <a:lnSpc>
                <a:spcPct val="90000"/>
              </a:lnSpc>
              <a:buNone/>
            </a:pPr>
            <a:endParaRPr lang="en-IE" sz="1700">
              <a:ea typeface="Batang" panose="02030600000101010101" pitchFamily="18" charset="-127"/>
              <a:cs typeface="Calibri" panose="020F0502020204030204" pitchFamily="34" charset="0"/>
            </a:endParaRPr>
          </a:p>
          <a:p>
            <a:pPr>
              <a:lnSpc>
                <a:spcPct val="90000"/>
              </a:lnSpc>
            </a:pPr>
            <a:r>
              <a:rPr lang="en-IE" sz="1700">
                <a:ea typeface="Batang" panose="02030600000101010101" pitchFamily="18" charset="-127"/>
                <a:cs typeface="Calibri" panose="020F0502020204030204" pitchFamily="34" charset="0"/>
              </a:rPr>
              <a:t>If you lose your IRP card or if it is stolen, you should report the loss or theft to the nearest Garda (Police) station. You will be given an incident number. Please bring this incident number to the immigration officer and they will provide you with a free replacement IRP. If you are abroad, you should report it to the nearest police station and get a similar report. You should then go to your local immigration registration office with the lost/stolen report and your passport to get a replacement IRP card</a:t>
            </a:r>
            <a:r>
              <a:rPr lang="en-IE" sz="1700">
                <a:ea typeface="Batang" panose="02030600000101010101" pitchFamily="18" charset="-127"/>
              </a:rPr>
              <a:t>.</a:t>
            </a:r>
          </a:p>
        </p:txBody>
      </p:sp>
    </p:spTree>
    <p:extLst>
      <p:ext uri="{BB962C8B-B14F-4D97-AF65-F5344CB8AC3E}">
        <p14:creationId xmlns:p14="http://schemas.microsoft.com/office/powerpoint/2010/main" val="2843622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C9F4-0A0B-5FCD-84CD-F8934DF43187}"/>
              </a:ext>
            </a:extLst>
          </p:cNvPr>
          <p:cNvSpPr>
            <a:spLocks noGrp="1"/>
          </p:cNvSpPr>
          <p:nvPr>
            <p:ph type="title"/>
          </p:nvPr>
        </p:nvSpPr>
        <p:spPr>
          <a:xfrm>
            <a:off x="581040" y="702156"/>
            <a:ext cx="11026744" cy="1013800"/>
          </a:xfrm>
        </p:spPr>
        <p:txBody>
          <a:bodyPr>
            <a:normAutofit/>
          </a:bodyPr>
          <a:lstStyle/>
          <a:p>
            <a:r>
              <a:rPr lang="en-IE"/>
              <a:t>Irish immigration</a:t>
            </a:r>
          </a:p>
        </p:txBody>
      </p:sp>
      <p:sp>
        <p:nvSpPr>
          <p:cNvPr id="1031" name="Rectangle 1030">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2180496"/>
            <a:ext cx="3702356"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blica helps bring Bibles to Northern Ireland - Mission Network News">
            <a:extLst>
              <a:ext uri="{FF2B5EF4-FFF2-40B4-BE49-F238E27FC236}">
                <a16:creationId xmlns:a16="http://schemas.microsoft.com/office/drawing/2014/main" id="{1659E7DC-4180-27E8-A749-A0E75C3D92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6892" y="2361056"/>
            <a:ext cx="2864636"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10F1B47-C386-134F-D759-03FAD1515098}"/>
              </a:ext>
            </a:extLst>
          </p:cNvPr>
          <p:cNvSpPr>
            <a:spLocks noGrp="1"/>
          </p:cNvSpPr>
          <p:nvPr>
            <p:ph idx="1"/>
          </p:nvPr>
        </p:nvSpPr>
        <p:spPr>
          <a:xfrm>
            <a:off x="4504151" y="2180496"/>
            <a:ext cx="7103631" cy="4045683"/>
          </a:xfrm>
        </p:spPr>
        <p:txBody>
          <a:bodyPr>
            <a:normAutofit/>
          </a:bodyPr>
          <a:lstStyle/>
          <a:p>
            <a:r>
              <a:rPr lang="en-IE" sz="1800"/>
              <a:t>Travelling to Northern Ireland</a:t>
            </a:r>
          </a:p>
          <a:p>
            <a:pPr marL="0" indent="0">
              <a:buNone/>
            </a:pPr>
            <a:endParaRPr lang="en-IE" sz="1800"/>
          </a:p>
          <a:p>
            <a:pPr marL="0" indent="0">
              <a:buNone/>
            </a:pPr>
            <a:r>
              <a:rPr lang="en-IE" sz="1800"/>
              <a:t>Check if you need a UK visa. </a:t>
            </a:r>
            <a:r>
              <a:rPr lang="en-US" sz="1800">
                <a:hlinkClick r:id="rId3"/>
              </a:rPr>
              <a:t>How to apply for a visa to come to the UK: Choose a visa - GOV.UK (www.gov.uk)</a:t>
            </a:r>
            <a:endParaRPr lang="en-IE" sz="1800"/>
          </a:p>
          <a:p>
            <a:pPr marL="0" indent="0">
              <a:buNone/>
            </a:pPr>
            <a:r>
              <a:rPr lang="en-IE" sz="1800"/>
              <a:t>Northern Ireland is a separate country.  It is part of the United Kingdom of Great Britain and Northern Ireland. Your Republic of Ireland visa is not valid there. </a:t>
            </a:r>
          </a:p>
          <a:p>
            <a:pPr marL="0" indent="0">
              <a:buNone/>
            </a:pPr>
            <a:r>
              <a:rPr lang="en-IE" sz="1800"/>
              <a:t>The PSNI (Police Service of Northern Ireland) are conducting regular spot-checks.</a:t>
            </a:r>
          </a:p>
          <a:p>
            <a:pPr marL="0" indent="0">
              <a:buNone/>
            </a:pPr>
            <a:r>
              <a:rPr lang="en-IE" sz="1800"/>
              <a:t>From April 2025, all non-Irish and non-British citizens will need an ETA (Electronic Travel Authorisation) to enter the UK.  </a:t>
            </a:r>
          </a:p>
        </p:txBody>
      </p:sp>
    </p:spTree>
    <p:extLst>
      <p:ext uri="{BB962C8B-B14F-4D97-AF65-F5344CB8AC3E}">
        <p14:creationId xmlns:p14="http://schemas.microsoft.com/office/powerpoint/2010/main" val="170577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9772-B9F4-0D70-14F8-CEB5561EAB40}"/>
              </a:ext>
            </a:extLst>
          </p:cNvPr>
          <p:cNvSpPr>
            <a:spLocks noGrp="1"/>
          </p:cNvSpPr>
          <p:nvPr>
            <p:ph type="title"/>
          </p:nvPr>
        </p:nvSpPr>
        <p:spPr>
          <a:xfrm>
            <a:off x="581040" y="702156"/>
            <a:ext cx="11026744" cy="1013800"/>
          </a:xfrm>
        </p:spPr>
        <p:txBody>
          <a:bodyPr>
            <a:normAutofit/>
          </a:bodyPr>
          <a:lstStyle/>
          <a:p>
            <a:r>
              <a:rPr lang="en-IE"/>
              <a:t>Opening a bank account</a:t>
            </a:r>
          </a:p>
        </p:txBody>
      </p:sp>
      <p:sp>
        <p:nvSpPr>
          <p:cNvPr id="10" name="Rectangle 9">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7" y="2180496"/>
            <a:ext cx="3702356"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ggy bank on white background">
            <a:extLst>
              <a:ext uri="{FF2B5EF4-FFF2-40B4-BE49-F238E27FC236}">
                <a16:creationId xmlns:a16="http://schemas.microsoft.com/office/drawing/2014/main" id="{6A87A138-F703-095E-4F1C-3AF87D634AD0}"/>
              </a:ext>
            </a:extLst>
          </p:cNvPr>
          <p:cNvPicPr>
            <a:picLocks noChangeAspect="1"/>
          </p:cNvPicPr>
          <p:nvPr/>
        </p:nvPicPr>
        <p:blipFill>
          <a:blip r:embed="rId2">
            <a:extLst>
              <a:ext uri="{28A0092B-C50C-407E-A947-70E740481C1C}">
                <a14:useLocalDpi xmlns:a14="http://schemas.microsoft.com/office/drawing/2010/main" val="0"/>
              </a:ext>
            </a:extLst>
          </a:blip>
          <a:srcRect l="8488" r="963" b="-1"/>
          <a:stretch/>
        </p:blipFill>
        <p:spPr>
          <a:xfrm>
            <a:off x="657053" y="2361056"/>
            <a:ext cx="3304315" cy="3649219"/>
          </a:xfrm>
          <a:prstGeom prst="rect">
            <a:avLst/>
          </a:prstGeom>
        </p:spPr>
      </p:pic>
      <p:sp>
        <p:nvSpPr>
          <p:cNvPr id="3" name="Content Placeholder 2">
            <a:extLst>
              <a:ext uri="{FF2B5EF4-FFF2-40B4-BE49-F238E27FC236}">
                <a16:creationId xmlns:a16="http://schemas.microsoft.com/office/drawing/2014/main" id="{783FB950-D399-076A-41BC-D9050C149E24}"/>
              </a:ext>
            </a:extLst>
          </p:cNvPr>
          <p:cNvSpPr>
            <a:spLocks noGrp="1"/>
          </p:cNvSpPr>
          <p:nvPr>
            <p:ph idx="1"/>
          </p:nvPr>
        </p:nvSpPr>
        <p:spPr>
          <a:xfrm>
            <a:off x="4504151" y="2180496"/>
            <a:ext cx="7103631" cy="4045683"/>
          </a:xfrm>
        </p:spPr>
        <p:txBody>
          <a:bodyPr>
            <a:normAutofit/>
          </a:bodyPr>
          <a:lstStyle/>
          <a:p>
            <a:r>
              <a:rPr lang="en-IE"/>
              <a:t>Opening a bank account in Ireland</a:t>
            </a:r>
          </a:p>
          <a:p>
            <a:pPr fontAlgn="base"/>
            <a:r>
              <a:rPr lang="en-US" b="0" i="0">
                <a:effectLst/>
              </a:rPr>
              <a:t>You can only open an Irish bank account once you arrive in Ireland and complete your student registration with the university.</a:t>
            </a:r>
          </a:p>
          <a:p>
            <a:pPr fontAlgn="base"/>
            <a:r>
              <a:rPr lang="en-US" b="0" i="0">
                <a:effectLst/>
              </a:rPr>
              <a:t>The quickest way to open a bank account is online with AIB - further details here: </a:t>
            </a:r>
            <a:r>
              <a:rPr lang="en-US" b="0" i="0" u="sng">
                <a:effectLst/>
                <a:hlinkClick r:id="rId3"/>
              </a:rPr>
              <a:t>Quick sign up with AIB </a:t>
            </a:r>
            <a:r>
              <a:rPr lang="en-US" b="0" i="0">
                <a:effectLst/>
              </a:rPr>
              <a:t>  </a:t>
            </a:r>
          </a:p>
          <a:p>
            <a:pPr fontAlgn="base"/>
            <a:r>
              <a:rPr lang="en-US" b="0" i="0">
                <a:effectLst/>
              </a:rPr>
              <a:t>The other Irish banks in Maynooth are Bank of Ireland and PTSB. These banks will require you to make an appointment to see them in person to open an account and you will also need to request a bank letter from the International Office.  This process may take 2-3 weeks to complete. </a:t>
            </a:r>
          </a:p>
          <a:p>
            <a:pPr marL="0" indent="0" fontAlgn="base">
              <a:buNone/>
            </a:pPr>
            <a:endParaRPr lang="en-US" b="0" i="0">
              <a:effectLst/>
              <a:latin typeface="Open Sans" panose="020B0606030504020204" pitchFamily="34" charset="0"/>
            </a:endParaRPr>
          </a:p>
          <a:p>
            <a:endParaRPr lang="en-IE"/>
          </a:p>
          <a:p>
            <a:pPr marL="0" indent="0">
              <a:buNone/>
            </a:pPr>
            <a:endParaRPr lang="en-IE"/>
          </a:p>
        </p:txBody>
      </p:sp>
    </p:spTree>
    <p:extLst>
      <p:ext uri="{BB962C8B-B14F-4D97-AF65-F5344CB8AC3E}">
        <p14:creationId xmlns:p14="http://schemas.microsoft.com/office/powerpoint/2010/main" val="297707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70F3-8447-D62E-1BC6-BFED506D8A0F}"/>
              </a:ext>
            </a:extLst>
          </p:cNvPr>
          <p:cNvSpPr>
            <a:spLocks noGrp="1"/>
          </p:cNvSpPr>
          <p:nvPr>
            <p:ph type="title"/>
          </p:nvPr>
        </p:nvSpPr>
        <p:spPr>
          <a:xfrm>
            <a:off x="581040" y="702156"/>
            <a:ext cx="11026744" cy="1013800"/>
          </a:xfrm>
        </p:spPr>
        <p:txBody>
          <a:bodyPr>
            <a:normAutofit/>
          </a:bodyPr>
          <a:lstStyle/>
          <a:p>
            <a:r>
              <a:rPr lang="en-IE"/>
              <a:t>Getting a PPS Number</a:t>
            </a:r>
          </a:p>
        </p:txBody>
      </p:sp>
      <p:sp>
        <p:nvSpPr>
          <p:cNvPr id="2055" name="Rectangle 2054">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16" y="2180496"/>
            <a:ext cx="5403232"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Department of Social Protection">
            <a:extLst>
              <a:ext uri="{FF2B5EF4-FFF2-40B4-BE49-F238E27FC236}">
                <a16:creationId xmlns:a16="http://schemas.microsoft.com/office/drawing/2014/main" id="{62B032B0-F286-C4B8-CCB3-7FAFD4E3F9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053" y="3348457"/>
            <a:ext cx="4961233" cy="16744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F246A3-C408-812E-C808-392A080E078E}"/>
              </a:ext>
            </a:extLst>
          </p:cNvPr>
          <p:cNvSpPr>
            <a:spLocks noGrp="1"/>
          </p:cNvSpPr>
          <p:nvPr>
            <p:ph idx="1"/>
          </p:nvPr>
        </p:nvSpPr>
        <p:spPr>
          <a:xfrm>
            <a:off x="6334155" y="2180496"/>
            <a:ext cx="5273627" cy="4045683"/>
          </a:xfrm>
        </p:spPr>
        <p:txBody>
          <a:bodyPr>
            <a:normAutofit/>
          </a:bodyPr>
          <a:lstStyle/>
          <a:p>
            <a:pPr>
              <a:lnSpc>
                <a:spcPct val="90000"/>
              </a:lnSpc>
            </a:pPr>
            <a:r>
              <a:rPr lang="en-IE" sz="1400">
                <a:solidFill>
                  <a:schemeClr val="tx1"/>
                </a:solidFill>
                <a:latin typeface="+mj-lt"/>
              </a:rPr>
              <a:t>Getting PPSN (Personal Public Service Number)</a:t>
            </a:r>
          </a:p>
          <a:p>
            <a:pPr>
              <a:lnSpc>
                <a:spcPct val="90000"/>
              </a:lnSpc>
            </a:pPr>
            <a:endParaRPr lang="en-IE" sz="1400">
              <a:solidFill>
                <a:schemeClr val="tx1"/>
              </a:solidFill>
              <a:latin typeface="+mj-lt"/>
            </a:endParaRPr>
          </a:p>
          <a:p>
            <a:pPr fontAlgn="base">
              <a:lnSpc>
                <a:spcPct val="90000"/>
              </a:lnSpc>
            </a:pPr>
            <a:r>
              <a:rPr lang="en-US" sz="1400" b="0" i="0">
                <a:solidFill>
                  <a:schemeClr val="tx1"/>
                </a:solidFill>
                <a:effectLst/>
                <a:latin typeface="+mj-lt"/>
              </a:rPr>
              <a:t>If you intend to work you should apply for a Personal Public Service Number  - Further information on the Department of Social Protection </a:t>
            </a:r>
            <a:r>
              <a:rPr lang="en-US" sz="1400" b="0" i="0" u="sng">
                <a:solidFill>
                  <a:schemeClr val="tx1"/>
                </a:solidFill>
                <a:effectLst/>
                <a:latin typeface="+mj-lt"/>
                <a:hlinkClick r:id="rId3">
                  <a:extLst>
                    <a:ext uri="{A12FA001-AC4F-418D-AE19-62706E023703}">
                      <ahyp:hlinkClr xmlns:ahyp="http://schemas.microsoft.com/office/drawing/2018/hyperlinkcolor" val="tx"/>
                    </a:ext>
                  </a:extLst>
                </a:hlinkClick>
              </a:rPr>
              <a:t>here</a:t>
            </a:r>
            <a:r>
              <a:rPr lang="en-US" sz="1400" b="0" i="0">
                <a:solidFill>
                  <a:schemeClr val="tx1"/>
                </a:solidFill>
                <a:effectLst/>
                <a:latin typeface="+mj-lt"/>
              </a:rPr>
              <a:t>.  Apply for it online via www.mywelfare.ie</a:t>
            </a:r>
          </a:p>
          <a:p>
            <a:pPr fontAlgn="base">
              <a:lnSpc>
                <a:spcPct val="90000"/>
              </a:lnSpc>
            </a:pPr>
            <a:r>
              <a:rPr lang="en-US" sz="1400" b="0" i="0">
                <a:solidFill>
                  <a:schemeClr val="tx1"/>
                </a:solidFill>
                <a:effectLst/>
                <a:latin typeface="+mj-lt"/>
              </a:rPr>
              <a:t>To request an official letter from the University to prove your registration. You can get a proof of registration letter from </a:t>
            </a:r>
            <a:r>
              <a:rPr lang="en-US" sz="1400" b="0" i="0" err="1">
                <a:solidFill>
                  <a:schemeClr val="tx1"/>
                </a:solidFill>
                <a:effectLst/>
                <a:latin typeface="+mj-lt"/>
              </a:rPr>
              <a:t>Studentweb</a:t>
            </a:r>
            <a:r>
              <a:rPr lang="en-US" sz="1400" b="0" i="0">
                <a:solidFill>
                  <a:schemeClr val="tx1"/>
                </a:solidFill>
                <a:effectLst/>
                <a:latin typeface="+mj-lt"/>
              </a:rPr>
              <a:t>/Records Office please click </a:t>
            </a:r>
            <a:r>
              <a:rPr lang="en-US" sz="1400" b="0" i="0" u="sng">
                <a:solidFill>
                  <a:schemeClr val="tx1"/>
                </a:solidFill>
                <a:effectLst/>
                <a:latin typeface="+mj-lt"/>
                <a:hlinkClick r:id="rId4">
                  <a:extLst>
                    <a:ext uri="{A12FA001-AC4F-418D-AE19-62706E023703}">
                      <ahyp:hlinkClr xmlns:ahyp="http://schemas.microsoft.com/office/drawing/2018/hyperlinkcolor" val="tx"/>
                    </a:ext>
                  </a:extLst>
                </a:hlinkClick>
              </a:rPr>
              <a:t>here</a:t>
            </a:r>
            <a:br>
              <a:rPr lang="en-US" sz="1400" b="0" i="0">
                <a:solidFill>
                  <a:schemeClr val="tx1"/>
                </a:solidFill>
                <a:effectLst/>
                <a:latin typeface="+mj-lt"/>
              </a:rPr>
            </a:br>
            <a:r>
              <a:rPr lang="en-US" sz="1400" b="0" i="0">
                <a:solidFill>
                  <a:schemeClr val="tx1"/>
                </a:solidFill>
                <a:effectLst/>
                <a:latin typeface="+mj-lt"/>
              </a:rPr>
              <a:t>If you need a letter to prove your Irish term address please contact the Records Office on this form </a:t>
            </a:r>
            <a:r>
              <a:rPr lang="en-US" sz="1400" b="0" i="0" u="sng">
                <a:solidFill>
                  <a:schemeClr val="tx1"/>
                </a:solidFill>
                <a:effectLst/>
                <a:latin typeface="+mj-lt"/>
                <a:hlinkClick r:id="rId5">
                  <a:extLst>
                    <a:ext uri="{A12FA001-AC4F-418D-AE19-62706E023703}">
                      <ahyp:hlinkClr xmlns:ahyp="http://schemas.microsoft.com/office/drawing/2018/hyperlinkcolor" val="tx"/>
                    </a:ext>
                  </a:extLst>
                </a:hlinkClick>
              </a:rPr>
              <a:t>here </a:t>
            </a:r>
            <a:r>
              <a:rPr lang="en-US" sz="1400" b="0" i="0">
                <a:solidFill>
                  <a:schemeClr val="tx1"/>
                </a:solidFill>
                <a:effectLst/>
                <a:latin typeface="+mj-lt"/>
              </a:rPr>
              <a:t>(you will need to specify on the Records Office form that you need to have your study address included on their letter)</a:t>
            </a:r>
          </a:p>
          <a:p>
            <a:pPr fontAlgn="base">
              <a:lnSpc>
                <a:spcPct val="90000"/>
              </a:lnSpc>
            </a:pPr>
            <a:r>
              <a:rPr lang="en-US" sz="1400">
                <a:solidFill>
                  <a:schemeClr val="tx1"/>
                </a:solidFill>
                <a:latin typeface="+mj-lt"/>
              </a:rPr>
              <a:t>You </a:t>
            </a:r>
            <a:r>
              <a:rPr lang="en-US" sz="1400" b="0" i="0">
                <a:solidFill>
                  <a:schemeClr val="tx1"/>
                </a:solidFill>
                <a:effectLst/>
                <a:latin typeface="+mj-lt"/>
              </a:rPr>
              <a:t>can find full details of taxation and personal rates on the Irish </a:t>
            </a:r>
            <a:r>
              <a:rPr lang="en-US" sz="1400" b="0" i="0" u="sng">
                <a:solidFill>
                  <a:schemeClr val="tx1"/>
                </a:solidFill>
                <a:effectLst/>
                <a:latin typeface="+mj-lt"/>
                <a:hlinkClick r:id="rId6">
                  <a:extLst>
                    <a:ext uri="{A12FA001-AC4F-418D-AE19-62706E023703}">
                      <ahyp:hlinkClr xmlns:ahyp="http://schemas.microsoft.com/office/drawing/2018/hyperlinkcolor" val="tx"/>
                    </a:ext>
                  </a:extLst>
                </a:hlinkClick>
              </a:rPr>
              <a:t>Revenue </a:t>
            </a:r>
            <a:r>
              <a:rPr lang="en-US" sz="1400" b="0" i="0">
                <a:solidFill>
                  <a:schemeClr val="tx1"/>
                </a:solidFill>
                <a:effectLst/>
                <a:latin typeface="+mj-lt"/>
              </a:rPr>
              <a:t>website</a:t>
            </a:r>
          </a:p>
          <a:p>
            <a:pPr fontAlgn="base">
              <a:lnSpc>
                <a:spcPct val="90000"/>
              </a:lnSpc>
            </a:pPr>
            <a:endParaRPr lang="en-US" sz="1400" b="0" i="0">
              <a:effectLst/>
              <a:latin typeface="Open Sans" panose="020B0606030504020204" pitchFamily="34" charset="0"/>
            </a:endParaRPr>
          </a:p>
          <a:p>
            <a:pPr>
              <a:lnSpc>
                <a:spcPct val="90000"/>
              </a:lnSpc>
            </a:pPr>
            <a:endParaRPr lang="en-IE" sz="1400"/>
          </a:p>
        </p:txBody>
      </p:sp>
    </p:spTree>
    <p:extLst>
      <p:ext uri="{BB962C8B-B14F-4D97-AF65-F5344CB8AC3E}">
        <p14:creationId xmlns:p14="http://schemas.microsoft.com/office/powerpoint/2010/main" val="4160912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Custom</PresentationFormat>
  <Slides>27</Slides>
  <Notes>1</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Dividend</vt:lpstr>
      <vt:lpstr>Welcome new international students!</vt:lpstr>
      <vt:lpstr>PowerPoint Presentation</vt:lpstr>
      <vt:lpstr>Irish immigration</vt:lpstr>
      <vt:lpstr>Irish immigration </vt:lpstr>
      <vt:lpstr>Irish immigration </vt:lpstr>
      <vt:lpstr>Irish immigration</vt:lpstr>
      <vt:lpstr>Irish immigration</vt:lpstr>
      <vt:lpstr>Opening a bank account</vt:lpstr>
      <vt:lpstr>Getting a PPS Number</vt:lpstr>
      <vt:lpstr>Culture shock</vt:lpstr>
      <vt:lpstr>Culture shock</vt:lpstr>
      <vt:lpstr>Strategies to cope with culture shock</vt:lpstr>
      <vt:lpstr>Student supports</vt:lpstr>
      <vt:lpstr>Life in Ireland</vt:lpstr>
      <vt:lpstr>Introduction to ireland</vt:lpstr>
      <vt:lpstr>Introduction to ireland</vt:lpstr>
      <vt:lpstr>Introduction to ireland</vt:lpstr>
      <vt:lpstr>Introduction to Maynooth town</vt:lpstr>
      <vt:lpstr>Introduction to Maynooth university campus</vt:lpstr>
      <vt:lpstr>Introduction to Maynooth university campus</vt:lpstr>
      <vt:lpstr>The academic year</vt:lpstr>
      <vt:lpstr>Campus security</vt:lpstr>
      <vt:lpstr>General tips and information</vt:lpstr>
      <vt:lpstr>General tips and information</vt:lpstr>
      <vt:lpstr>Events &amp; Information for international students</vt:lpstr>
      <vt:lpstr>General tips and information</vt:lpstr>
      <vt:lpstr>Best of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Kirrane</dc:creator>
  <cp:revision>1</cp:revision>
  <dcterms:created xsi:type="dcterms:W3CDTF">2024-09-03T10:44:22Z</dcterms:created>
  <dcterms:modified xsi:type="dcterms:W3CDTF">2024-09-19T14:38:24Z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