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48" r:id="rId6"/>
  </p:sldMasterIdLst>
  <p:sldIdLst>
    <p:sldId id="318" r:id="rId7"/>
    <p:sldId id="319" r:id="rId8"/>
    <p:sldId id="258" r:id="rId9"/>
    <p:sldId id="259" r:id="rId10"/>
    <p:sldId id="260" r:id="rId11"/>
    <p:sldId id="262" r:id="rId12"/>
    <p:sldId id="267" r:id="rId13"/>
    <p:sldId id="292" r:id="rId14"/>
    <p:sldId id="269" r:id="rId15"/>
    <p:sldId id="268" r:id="rId16"/>
    <p:sldId id="291" r:id="rId17"/>
    <p:sldId id="301" r:id="rId18"/>
    <p:sldId id="294" r:id="rId19"/>
    <p:sldId id="314" r:id="rId20"/>
    <p:sldId id="313" r:id="rId21"/>
    <p:sldId id="296" r:id="rId22"/>
    <p:sldId id="273" r:id="rId23"/>
    <p:sldId id="274" r:id="rId24"/>
    <p:sldId id="275" r:id="rId25"/>
    <p:sldId id="300" r:id="rId26"/>
    <p:sldId id="276" r:id="rId27"/>
    <p:sldId id="312" r:id="rId28"/>
    <p:sldId id="311" r:id="rId29"/>
    <p:sldId id="277" r:id="rId30"/>
    <p:sldId id="278" r:id="rId31"/>
    <p:sldId id="279" r:id="rId32"/>
    <p:sldId id="280" r:id="rId33"/>
    <p:sldId id="305" r:id="rId34"/>
    <p:sldId id="282" r:id="rId35"/>
    <p:sldId id="302" r:id="rId36"/>
    <p:sldId id="285" r:id="rId37"/>
    <p:sldId id="308" r:id="rId38"/>
    <p:sldId id="287" r:id="rId39"/>
    <p:sldId id="310" r:id="rId40"/>
    <p:sldId id="309" r:id="rId41"/>
    <p:sldId id="288" r:id="rId42"/>
    <p:sldId id="299" r:id="rId43"/>
    <p:sldId id="306" r:id="rId44"/>
    <p:sldId id="31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127798-E57E-4CAB-BD46-74653BF04248}" v="69" dt="2024-08-29T11:06:01.4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noothuniversity.ie/library/using-library/inter-library-loans" TargetMode="External"/><Relationship Id="rId2" Type="http://schemas.openxmlformats.org/officeDocument/2006/relationships/hyperlink" Target="https://www.maynoothuniversity.ie/library/digital-demand-request" TargetMode="External"/><Relationship Id="rId1" Type="http://schemas.openxmlformats.org/officeDocument/2006/relationships/hyperlink" Target="https://www.maynoothuniversity.ie/library/using-library/book-request-form" TargetMode="External"/><Relationship Id="rId6" Type="http://schemas.openxmlformats.org/officeDocument/2006/relationships/hyperlink" Target="https://mycard.maynoothuniversity.ie/" TargetMode="External"/><Relationship Id="rId5" Type="http://schemas.openxmlformats.org/officeDocument/2006/relationships/hyperlink" Target="https://nuim.libcal.com/spaces?lid=3102" TargetMode="External"/><Relationship Id="rId4" Type="http://schemas.openxmlformats.org/officeDocument/2006/relationships/hyperlink" Target="https://www.maynoothuniversity.ie/library/using-library/student-book-purchase-order-form" TargetMode="Externa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hyperlink" Target="mailto:library.information@mu.ie" TargetMode="External"/><Relationship Id="rId1" Type="http://schemas.openxmlformats.org/officeDocument/2006/relationships/hyperlink" Target="mailto:ciaran.quinn@mu.ie" TargetMode="Externa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noothuniversity.ie/library/using-library/student-book-purchase-order-form" TargetMode="External"/><Relationship Id="rId2" Type="http://schemas.openxmlformats.org/officeDocument/2006/relationships/hyperlink" Target="https://mycard.maynoothuniversity.ie/" TargetMode="External"/><Relationship Id="rId1" Type="http://schemas.openxmlformats.org/officeDocument/2006/relationships/hyperlink" Target="https://nuim.libcal.com/spaces?lid=3102" TargetMode="External"/><Relationship Id="rId6" Type="http://schemas.openxmlformats.org/officeDocument/2006/relationships/hyperlink" Target="https://www.maynoothuniversity.ie/library/using-library/inter-library-loans" TargetMode="External"/><Relationship Id="rId5" Type="http://schemas.openxmlformats.org/officeDocument/2006/relationships/hyperlink" Target="https://www.maynoothuniversity.ie/library/digital-demand-request" TargetMode="External"/><Relationship Id="rId4" Type="http://schemas.openxmlformats.org/officeDocument/2006/relationships/hyperlink" Target="https://www.maynoothuniversity.ie/library/using-library/book-request-form" TargetMode="External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hyperlink" Target="mailto:library.information@mu.ie" TargetMode="External"/><Relationship Id="rId4" Type="http://schemas.openxmlformats.org/officeDocument/2006/relationships/image" Target="../media/image45.svg"/><Relationship Id="rId9" Type="http://schemas.openxmlformats.org/officeDocument/2006/relationships/hyperlink" Target="mailto:ciaran.quinn@mu.ie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47AF4F-047E-49E5-B34B-040FEB7F86DA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B13068B-D290-42E2-AA19-0EE34C74E10D}">
      <dgm:prSet/>
      <dgm:spPr/>
      <dgm:t>
        <a:bodyPr/>
        <a:lstStyle/>
        <a:p>
          <a:r>
            <a:rPr lang="en-US" b="0" dirty="0">
              <a:solidFill>
                <a:schemeClr val="tx1"/>
              </a:solidFill>
            </a:rPr>
            <a:t>Access using your Student Card </a:t>
          </a:r>
          <a:endParaRPr lang="en-US" b="0" i="0" u="none" strike="noStrike" cap="none" baseline="0" noProof="0" dirty="0">
            <a:solidFill>
              <a:schemeClr val="tx1"/>
            </a:solidFill>
            <a:latin typeface="Calibri Light"/>
            <a:cs typeface="Calibri Light"/>
          </a:endParaRPr>
        </a:p>
      </dgm:t>
    </dgm:pt>
    <dgm:pt modelId="{1B369A64-6625-41E5-9EDA-37F19A355B16}" type="parTrans" cxnId="{DFD59FF2-1B95-4612-8063-9829C9716820}">
      <dgm:prSet/>
      <dgm:spPr/>
      <dgm:t>
        <a:bodyPr/>
        <a:lstStyle/>
        <a:p>
          <a:endParaRPr lang="en-US"/>
        </a:p>
      </dgm:t>
    </dgm:pt>
    <dgm:pt modelId="{2B82ADF9-58E0-4500-9104-8BD36B7A34EE}" type="sibTrans" cxnId="{DFD59FF2-1B95-4612-8063-9829C9716820}">
      <dgm:prSet/>
      <dgm:spPr/>
      <dgm:t>
        <a:bodyPr/>
        <a:lstStyle/>
        <a:p>
          <a:endParaRPr lang="en-US"/>
        </a:p>
      </dgm:t>
    </dgm:pt>
    <dgm:pt modelId="{AB2EF9D2-2893-4F44-AE3D-159D8E57D96E}">
      <dgm:prSet/>
      <dgm:spPr/>
      <dgm:t>
        <a:bodyPr/>
        <a:lstStyle/>
        <a:p>
          <a:r>
            <a:rPr lang="en-US" b="0" dirty="0">
              <a:solidFill>
                <a:schemeClr val="tx1"/>
              </a:solidFill>
              <a:latin typeface="Calibri Light" panose="020F0302020204030204"/>
            </a:rPr>
            <a:t>Self-Issue</a:t>
          </a:r>
          <a:r>
            <a:rPr lang="en-US" b="0" dirty="0">
              <a:solidFill>
                <a:schemeClr val="tx1"/>
              </a:solidFill>
            </a:rPr>
            <a:t>/Return </a:t>
          </a:r>
          <a:r>
            <a:rPr lang="en-US" b="0" dirty="0">
              <a:solidFill>
                <a:schemeClr val="tx1"/>
              </a:solidFill>
              <a:latin typeface="Calibri Light" panose="020F0302020204030204"/>
            </a:rPr>
            <a:t>(+Returns</a:t>
          </a:r>
          <a:r>
            <a:rPr lang="en-US" b="0" dirty="0">
              <a:solidFill>
                <a:schemeClr val="tx1"/>
              </a:solidFill>
            </a:rPr>
            <a:t> box outside</a:t>
          </a:r>
          <a:r>
            <a:rPr lang="en-US" b="0" dirty="0">
              <a:solidFill>
                <a:schemeClr val="tx1"/>
              </a:solidFill>
              <a:latin typeface="Calibri Light" panose="020F0302020204030204"/>
            </a:rPr>
            <a:t>) or go to the Library desk</a:t>
          </a:r>
          <a:endParaRPr lang="en-US" b="0" dirty="0">
            <a:solidFill>
              <a:schemeClr val="tx1"/>
            </a:solidFill>
          </a:endParaRPr>
        </a:p>
      </dgm:t>
    </dgm:pt>
    <dgm:pt modelId="{69481A39-ED6D-4D06-9AC1-AFCDA30DE697}" type="parTrans" cxnId="{77B8D113-AEA0-4217-954A-F8A2397DABE1}">
      <dgm:prSet/>
      <dgm:spPr/>
      <dgm:t>
        <a:bodyPr/>
        <a:lstStyle/>
        <a:p>
          <a:endParaRPr lang="en-US"/>
        </a:p>
      </dgm:t>
    </dgm:pt>
    <dgm:pt modelId="{C2FE4773-F6DC-4D69-926A-0CAFCD301AE8}" type="sibTrans" cxnId="{77B8D113-AEA0-4217-954A-F8A2397DABE1}">
      <dgm:prSet/>
      <dgm:spPr/>
      <dgm:t>
        <a:bodyPr/>
        <a:lstStyle/>
        <a:p>
          <a:endParaRPr lang="en-US"/>
        </a:p>
      </dgm:t>
    </dgm:pt>
    <dgm:pt modelId="{17A87ED4-2CF6-42F1-AA68-BD11184C8CF0}">
      <dgm:prSet phldr="0"/>
      <dgm:spPr/>
      <dgm:t>
        <a:bodyPr/>
        <a:lstStyle/>
        <a:p>
          <a:pPr rtl="0"/>
          <a:r>
            <a:rPr lang="en-US" b="0" dirty="0">
              <a:solidFill>
                <a:schemeClr val="tx1"/>
              </a:solidFill>
              <a:latin typeface="Calibri Light" panose="020F0302020204030204"/>
            </a:rPr>
            <a:t>Click &amp; Collect Book Retrieval Contact </a:t>
          </a:r>
          <a:r>
            <a:rPr lang="en-IE" b="0" dirty="0">
              <a:solidFill>
                <a:schemeClr val="tx1"/>
              </a:solidFill>
              <a:latin typeface="Calibri Light" panose="020F0302020204030204"/>
              <a:hlinkClick xmlns:r="http://schemas.openxmlformats.org/officeDocument/2006/relationships" r:id="rId1"/>
            </a:rPr>
            <a:t>https://www.maynoothuniversity.ie/library/using-library/book-request-form</a:t>
          </a:r>
          <a:r>
            <a:rPr lang="en-IE" b="0" dirty="0">
              <a:solidFill>
                <a:schemeClr val="tx1"/>
              </a:solidFill>
              <a:latin typeface="Calibri Light" panose="020F0302020204030204"/>
            </a:rPr>
            <a:t> </a:t>
          </a:r>
          <a:endParaRPr lang="en-US" b="0" dirty="0">
            <a:solidFill>
              <a:schemeClr val="tx1"/>
            </a:solidFill>
            <a:latin typeface="Calibri Light" panose="020F0302020204030204"/>
          </a:endParaRPr>
        </a:p>
      </dgm:t>
    </dgm:pt>
    <dgm:pt modelId="{93723AE1-06EF-4991-9711-C8BD347BC364}" type="parTrans" cxnId="{B4D887FD-A5B1-4345-A738-59225D2C0BC4}">
      <dgm:prSet/>
      <dgm:spPr/>
      <dgm:t>
        <a:bodyPr/>
        <a:lstStyle/>
        <a:p>
          <a:endParaRPr lang="en-IE"/>
        </a:p>
      </dgm:t>
    </dgm:pt>
    <dgm:pt modelId="{1F5956A0-CB18-4ECE-925F-0C092B657A00}" type="sibTrans" cxnId="{B4D887FD-A5B1-4345-A738-59225D2C0BC4}">
      <dgm:prSet/>
      <dgm:spPr/>
      <dgm:t>
        <a:bodyPr/>
        <a:lstStyle/>
        <a:p>
          <a:endParaRPr lang="en-IE"/>
        </a:p>
      </dgm:t>
    </dgm:pt>
    <dgm:pt modelId="{A5A92416-7464-4932-B656-68644E7610FE}">
      <dgm:prSet phldr="0"/>
      <dgm:spPr/>
      <dgm:t>
        <a:bodyPr/>
        <a:lstStyle/>
        <a:p>
          <a:pPr rtl="0"/>
          <a:r>
            <a:rPr lang="en-US" b="0" dirty="0">
              <a:solidFill>
                <a:schemeClr val="tx1"/>
              </a:solidFill>
              <a:latin typeface="Calibri Light" panose="020F0302020204030204"/>
            </a:rPr>
            <a:t>Digital on Demand: Useful for Items that can't be borrowed &amp; for Staff / PG's that can't get to the Library </a:t>
          </a:r>
          <a:r>
            <a:rPr lang="en-IE" b="0" dirty="0">
              <a:solidFill>
                <a:schemeClr val="tx1"/>
              </a:solidFill>
              <a:latin typeface="Calibri Light" panose="020F0302020204030204"/>
              <a:hlinkClick xmlns:r="http://schemas.openxmlformats.org/officeDocument/2006/relationships" r:id="rId2"/>
            </a:rPr>
            <a:t>https://www.maynoothuniversity.ie/library/digital-demand-request</a:t>
          </a:r>
          <a:r>
            <a:rPr lang="en-IE" b="0" dirty="0">
              <a:solidFill>
                <a:schemeClr val="tx1"/>
              </a:solidFill>
              <a:latin typeface="Calibri Light" panose="020F0302020204030204"/>
            </a:rPr>
            <a:t> </a:t>
          </a:r>
          <a:endParaRPr lang="en-US" b="0" dirty="0">
            <a:solidFill>
              <a:schemeClr val="tx1"/>
            </a:solidFill>
            <a:latin typeface="Calibri Light" panose="020F0302020204030204"/>
          </a:endParaRPr>
        </a:p>
      </dgm:t>
    </dgm:pt>
    <dgm:pt modelId="{543989A3-8BAF-4DDF-BC6D-540B075BEFEF}" type="parTrans" cxnId="{06EA2005-9FF2-408A-A80C-A14C049B2A7C}">
      <dgm:prSet/>
      <dgm:spPr/>
      <dgm:t>
        <a:bodyPr/>
        <a:lstStyle/>
        <a:p>
          <a:endParaRPr lang="en-IE"/>
        </a:p>
      </dgm:t>
    </dgm:pt>
    <dgm:pt modelId="{BBDBAE06-8D5D-48DC-9D87-7DC56305D8E6}" type="sibTrans" cxnId="{06EA2005-9FF2-408A-A80C-A14C049B2A7C}">
      <dgm:prSet/>
      <dgm:spPr/>
      <dgm:t>
        <a:bodyPr/>
        <a:lstStyle/>
        <a:p>
          <a:endParaRPr lang="en-IE"/>
        </a:p>
      </dgm:t>
    </dgm:pt>
    <dgm:pt modelId="{F5CB810B-7562-496C-BD4C-A492F2498614}">
      <dgm:prSet phldr="0"/>
      <dgm:spPr/>
      <dgm:t>
        <a:bodyPr/>
        <a:lstStyle/>
        <a:p>
          <a:pPr rtl="0"/>
          <a:r>
            <a:rPr lang="en-US" b="0" dirty="0">
              <a:latin typeface="Calibri Light" panose="020F0302020204030204"/>
            </a:rPr>
            <a:t>Inter Library Loans for material the Library doesn’t have </a:t>
          </a:r>
          <a:r>
            <a:rPr lang="en-IE" b="0" dirty="0">
              <a:latin typeface="Calibri Light" panose="020F0302020204030204"/>
              <a:hlinkClick xmlns:r="http://schemas.openxmlformats.org/officeDocument/2006/relationships" r:id="rId3"/>
            </a:rPr>
            <a:t>https://www.maynoothuniversity.ie/library/using-library/inter-library-loans</a:t>
          </a:r>
          <a:r>
            <a:rPr lang="en-IE" b="0" dirty="0">
              <a:latin typeface="Calibri Light" panose="020F0302020204030204"/>
            </a:rPr>
            <a:t> </a:t>
          </a:r>
          <a:r>
            <a:rPr lang="en-US" b="0" dirty="0">
              <a:latin typeface="Calibri Light" panose="020F0302020204030204"/>
            </a:rPr>
            <a:t> </a:t>
          </a:r>
        </a:p>
      </dgm:t>
    </dgm:pt>
    <dgm:pt modelId="{D3B836E9-444E-48D5-B153-7988D5B6C68B}" type="parTrans" cxnId="{6DCCD02F-CB19-4124-8450-87C831179816}">
      <dgm:prSet/>
      <dgm:spPr/>
      <dgm:t>
        <a:bodyPr/>
        <a:lstStyle/>
        <a:p>
          <a:endParaRPr lang="en-IE"/>
        </a:p>
      </dgm:t>
    </dgm:pt>
    <dgm:pt modelId="{013471B5-E6A9-4EAF-B9D1-A51E84845BAC}" type="sibTrans" cxnId="{6DCCD02F-CB19-4124-8450-87C831179816}">
      <dgm:prSet/>
      <dgm:spPr/>
      <dgm:t>
        <a:bodyPr/>
        <a:lstStyle/>
        <a:p>
          <a:endParaRPr lang="en-IE"/>
        </a:p>
      </dgm:t>
    </dgm:pt>
    <dgm:pt modelId="{6D130707-EA2C-4788-82E7-35F27D701DD8}">
      <dgm:prSet phldr="0"/>
      <dgm:spPr/>
      <dgm:t>
        <a:bodyPr/>
        <a:lstStyle/>
        <a:p>
          <a:pPr rtl="0"/>
          <a:r>
            <a:rPr lang="en-US" b="0" dirty="0"/>
            <a:t>Student Book Purchase Order Form</a:t>
          </a:r>
          <a:r>
            <a:rPr lang="en-US" b="0" dirty="0">
              <a:latin typeface="Calibri Light" panose="020F0302020204030204"/>
            </a:rPr>
            <a:t> </a:t>
          </a:r>
          <a:r>
            <a:rPr lang="en-US" b="0" dirty="0">
              <a:hlinkClick xmlns:r="http://schemas.openxmlformats.org/officeDocument/2006/relationships" r:id="rId4"/>
            </a:rPr>
            <a:t>https://www.maynoothuniversity.ie/library/using-library/student-book-purchase-order-form</a:t>
          </a:r>
          <a:r>
            <a:rPr lang="en-US" b="0" dirty="0">
              <a:latin typeface="Calibri Light" panose="020F0302020204030204"/>
            </a:rPr>
            <a:t> </a:t>
          </a:r>
          <a:endParaRPr lang="en-US" b="0" dirty="0"/>
        </a:p>
      </dgm:t>
    </dgm:pt>
    <dgm:pt modelId="{16F5F05B-133F-468E-BC72-394424F4C343}" type="parTrans" cxnId="{E1A3AF82-5A67-43AA-A09A-5A71F9D4D130}">
      <dgm:prSet/>
      <dgm:spPr/>
      <dgm:t>
        <a:bodyPr/>
        <a:lstStyle/>
        <a:p>
          <a:endParaRPr lang="en-IE"/>
        </a:p>
      </dgm:t>
    </dgm:pt>
    <dgm:pt modelId="{A031415C-43FC-4270-8D54-0D4DB02744DE}" type="sibTrans" cxnId="{E1A3AF82-5A67-43AA-A09A-5A71F9D4D130}">
      <dgm:prSet/>
      <dgm:spPr/>
      <dgm:t>
        <a:bodyPr/>
        <a:lstStyle/>
        <a:p>
          <a:endParaRPr lang="en-IE"/>
        </a:p>
      </dgm:t>
    </dgm:pt>
    <dgm:pt modelId="{2FF2CDC9-87DF-4C6D-909B-180BF642540E}">
      <dgm:prSet phldr="0"/>
      <dgm:spPr/>
      <dgm:t>
        <a:bodyPr/>
        <a:lstStyle/>
        <a:p>
          <a:pPr rtl="0"/>
          <a:r>
            <a:rPr lang="en-US" b="0" dirty="0"/>
            <a:t>Print Books/Journals/Maps &amp; DVD’s/Microfiche</a:t>
          </a:r>
        </a:p>
      </dgm:t>
    </dgm:pt>
    <dgm:pt modelId="{0B666604-6756-4B01-A091-61580D840CE8}" type="parTrans" cxnId="{3FF329F3-441B-4F39-90BD-085E02F55DB0}">
      <dgm:prSet/>
      <dgm:spPr/>
      <dgm:t>
        <a:bodyPr/>
        <a:lstStyle/>
        <a:p>
          <a:endParaRPr lang="en-IE"/>
        </a:p>
      </dgm:t>
    </dgm:pt>
    <dgm:pt modelId="{796EE7D0-88A7-4759-91A4-87C74D6E0E5C}" type="sibTrans" cxnId="{3FF329F3-441B-4F39-90BD-085E02F55DB0}">
      <dgm:prSet/>
      <dgm:spPr/>
      <dgm:t>
        <a:bodyPr/>
        <a:lstStyle/>
        <a:p>
          <a:endParaRPr lang="en-IE"/>
        </a:p>
      </dgm:t>
    </dgm:pt>
    <dgm:pt modelId="{ABD7A76C-BF5F-4085-B599-1CC8CD82268E}">
      <dgm:prSet phldr="0"/>
      <dgm:spPr/>
      <dgm:t>
        <a:bodyPr/>
        <a:lstStyle/>
        <a:p>
          <a:r>
            <a:rPr lang="en-US" b="0" dirty="0"/>
            <a:t>Group Study Rooms (Flat screen &amp; Whiteboard) Level 2, Bookable online </a:t>
          </a:r>
          <a:r>
            <a:rPr lang="en-IE" b="0" dirty="0">
              <a:hlinkClick xmlns:r="http://schemas.openxmlformats.org/officeDocument/2006/relationships" r:id="rId5"/>
            </a:rPr>
            <a:t>https://nuim.libcal.com/spaces?lid=3102</a:t>
          </a:r>
          <a:r>
            <a:rPr lang="en-IE" b="0" dirty="0"/>
            <a:t> </a:t>
          </a:r>
          <a:endParaRPr lang="en-US" b="0" dirty="0"/>
        </a:p>
      </dgm:t>
    </dgm:pt>
    <dgm:pt modelId="{DDBAEAE2-35ED-4E3A-B3D2-377A5C2B639E}" type="parTrans" cxnId="{1C298CF4-258B-4C55-AD86-512EE02F5D89}">
      <dgm:prSet/>
      <dgm:spPr/>
      <dgm:t>
        <a:bodyPr/>
        <a:lstStyle/>
        <a:p>
          <a:endParaRPr lang="en-IE"/>
        </a:p>
      </dgm:t>
    </dgm:pt>
    <dgm:pt modelId="{1DB9B742-32CF-4EF7-AD6C-969F18292F3A}" type="sibTrans" cxnId="{1C298CF4-258B-4C55-AD86-512EE02F5D89}">
      <dgm:prSet/>
      <dgm:spPr/>
      <dgm:t>
        <a:bodyPr/>
        <a:lstStyle/>
        <a:p>
          <a:endParaRPr lang="en-IE"/>
        </a:p>
      </dgm:t>
    </dgm:pt>
    <dgm:pt modelId="{CB99D636-7BDF-4A58-A15A-C2D62DDD6858}">
      <dgm:prSet phldr="0"/>
      <dgm:spPr/>
      <dgm:t>
        <a:bodyPr/>
        <a:lstStyle/>
        <a:p>
          <a:r>
            <a:rPr lang="en-US" b="0" dirty="0"/>
            <a:t>Quiet Study area (Top Floor)</a:t>
          </a:r>
        </a:p>
      </dgm:t>
    </dgm:pt>
    <dgm:pt modelId="{437B0751-74AC-4901-A547-6AA86EA2821E}" type="parTrans" cxnId="{5C1C0A52-7136-46D0-9CF4-E7016A7CBA32}">
      <dgm:prSet/>
      <dgm:spPr/>
      <dgm:t>
        <a:bodyPr/>
        <a:lstStyle/>
        <a:p>
          <a:endParaRPr lang="en-IE"/>
        </a:p>
      </dgm:t>
    </dgm:pt>
    <dgm:pt modelId="{A4A199AD-9955-499F-B077-3292A6F5CC91}" type="sibTrans" cxnId="{5C1C0A52-7136-46D0-9CF4-E7016A7CBA32}">
      <dgm:prSet/>
      <dgm:spPr/>
      <dgm:t>
        <a:bodyPr/>
        <a:lstStyle/>
        <a:p>
          <a:endParaRPr lang="en-IE"/>
        </a:p>
      </dgm:t>
    </dgm:pt>
    <dgm:pt modelId="{7E7E9D97-6AEB-4FB9-8E99-FB2C56B7796F}">
      <dgm:prSet phldr="0"/>
      <dgm:spPr/>
      <dgm:t>
        <a:bodyPr/>
        <a:lstStyle/>
        <a:p>
          <a:r>
            <a:rPr lang="en-US" b="0" dirty="0"/>
            <a:t>PG Researcher Room (Includes seminar Room) Access rights need to be added to your student card. Top floor.</a:t>
          </a:r>
        </a:p>
      </dgm:t>
    </dgm:pt>
    <dgm:pt modelId="{8AFFFE83-9773-4F11-8A19-9F4CAA5F14E2}" type="parTrans" cxnId="{09390F99-B1EE-4E32-B21A-C1042385C9E7}">
      <dgm:prSet/>
      <dgm:spPr/>
      <dgm:t>
        <a:bodyPr/>
        <a:lstStyle/>
        <a:p>
          <a:endParaRPr lang="en-IE"/>
        </a:p>
      </dgm:t>
    </dgm:pt>
    <dgm:pt modelId="{E7B2B24C-F235-47ED-A0EB-41A71925CCAB}" type="sibTrans" cxnId="{09390F99-B1EE-4E32-B21A-C1042385C9E7}">
      <dgm:prSet/>
      <dgm:spPr/>
      <dgm:t>
        <a:bodyPr/>
        <a:lstStyle/>
        <a:p>
          <a:endParaRPr lang="en-IE"/>
        </a:p>
      </dgm:t>
    </dgm:pt>
    <dgm:pt modelId="{AF7FF47C-06AF-43CF-9FA5-7A9EA1F7C1C2}">
      <dgm:prSet phldr="0"/>
      <dgm:spPr/>
      <dgm:t>
        <a:bodyPr/>
        <a:lstStyle/>
        <a:p>
          <a:pPr rtl="0"/>
          <a:r>
            <a:rPr lang="en-US" b="0" dirty="0"/>
            <a:t>Flexible Learning Space (Whiteboard Room)</a:t>
          </a:r>
          <a:r>
            <a:rPr lang="en-US" b="0" dirty="0">
              <a:latin typeface="Calibri Light" panose="020F0302020204030204"/>
            </a:rPr>
            <a:t> Level 1</a:t>
          </a:r>
          <a:endParaRPr lang="en-US" b="0" dirty="0"/>
        </a:p>
      </dgm:t>
    </dgm:pt>
    <dgm:pt modelId="{8FB3407E-83FF-4411-BD85-06C6DA0CDDDE}" type="parTrans" cxnId="{BB843A21-F715-4F1C-9D1E-E5A952544545}">
      <dgm:prSet/>
      <dgm:spPr/>
      <dgm:t>
        <a:bodyPr/>
        <a:lstStyle/>
        <a:p>
          <a:endParaRPr lang="en-IE"/>
        </a:p>
      </dgm:t>
    </dgm:pt>
    <dgm:pt modelId="{77407B23-F81D-46A1-8FD0-F60F1DDDDDF3}" type="sibTrans" cxnId="{BB843A21-F715-4F1C-9D1E-E5A952544545}">
      <dgm:prSet/>
      <dgm:spPr/>
      <dgm:t>
        <a:bodyPr/>
        <a:lstStyle/>
        <a:p>
          <a:endParaRPr lang="en-IE"/>
        </a:p>
      </dgm:t>
    </dgm:pt>
    <dgm:pt modelId="{82DEB277-68DC-4029-82AF-F81933E46656}">
      <dgm:prSet phldr="0"/>
      <dgm:spPr/>
      <dgm:t>
        <a:bodyPr/>
        <a:lstStyle/>
        <a:p>
          <a:r>
            <a:rPr lang="en-US" b="0" dirty="0"/>
            <a:t>Training Rooms available when not in use  </a:t>
          </a:r>
        </a:p>
      </dgm:t>
    </dgm:pt>
    <dgm:pt modelId="{1CFAE5CA-B474-452E-AF22-E291F9DA1376}" type="parTrans" cxnId="{5BED0602-3C9C-4E7E-B6DC-D612304AD1C8}">
      <dgm:prSet/>
      <dgm:spPr/>
      <dgm:t>
        <a:bodyPr/>
        <a:lstStyle/>
        <a:p>
          <a:endParaRPr lang="en-IE"/>
        </a:p>
      </dgm:t>
    </dgm:pt>
    <dgm:pt modelId="{A7C76AF9-D7F5-468C-BE15-37D81C3D8902}" type="sibTrans" cxnId="{5BED0602-3C9C-4E7E-B6DC-D612304AD1C8}">
      <dgm:prSet/>
      <dgm:spPr/>
      <dgm:t>
        <a:bodyPr/>
        <a:lstStyle/>
        <a:p>
          <a:endParaRPr lang="en-IE"/>
        </a:p>
      </dgm:t>
    </dgm:pt>
    <dgm:pt modelId="{7E8C0809-C032-4420-B101-D13A93995002}">
      <dgm:prSet phldr="0"/>
      <dgm:spPr/>
      <dgm:t>
        <a:bodyPr/>
        <a:lstStyle/>
        <a:p>
          <a:r>
            <a:rPr lang="en-US" b="0" dirty="0"/>
            <a:t>PC’s to use/Laptops to borrow and Wireless</a:t>
          </a:r>
        </a:p>
      </dgm:t>
    </dgm:pt>
    <dgm:pt modelId="{52C72E22-C4AF-422E-B8E6-20B14E4EFC71}" type="parTrans" cxnId="{E3B572CD-8C48-4851-AFF7-3AEC0874B84B}">
      <dgm:prSet/>
      <dgm:spPr/>
      <dgm:t>
        <a:bodyPr/>
        <a:lstStyle/>
        <a:p>
          <a:endParaRPr lang="en-IE"/>
        </a:p>
      </dgm:t>
    </dgm:pt>
    <dgm:pt modelId="{443B42FD-3859-4080-9288-6322C849638D}" type="sibTrans" cxnId="{E3B572CD-8C48-4851-AFF7-3AEC0874B84B}">
      <dgm:prSet/>
      <dgm:spPr/>
      <dgm:t>
        <a:bodyPr/>
        <a:lstStyle/>
        <a:p>
          <a:endParaRPr lang="en-IE"/>
        </a:p>
      </dgm:t>
    </dgm:pt>
    <dgm:pt modelId="{0DD159CD-2227-4995-9CB4-8C626F47F942}">
      <dgm:prSet phldr="0"/>
      <dgm:spPr/>
      <dgm:t>
        <a:bodyPr/>
        <a:lstStyle/>
        <a:p>
          <a:r>
            <a:rPr lang="en-US" b="0" dirty="0"/>
            <a:t>Printing/Photocopying/Scanning on each floor. 3D printing on request (maker space on level 1) Scanning is free if you have credit on your Student Card! ( </a:t>
          </a:r>
          <a:r>
            <a:rPr lang="en-US" b="0" dirty="0">
              <a:hlinkClick xmlns:r="http://schemas.openxmlformats.org/officeDocument/2006/relationships" r:id="rId6"/>
            </a:rPr>
            <a:t>https://mycard.maynoothuniversity.ie</a:t>
          </a:r>
          <a:r>
            <a:rPr lang="en-US" b="0" dirty="0"/>
            <a:t>/)</a:t>
          </a:r>
        </a:p>
      </dgm:t>
    </dgm:pt>
    <dgm:pt modelId="{625275A9-8CF8-4704-98D1-1276C5E5B0D0}" type="parTrans" cxnId="{0D3135FB-4BD3-4CB1-95DE-1C4154C063A1}">
      <dgm:prSet/>
      <dgm:spPr/>
      <dgm:t>
        <a:bodyPr/>
        <a:lstStyle/>
        <a:p>
          <a:endParaRPr lang="en-IE"/>
        </a:p>
      </dgm:t>
    </dgm:pt>
    <dgm:pt modelId="{EE109953-A9DF-4EE8-9CC3-B35D9F918D7B}" type="sibTrans" cxnId="{0D3135FB-4BD3-4CB1-95DE-1C4154C063A1}">
      <dgm:prSet/>
      <dgm:spPr/>
      <dgm:t>
        <a:bodyPr/>
        <a:lstStyle/>
        <a:p>
          <a:endParaRPr lang="en-IE"/>
        </a:p>
      </dgm:t>
    </dgm:pt>
    <dgm:pt modelId="{9C8C5CF1-806F-49FF-A468-B1C03A1A3ED0}">
      <dgm:prSet phldr="0"/>
      <dgm:spPr/>
      <dgm:t>
        <a:bodyPr/>
        <a:lstStyle/>
        <a:p>
          <a:r>
            <a:rPr lang="en-US" b="0" dirty="0"/>
            <a:t>Information Services Desk &amp; Computer Help Desk on Ground Floor </a:t>
          </a:r>
        </a:p>
      </dgm:t>
    </dgm:pt>
    <dgm:pt modelId="{4ADE8E26-F765-4E7E-BA57-FC0F24D1E357}" type="parTrans" cxnId="{4D247B3E-6A4A-41C6-841D-B5BCF31338D7}">
      <dgm:prSet/>
      <dgm:spPr/>
      <dgm:t>
        <a:bodyPr/>
        <a:lstStyle/>
        <a:p>
          <a:endParaRPr lang="en-IE"/>
        </a:p>
      </dgm:t>
    </dgm:pt>
    <dgm:pt modelId="{96E218ED-1F7E-4242-9030-A18FBCE4488C}" type="sibTrans" cxnId="{4D247B3E-6A4A-41C6-841D-B5BCF31338D7}">
      <dgm:prSet/>
      <dgm:spPr/>
      <dgm:t>
        <a:bodyPr/>
        <a:lstStyle/>
        <a:p>
          <a:endParaRPr lang="en-IE"/>
        </a:p>
      </dgm:t>
    </dgm:pt>
    <dgm:pt modelId="{BEA624D1-5F62-40CB-AE5C-1CB8E527B99B}">
      <dgm:prSet phldr="0"/>
      <dgm:spPr/>
      <dgm:t>
        <a:bodyPr/>
        <a:lstStyle/>
        <a:p>
          <a:r>
            <a:rPr lang="en-US" b="0" dirty="0"/>
            <a:t>Coffee shop !</a:t>
          </a:r>
        </a:p>
      </dgm:t>
    </dgm:pt>
    <dgm:pt modelId="{0A0B2AAF-868D-4ADF-904F-D2087777CF0C}" type="parTrans" cxnId="{72DB153B-FB6F-442F-9591-C26252706AF0}">
      <dgm:prSet/>
      <dgm:spPr/>
      <dgm:t>
        <a:bodyPr/>
        <a:lstStyle/>
        <a:p>
          <a:endParaRPr lang="en-IE"/>
        </a:p>
      </dgm:t>
    </dgm:pt>
    <dgm:pt modelId="{0535108E-39C4-4A53-8AC0-927825A08AD6}" type="sibTrans" cxnId="{72DB153B-FB6F-442F-9591-C26252706AF0}">
      <dgm:prSet/>
      <dgm:spPr/>
      <dgm:t>
        <a:bodyPr/>
        <a:lstStyle/>
        <a:p>
          <a:endParaRPr lang="en-IE"/>
        </a:p>
      </dgm:t>
    </dgm:pt>
    <dgm:pt modelId="{41A4F3EB-F18E-4507-8AB6-889804EB5EC2}" type="pres">
      <dgm:prSet presAssocID="{0F47AF4F-047E-49E5-B34B-040FEB7F86DA}" presName="vert0" presStyleCnt="0">
        <dgm:presLayoutVars>
          <dgm:dir/>
          <dgm:animOne val="branch"/>
          <dgm:animLvl val="lvl"/>
        </dgm:presLayoutVars>
      </dgm:prSet>
      <dgm:spPr/>
    </dgm:pt>
    <dgm:pt modelId="{A3FF1437-AD1D-49B9-BDC5-9BBE17313866}" type="pres">
      <dgm:prSet presAssocID="{6B13068B-D290-42E2-AA19-0EE34C74E10D}" presName="thickLine" presStyleLbl="alignNode1" presStyleIdx="0" presStyleCnt="16"/>
      <dgm:spPr/>
    </dgm:pt>
    <dgm:pt modelId="{A5968B4D-4CC4-406A-9C66-A1D6F3891D1D}" type="pres">
      <dgm:prSet presAssocID="{6B13068B-D290-42E2-AA19-0EE34C74E10D}" presName="horz1" presStyleCnt="0"/>
      <dgm:spPr/>
    </dgm:pt>
    <dgm:pt modelId="{BF2D502C-BA39-4654-A8BB-E262615BBBDB}" type="pres">
      <dgm:prSet presAssocID="{6B13068B-D290-42E2-AA19-0EE34C74E10D}" presName="tx1" presStyleLbl="revTx" presStyleIdx="0" presStyleCnt="16"/>
      <dgm:spPr/>
    </dgm:pt>
    <dgm:pt modelId="{1AF7ED8B-AB4C-4163-989A-2EA9648F1844}" type="pres">
      <dgm:prSet presAssocID="{6B13068B-D290-42E2-AA19-0EE34C74E10D}" presName="vert1" presStyleCnt="0"/>
      <dgm:spPr/>
    </dgm:pt>
    <dgm:pt modelId="{3AAFF394-6E87-4BAD-B58C-85ACC23320F4}" type="pres">
      <dgm:prSet presAssocID="{AB2EF9D2-2893-4F44-AE3D-159D8E57D96E}" presName="thickLine" presStyleLbl="alignNode1" presStyleIdx="1" presStyleCnt="16"/>
      <dgm:spPr/>
    </dgm:pt>
    <dgm:pt modelId="{6AF4F030-61C2-49FB-924D-51D41A0800EE}" type="pres">
      <dgm:prSet presAssocID="{AB2EF9D2-2893-4F44-AE3D-159D8E57D96E}" presName="horz1" presStyleCnt="0"/>
      <dgm:spPr/>
    </dgm:pt>
    <dgm:pt modelId="{5E9BE49F-1A96-44D8-ACB2-7BE1B6266F04}" type="pres">
      <dgm:prSet presAssocID="{AB2EF9D2-2893-4F44-AE3D-159D8E57D96E}" presName="tx1" presStyleLbl="revTx" presStyleIdx="1" presStyleCnt="16"/>
      <dgm:spPr/>
    </dgm:pt>
    <dgm:pt modelId="{2EF3524E-AB82-450F-B84C-4B829219456E}" type="pres">
      <dgm:prSet presAssocID="{AB2EF9D2-2893-4F44-AE3D-159D8E57D96E}" presName="vert1" presStyleCnt="0"/>
      <dgm:spPr/>
    </dgm:pt>
    <dgm:pt modelId="{968C1478-520A-4C74-A090-C8551F32312C}" type="pres">
      <dgm:prSet presAssocID="{2FF2CDC9-87DF-4C6D-909B-180BF642540E}" presName="thickLine" presStyleLbl="alignNode1" presStyleIdx="2" presStyleCnt="16"/>
      <dgm:spPr/>
    </dgm:pt>
    <dgm:pt modelId="{3EAD9884-B26A-417C-8FAA-E94503F2218B}" type="pres">
      <dgm:prSet presAssocID="{2FF2CDC9-87DF-4C6D-909B-180BF642540E}" presName="horz1" presStyleCnt="0"/>
      <dgm:spPr/>
    </dgm:pt>
    <dgm:pt modelId="{66B6FCF2-6366-4CFC-A546-7530CCA7E770}" type="pres">
      <dgm:prSet presAssocID="{2FF2CDC9-87DF-4C6D-909B-180BF642540E}" presName="tx1" presStyleLbl="revTx" presStyleIdx="2" presStyleCnt="16"/>
      <dgm:spPr/>
    </dgm:pt>
    <dgm:pt modelId="{7B4CCCFF-B372-401F-803A-2A780B3166E2}" type="pres">
      <dgm:prSet presAssocID="{2FF2CDC9-87DF-4C6D-909B-180BF642540E}" presName="vert1" presStyleCnt="0"/>
      <dgm:spPr/>
    </dgm:pt>
    <dgm:pt modelId="{236FAE5C-8E82-4326-9060-03768EB3AFCE}" type="pres">
      <dgm:prSet presAssocID="{ABD7A76C-BF5F-4085-B599-1CC8CD82268E}" presName="thickLine" presStyleLbl="alignNode1" presStyleIdx="3" presStyleCnt="16"/>
      <dgm:spPr/>
    </dgm:pt>
    <dgm:pt modelId="{46F0658B-2965-436D-8D88-8FFEEF7BA375}" type="pres">
      <dgm:prSet presAssocID="{ABD7A76C-BF5F-4085-B599-1CC8CD82268E}" presName="horz1" presStyleCnt="0"/>
      <dgm:spPr/>
    </dgm:pt>
    <dgm:pt modelId="{96821EB5-C325-4005-B021-C8C06913BABD}" type="pres">
      <dgm:prSet presAssocID="{ABD7A76C-BF5F-4085-B599-1CC8CD82268E}" presName="tx1" presStyleLbl="revTx" presStyleIdx="3" presStyleCnt="16"/>
      <dgm:spPr/>
    </dgm:pt>
    <dgm:pt modelId="{A8F2DC1E-5026-48C1-879D-B5E2EFA281DA}" type="pres">
      <dgm:prSet presAssocID="{ABD7A76C-BF5F-4085-B599-1CC8CD82268E}" presName="vert1" presStyleCnt="0"/>
      <dgm:spPr/>
    </dgm:pt>
    <dgm:pt modelId="{D49448D3-9362-4EF6-A113-657977487C2D}" type="pres">
      <dgm:prSet presAssocID="{CB99D636-7BDF-4A58-A15A-C2D62DDD6858}" presName="thickLine" presStyleLbl="alignNode1" presStyleIdx="4" presStyleCnt="16"/>
      <dgm:spPr/>
    </dgm:pt>
    <dgm:pt modelId="{09607B8F-6766-4441-85F8-ADDE38FF3918}" type="pres">
      <dgm:prSet presAssocID="{CB99D636-7BDF-4A58-A15A-C2D62DDD6858}" presName="horz1" presStyleCnt="0"/>
      <dgm:spPr/>
    </dgm:pt>
    <dgm:pt modelId="{C3D24299-C6EF-4D89-9635-9ADD6E12C537}" type="pres">
      <dgm:prSet presAssocID="{CB99D636-7BDF-4A58-A15A-C2D62DDD6858}" presName="tx1" presStyleLbl="revTx" presStyleIdx="4" presStyleCnt="16"/>
      <dgm:spPr/>
    </dgm:pt>
    <dgm:pt modelId="{0876935B-2872-4467-8EA2-E1EAD2793B41}" type="pres">
      <dgm:prSet presAssocID="{CB99D636-7BDF-4A58-A15A-C2D62DDD6858}" presName="vert1" presStyleCnt="0"/>
      <dgm:spPr/>
    </dgm:pt>
    <dgm:pt modelId="{9D0E8EC0-0843-4D08-AF26-DC6EA032EE52}" type="pres">
      <dgm:prSet presAssocID="{7E7E9D97-6AEB-4FB9-8E99-FB2C56B7796F}" presName="thickLine" presStyleLbl="alignNode1" presStyleIdx="5" presStyleCnt="16"/>
      <dgm:spPr/>
    </dgm:pt>
    <dgm:pt modelId="{0FCC16AA-D0FC-46CD-8F85-038B8D180405}" type="pres">
      <dgm:prSet presAssocID="{7E7E9D97-6AEB-4FB9-8E99-FB2C56B7796F}" presName="horz1" presStyleCnt="0"/>
      <dgm:spPr/>
    </dgm:pt>
    <dgm:pt modelId="{7F9AE3C2-4DE6-4E80-95AE-59D786860D2E}" type="pres">
      <dgm:prSet presAssocID="{7E7E9D97-6AEB-4FB9-8E99-FB2C56B7796F}" presName="tx1" presStyleLbl="revTx" presStyleIdx="5" presStyleCnt="16"/>
      <dgm:spPr/>
    </dgm:pt>
    <dgm:pt modelId="{19D10E4A-CACC-473A-83F0-D2D70A23EA1E}" type="pres">
      <dgm:prSet presAssocID="{7E7E9D97-6AEB-4FB9-8E99-FB2C56B7796F}" presName="vert1" presStyleCnt="0"/>
      <dgm:spPr/>
    </dgm:pt>
    <dgm:pt modelId="{2BD87C05-DF10-4891-B9A3-2F8675A9160D}" type="pres">
      <dgm:prSet presAssocID="{AF7FF47C-06AF-43CF-9FA5-7A9EA1F7C1C2}" presName="thickLine" presStyleLbl="alignNode1" presStyleIdx="6" presStyleCnt="16"/>
      <dgm:spPr/>
    </dgm:pt>
    <dgm:pt modelId="{DC2E6EB3-E778-41D9-B9B4-D112BE00741A}" type="pres">
      <dgm:prSet presAssocID="{AF7FF47C-06AF-43CF-9FA5-7A9EA1F7C1C2}" presName="horz1" presStyleCnt="0"/>
      <dgm:spPr/>
    </dgm:pt>
    <dgm:pt modelId="{48F97F73-2F99-4FCE-9F9E-69820BC299C7}" type="pres">
      <dgm:prSet presAssocID="{AF7FF47C-06AF-43CF-9FA5-7A9EA1F7C1C2}" presName="tx1" presStyleLbl="revTx" presStyleIdx="6" presStyleCnt="16"/>
      <dgm:spPr/>
    </dgm:pt>
    <dgm:pt modelId="{28C1CF47-F394-47AC-ABA5-FE9114407540}" type="pres">
      <dgm:prSet presAssocID="{AF7FF47C-06AF-43CF-9FA5-7A9EA1F7C1C2}" presName="vert1" presStyleCnt="0"/>
      <dgm:spPr/>
    </dgm:pt>
    <dgm:pt modelId="{4CB0F51A-3452-467B-85A8-3A8FA02FD9C8}" type="pres">
      <dgm:prSet presAssocID="{82DEB277-68DC-4029-82AF-F81933E46656}" presName="thickLine" presStyleLbl="alignNode1" presStyleIdx="7" presStyleCnt="16"/>
      <dgm:spPr/>
    </dgm:pt>
    <dgm:pt modelId="{A4E1117F-D3C9-4ED0-BA94-A7D109D05664}" type="pres">
      <dgm:prSet presAssocID="{82DEB277-68DC-4029-82AF-F81933E46656}" presName="horz1" presStyleCnt="0"/>
      <dgm:spPr/>
    </dgm:pt>
    <dgm:pt modelId="{406E4359-F3BD-48EF-AE30-41BE032A6570}" type="pres">
      <dgm:prSet presAssocID="{82DEB277-68DC-4029-82AF-F81933E46656}" presName="tx1" presStyleLbl="revTx" presStyleIdx="7" presStyleCnt="16"/>
      <dgm:spPr/>
    </dgm:pt>
    <dgm:pt modelId="{29FF98C0-D3FF-49BA-B7AA-FA15123D4A75}" type="pres">
      <dgm:prSet presAssocID="{82DEB277-68DC-4029-82AF-F81933E46656}" presName="vert1" presStyleCnt="0"/>
      <dgm:spPr/>
    </dgm:pt>
    <dgm:pt modelId="{7671D7C5-3935-4F46-98D6-49792AFA414A}" type="pres">
      <dgm:prSet presAssocID="{7E8C0809-C032-4420-B101-D13A93995002}" presName="thickLine" presStyleLbl="alignNode1" presStyleIdx="8" presStyleCnt="16"/>
      <dgm:spPr/>
    </dgm:pt>
    <dgm:pt modelId="{44E97483-F2A6-4CB5-A448-5944C26AAFE9}" type="pres">
      <dgm:prSet presAssocID="{7E8C0809-C032-4420-B101-D13A93995002}" presName="horz1" presStyleCnt="0"/>
      <dgm:spPr/>
    </dgm:pt>
    <dgm:pt modelId="{AC8E45E2-27FD-4ADE-AE13-910F933041A0}" type="pres">
      <dgm:prSet presAssocID="{7E8C0809-C032-4420-B101-D13A93995002}" presName="tx1" presStyleLbl="revTx" presStyleIdx="8" presStyleCnt="16"/>
      <dgm:spPr/>
    </dgm:pt>
    <dgm:pt modelId="{30A102BB-3874-447B-AEF3-19390DC91EB7}" type="pres">
      <dgm:prSet presAssocID="{7E8C0809-C032-4420-B101-D13A93995002}" presName="vert1" presStyleCnt="0"/>
      <dgm:spPr/>
    </dgm:pt>
    <dgm:pt modelId="{F0366AB0-D91F-4367-B359-A2740E20CB4A}" type="pres">
      <dgm:prSet presAssocID="{0DD159CD-2227-4995-9CB4-8C626F47F942}" presName="thickLine" presStyleLbl="alignNode1" presStyleIdx="9" presStyleCnt="16"/>
      <dgm:spPr/>
    </dgm:pt>
    <dgm:pt modelId="{601FD9B2-6185-46DD-AE02-205DFF2127A6}" type="pres">
      <dgm:prSet presAssocID="{0DD159CD-2227-4995-9CB4-8C626F47F942}" presName="horz1" presStyleCnt="0"/>
      <dgm:spPr/>
    </dgm:pt>
    <dgm:pt modelId="{3447026D-399E-4D8B-BAB9-1B2CE0572898}" type="pres">
      <dgm:prSet presAssocID="{0DD159CD-2227-4995-9CB4-8C626F47F942}" presName="tx1" presStyleLbl="revTx" presStyleIdx="9" presStyleCnt="16"/>
      <dgm:spPr/>
    </dgm:pt>
    <dgm:pt modelId="{94B31EC0-2101-4C61-B646-688EC148B7AE}" type="pres">
      <dgm:prSet presAssocID="{0DD159CD-2227-4995-9CB4-8C626F47F942}" presName="vert1" presStyleCnt="0"/>
      <dgm:spPr/>
    </dgm:pt>
    <dgm:pt modelId="{37C42679-3039-4558-9AD3-0C923B9106A0}" type="pres">
      <dgm:prSet presAssocID="{9C8C5CF1-806F-49FF-A468-B1C03A1A3ED0}" presName="thickLine" presStyleLbl="alignNode1" presStyleIdx="10" presStyleCnt="16"/>
      <dgm:spPr/>
    </dgm:pt>
    <dgm:pt modelId="{2C96FDDB-DAB7-4226-A2C3-0EFD89ECE44A}" type="pres">
      <dgm:prSet presAssocID="{9C8C5CF1-806F-49FF-A468-B1C03A1A3ED0}" presName="horz1" presStyleCnt="0"/>
      <dgm:spPr/>
    </dgm:pt>
    <dgm:pt modelId="{DF3EDD82-8648-45C2-9A70-8387DBDA5D7B}" type="pres">
      <dgm:prSet presAssocID="{9C8C5CF1-806F-49FF-A468-B1C03A1A3ED0}" presName="tx1" presStyleLbl="revTx" presStyleIdx="10" presStyleCnt="16"/>
      <dgm:spPr/>
    </dgm:pt>
    <dgm:pt modelId="{8FD7A598-ABAD-4C9C-B45E-9E4E2FFFE854}" type="pres">
      <dgm:prSet presAssocID="{9C8C5CF1-806F-49FF-A468-B1C03A1A3ED0}" presName="vert1" presStyleCnt="0"/>
      <dgm:spPr/>
    </dgm:pt>
    <dgm:pt modelId="{B431B3DD-4F09-42F9-AEC4-8B487BF7C271}" type="pres">
      <dgm:prSet presAssocID="{BEA624D1-5F62-40CB-AE5C-1CB8E527B99B}" presName="thickLine" presStyleLbl="alignNode1" presStyleIdx="11" presStyleCnt="16"/>
      <dgm:spPr/>
    </dgm:pt>
    <dgm:pt modelId="{C472AA59-86C7-4345-9CE8-69B3C20C994D}" type="pres">
      <dgm:prSet presAssocID="{BEA624D1-5F62-40CB-AE5C-1CB8E527B99B}" presName="horz1" presStyleCnt="0"/>
      <dgm:spPr/>
    </dgm:pt>
    <dgm:pt modelId="{9B0C5DAF-A9C3-49EA-B2D5-7DEEEB1F46F7}" type="pres">
      <dgm:prSet presAssocID="{BEA624D1-5F62-40CB-AE5C-1CB8E527B99B}" presName="tx1" presStyleLbl="revTx" presStyleIdx="11" presStyleCnt="16"/>
      <dgm:spPr/>
    </dgm:pt>
    <dgm:pt modelId="{1B852FB0-882B-4560-BB91-7E6A8FC2AB33}" type="pres">
      <dgm:prSet presAssocID="{BEA624D1-5F62-40CB-AE5C-1CB8E527B99B}" presName="vert1" presStyleCnt="0"/>
      <dgm:spPr/>
    </dgm:pt>
    <dgm:pt modelId="{EA518D1D-3B35-4AEF-AF82-1794948B55AE}" type="pres">
      <dgm:prSet presAssocID="{6D130707-EA2C-4788-82E7-35F27D701DD8}" presName="thickLine" presStyleLbl="alignNode1" presStyleIdx="12" presStyleCnt="16"/>
      <dgm:spPr/>
    </dgm:pt>
    <dgm:pt modelId="{3E58AD80-FFE0-4416-A520-D19F0228D3D4}" type="pres">
      <dgm:prSet presAssocID="{6D130707-EA2C-4788-82E7-35F27D701DD8}" presName="horz1" presStyleCnt="0"/>
      <dgm:spPr/>
    </dgm:pt>
    <dgm:pt modelId="{12EF82A2-8F54-486D-889E-EA681B8F5DBB}" type="pres">
      <dgm:prSet presAssocID="{6D130707-EA2C-4788-82E7-35F27D701DD8}" presName="tx1" presStyleLbl="revTx" presStyleIdx="12" presStyleCnt="16"/>
      <dgm:spPr/>
    </dgm:pt>
    <dgm:pt modelId="{40149CC9-A9FF-49F7-B2DC-A5815777FB9F}" type="pres">
      <dgm:prSet presAssocID="{6D130707-EA2C-4788-82E7-35F27D701DD8}" presName="vert1" presStyleCnt="0"/>
      <dgm:spPr/>
    </dgm:pt>
    <dgm:pt modelId="{EF46541A-7D18-4649-89E5-BA261448BFBD}" type="pres">
      <dgm:prSet presAssocID="{17A87ED4-2CF6-42F1-AA68-BD11184C8CF0}" presName="thickLine" presStyleLbl="alignNode1" presStyleIdx="13" presStyleCnt="16"/>
      <dgm:spPr/>
    </dgm:pt>
    <dgm:pt modelId="{ED609802-4793-4779-9812-BDBEDFA87269}" type="pres">
      <dgm:prSet presAssocID="{17A87ED4-2CF6-42F1-AA68-BD11184C8CF0}" presName="horz1" presStyleCnt="0"/>
      <dgm:spPr/>
    </dgm:pt>
    <dgm:pt modelId="{D2096F7F-41C5-42B8-8AC6-00EC6F45A336}" type="pres">
      <dgm:prSet presAssocID="{17A87ED4-2CF6-42F1-AA68-BD11184C8CF0}" presName="tx1" presStyleLbl="revTx" presStyleIdx="13" presStyleCnt="16"/>
      <dgm:spPr/>
    </dgm:pt>
    <dgm:pt modelId="{3B17DB24-EAEC-4A1B-A166-AF692BA7C79B}" type="pres">
      <dgm:prSet presAssocID="{17A87ED4-2CF6-42F1-AA68-BD11184C8CF0}" presName="vert1" presStyleCnt="0"/>
      <dgm:spPr/>
    </dgm:pt>
    <dgm:pt modelId="{1031E825-50ED-4A08-B285-D51DAEE492F7}" type="pres">
      <dgm:prSet presAssocID="{A5A92416-7464-4932-B656-68644E7610FE}" presName="thickLine" presStyleLbl="alignNode1" presStyleIdx="14" presStyleCnt="16"/>
      <dgm:spPr/>
    </dgm:pt>
    <dgm:pt modelId="{5F87F894-35D7-4B01-9B61-33095798A6FC}" type="pres">
      <dgm:prSet presAssocID="{A5A92416-7464-4932-B656-68644E7610FE}" presName="horz1" presStyleCnt="0"/>
      <dgm:spPr/>
    </dgm:pt>
    <dgm:pt modelId="{46E66290-AE0F-4160-98F2-9754B78F49E3}" type="pres">
      <dgm:prSet presAssocID="{A5A92416-7464-4932-B656-68644E7610FE}" presName="tx1" presStyleLbl="revTx" presStyleIdx="14" presStyleCnt="16"/>
      <dgm:spPr/>
    </dgm:pt>
    <dgm:pt modelId="{4954EFDE-3B36-4C6B-A337-6D7CD0292A7D}" type="pres">
      <dgm:prSet presAssocID="{A5A92416-7464-4932-B656-68644E7610FE}" presName="vert1" presStyleCnt="0"/>
      <dgm:spPr/>
    </dgm:pt>
    <dgm:pt modelId="{6C1D3C05-E1A6-4944-81DD-F6FF0AC67D5B}" type="pres">
      <dgm:prSet presAssocID="{F5CB810B-7562-496C-BD4C-A492F2498614}" presName="thickLine" presStyleLbl="alignNode1" presStyleIdx="15" presStyleCnt="16"/>
      <dgm:spPr/>
    </dgm:pt>
    <dgm:pt modelId="{0F9C4D7B-4102-4446-907A-FA09D034A171}" type="pres">
      <dgm:prSet presAssocID="{F5CB810B-7562-496C-BD4C-A492F2498614}" presName="horz1" presStyleCnt="0"/>
      <dgm:spPr/>
    </dgm:pt>
    <dgm:pt modelId="{266F4630-DF9D-443A-B30B-83AAB6F1D7D9}" type="pres">
      <dgm:prSet presAssocID="{F5CB810B-7562-496C-BD4C-A492F2498614}" presName="tx1" presStyleLbl="revTx" presStyleIdx="15" presStyleCnt="16"/>
      <dgm:spPr/>
    </dgm:pt>
    <dgm:pt modelId="{A607A2C9-7AD6-4468-9049-44957CC6762E}" type="pres">
      <dgm:prSet presAssocID="{F5CB810B-7562-496C-BD4C-A492F2498614}" presName="vert1" presStyleCnt="0"/>
      <dgm:spPr/>
    </dgm:pt>
  </dgm:ptLst>
  <dgm:cxnLst>
    <dgm:cxn modelId="{5BED0602-3C9C-4E7E-B6DC-D612304AD1C8}" srcId="{0F47AF4F-047E-49E5-B34B-040FEB7F86DA}" destId="{82DEB277-68DC-4029-82AF-F81933E46656}" srcOrd="7" destOrd="0" parTransId="{1CFAE5CA-B474-452E-AF22-E291F9DA1376}" sibTransId="{A7C76AF9-D7F5-468C-BE15-37D81C3D8902}"/>
    <dgm:cxn modelId="{06EA2005-9FF2-408A-A80C-A14C049B2A7C}" srcId="{0F47AF4F-047E-49E5-B34B-040FEB7F86DA}" destId="{A5A92416-7464-4932-B656-68644E7610FE}" srcOrd="14" destOrd="0" parTransId="{543989A3-8BAF-4DDF-BC6D-540B075BEFEF}" sibTransId="{BBDBAE06-8D5D-48DC-9D87-7DC56305D8E6}"/>
    <dgm:cxn modelId="{77B8D113-AEA0-4217-954A-F8A2397DABE1}" srcId="{0F47AF4F-047E-49E5-B34B-040FEB7F86DA}" destId="{AB2EF9D2-2893-4F44-AE3D-159D8E57D96E}" srcOrd="1" destOrd="0" parTransId="{69481A39-ED6D-4D06-9AC1-AFCDA30DE697}" sibTransId="{C2FE4773-F6DC-4D69-926A-0CAFCD301AE8}"/>
    <dgm:cxn modelId="{BB843A21-F715-4F1C-9D1E-E5A952544545}" srcId="{0F47AF4F-047E-49E5-B34B-040FEB7F86DA}" destId="{AF7FF47C-06AF-43CF-9FA5-7A9EA1F7C1C2}" srcOrd="6" destOrd="0" parTransId="{8FB3407E-83FF-4411-BD85-06C6DA0CDDDE}" sibTransId="{77407B23-F81D-46A1-8FD0-F60F1DDDDDF3}"/>
    <dgm:cxn modelId="{6DCCD02F-CB19-4124-8450-87C831179816}" srcId="{0F47AF4F-047E-49E5-B34B-040FEB7F86DA}" destId="{F5CB810B-7562-496C-BD4C-A492F2498614}" srcOrd="15" destOrd="0" parTransId="{D3B836E9-444E-48D5-B153-7988D5B6C68B}" sibTransId="{013471B5-E6A9-4EAF-B9D1-A51E84845BAC}"/>
    <dgm:cxn modelId="{72DB153B-FB6F-442F-9591-C26252706AF0}" srcId="{0F47AF4F-047E-49E5-B34B-040FEB7F86DA}" destId="{BEA624D1-5F62-40CB-AE5C-1CB8E527B99B}" srcOrd="11" destOrd="0" parTransId="{0A0B2AAF-868D-4ADF-904F-D2087777CF0C}" sibTransId="{0535108E-39C4-4A53-8AC0-927825A08AD6}"/>
    <dgm:cxn modelId="{4D247B3E-6A4A-41C6-841D-B5BCF31338D7}" srcId="{0F47AF4F-047E-49E5-B34B-040FEB7F86DA}" destId="{9C8C5CF1-806F-49FF-A468-B1C03A1A3ED0}" srcOrd="10" destOrd="0" parTransId="{4ADE8E26-F765-4E7E-BA57-FC0F24D1E357}" sibTransId="{96E218ED-1F7E-4242-9030-A18FBCE4488C}"/>
    <dgm:cxn modelId="{771EB765-B79E-47CB-ADDE-8AB1E66B2E3D}" type="presOf" srcId="{AF7FF47C-06AF-43CF-9FA5-7A9EA1F7C1C2}" destId="{48F97F73-2F99-4FCE-9F9E-69820BC299C7}" srcOrd="0" destOrd="0" presId="urn:microsoft.com/office/officeart/2008/layout/LinedList"/>
    <dgm:cxn modelId="{5C1C0A52-7136-46D0-9CF4-E7016A7CBA32}" srcId="{0F47AF4F-047E-49E5-B34B-040FEB7F86DA}" destId="{CB99D636-7BDF-4A58-A15A-C2D62DDD6858}" srcOrd="4" destOrd="0" parTransId="{437B0751-74AC-4901-A547-6AA86EA2821E}" sibTransId="{A4A199AD-9955-499F-B077-3292A6F5CC91}"/>
    <dgm:cxn modelId="{F2711953-5548-4532-8274-796000255BCB}" type="presOf" srcId="{ABD7A76C-BF5F-4085-B599-1CC8CD82268E}" destId="{96821EB5-C325-4005-B021-C8C06913BABD}" srcOrd="0" destOrd="0" presId="urn:microsoft.com/office/officeart/2008/layout/LinedList"/>
    <dgm:cxn modelId="{74483358-6146-4998-9C27-1ECFFAA3D77C}" type="presOf" srcId="{9C8C5CF1-806F-49FF-A468-B1C03A1A3ED0}" destId="{DF3EDD82-8648-45C2-9A70-8387DBDA5D7B}" srcOrd="0" destOrd="0" presId="urn:microsoft.com/office/officeart/2008/layout/LinedList"/>
    <dgm:cxn modelId="{D938E258-9CA8-4CC7-AEA4-BB93121AC8F4}" type="presOf" srcId="{0DD159CD-2227-4995-9CB4-8C626F47F942}" destId="{3447026D-399E-4D8B-BAB9-1B2CE0572898}" srcOrd="0" destOrd="0" presId="urn:microsoft.com/office/officeart/2008/layout/LinedList"/>
    <dgm:cxn modelId="{DDC3427F-CF51-4024-99AB-2E9B54FEC32D}" type="presOf" srcId="{6B13068B-D290-42E2-AA19-0EE34C74E10D}" destId="{BF2D502C-BA39-4654-A8BB-E262615BBBDB}" srcOrd="0" destOrd="0" presId="urn:microsoft.com/office/officeart/2008/layout/LinedList"/>
    <dgm:cxn modelId="{58B0AC7F-B6E6-4AC3-93E0-D57A8BF974ED}" type="presOf" srcId="{CB99D636-7BDF-4A58-A15A-C2D62DDD6858}" destId="{C3D24299-C6EF-4D89-9635-9ADD6E12C537}" srcOrd="0" destOrd="0" presId="urn:microsoft.com/office/officeart/2008/layout/LinedList"/>
    <dgm:cxn modelId="{E1A3AF82-5A67-43AA-A09A-5A71F9D4D130}" srcId="{0F47AF4F-047E-49E5-B34B-040FEB7F86DA}" destId="{6D130707-EA2C-4788-82E7-35F27D701DD8}" srcOrd="12" destOrd="0" parTransId="{16F5F05B-133F-468E-BC72-394424F4C343}" sibTransId="{A031415C-43FC-4270-8D54-0D4DB02744DE}"/>
    <dgm:cxn modelId="{E3134D87-CB96-4F94-B5F0-6F9E94BC56DB}" type="presOf" srcId="{F5CB810B-7562-496C-BD4C-A492F2498614}" destId="{266F4630-DF9D-443A-B30B-83AAB6F1D7D9}" srcOrd="0" destOrd="0" presId="urn:microsoft.com/office/officeart/2008/layout/LinedList"/>
    <dgm:cxn modelId="{161BE68B-8B47-496D-97F9-7E14E85C221B}" type="presOf" srcId="{A5A92416-7464-4932-B656-68644E7610FE}" destId="{46E66290-AE0F-4160-98F2-9754B78F49E3}" srcOrd="0" destOrd="0" presId="urn:microsoft.com/office/officeart/2008/layout/LinedList"/>
    <dgm:cxn modelId="{0278158E-5B46-4FB6-9794-643EEC2F242C}" type="presOf" srcId="{7E7E9D97-6AEB-4FB9-8E99-FB2C56B7796F}" destId="{7F9AE3C2-4DE6-4E80-95AE-59D786860D2E}" srcOrd="0" destOrd="0" presId="urn:microsoft.com/office/officeart/2008/layout/LinedList"/>
    <dgm:cxn modelId="{4C25E990-8604-40AD-B9BA-DB2EC687B854}" type="presOf" srcId="{AB2EF9D2-2893-4F44-AE3D-159D8E57D96E}" destId="{5E9BE49F-1A96-44D8-ACB2-7BE1B6266F04}" srcOrd="0" destOrd="0" presId="urn:microsoft.com/office/officeart/2008/layout/LinedList"/>
    <dgm:cxn modelId="{09390F99-B1EE-4E32-B21A-C1042385C9E7}" srcId="{0F47AF4F-047E-49E5-B34B-040FEB7F86DA}" destId="{7E7E9D97-6AEB-4FB9-8E99-FB2C56B7796F}" srcOrd="5" destOrd="0" parTransId="{8AFFFE83-9773-4F11-8A19-9F4CAA5F14E2}" sibTransId="{E7B2B24C-F235-47ED-A0EB-41A71925CCAB}"/>
    <dgm:cxn modelId="{8347C099-E4AD-4912-A7AE-C2A9CE6A3F1B}" type="presOf" srcId="{82DEB277-68DC-4029-82AF-F81933E46656}" destId="{406E4359-F3BD-48EF-AE30-41BE032A6570}" srcOrd="0" destOrd="0" presId="urn:microsoft.com/office/officeart/2008/layout/LinedList"/>
    <dgm:cxn modelId="{C301F3AD-D31A-4BB3-A6A2-E006F35ECD16}" type="presOf" srcId="{0F47AF4F-047E-49E5-B34B-040FEB7F86DA}" destId="{41A4F3EB-F18E-4507-8AB6-889804EB5EC2}" srcOrd="0" destOrd="0" presId="urn:microsoft.com/office/officeart/2008/layout/LinedList"/>
    <dgm:cxn modelId="{2B8871B8-61FC-4580-80E0-68258047832C}" type="presOf" srcId="{6D130707-EA2C-4788-82E7-35F27D701DD8}" destId="{12EF82A2-8F54-486D-889E-EA681B8F5DBB}" srcOrd="0" destOrd="0" presId="urn:microsoft.com/office/officeart/2008/layout/LinedList"/>
    <dgm:cxn modelId="{3A48D0B8-561A-4951-AE2A-27108013C15D}" type="presOf" srcId="{17A87ED4-2CF6-42F1-AA68-BD11184C8CF0}" destId="{D2096F7F-41C5-42B8-8AC6-00EC6F45A336}" srcOrd="0" destOrd="0" presId="urn:microsoft.com/office/officeart/2008/layout/LinedList"/>
    <dgm:cxn modelId="{C12169C1-2D52-4D06-B5F8-6069C1753F5B}" type="presOf" srcId="{7E8C0809-C032-4420-B101-D13A93995002}" destId="{AC8E45E2-27FD-4ADE-AE13-910F933041A0}" srcOrd="0" destOrd="0" presId="urn:microsoft.com/office/officeart/2008/layout/LinedList"/>
    <dgm:cxn modelId="{E3B572CD-8C48-4851-AFF7-3AEC0874B84B}" srcId="{0F47AF4F-047E-49E5-B34B-040FEB7F86DA}" destId="{7E8C0809-C032-4420-B101-D13A93995002}" srcOrd="8" destOrd="0" parTransId="{52C72E22-C4AF-422E-B8E6-20B14E4EFC71}" sibTransId="{443B42FD-3859-4080-9288-6322C849638D}"/>
    <dgm:cxn modelId="{59DE55E3-FD42-424B-8096-9C3669D0A023}" type="presOf" srcId="{BEA624D1-5F62-40CB-AE5C-1CB8E527B99B}" destId="{9B0C5DAF-A9C3-49EA-B2D5-7DEEEB1F46F7}" srcOrd="0" destOrd="0" presId="urn:microsoft.com/office/officeart/2008/layout/LinedList"/>
    <dgm:cxn modelId="{DFD59FF2-1B95-4612-8063-9829C9716820}" srcId="{0F47AF4F-047E-49E5-B34B-040FEB7F86DA}" destId="{6B13068B-D290-42E2-AA19-0EE34C74E10D}" srcOrd="0" destOrd="0" parTransId="{1B369A64-6625-41E5-9EDA-37F19A355B16}" sibTransId="{2B82ADF9-58E0-4500-9104-8BD36B7A34EE}"/>
    <dgm:cxn modelId="{3FF329F3-441B-4F39-90BD-085E02F55DB0}" srcId="{0F47AF4F-047E-49E5-B34B-040FEB7F86DA}" destId="{2FF2CDC9-87DF-4C6D-909B-180BF642540E}" srcOrd="2" destOrd="0" parTransId="{0B666604-6756-4B01-A091-61580D840CE8}" sibTransId="{796EE7D0-88A7-4759-91A4-87C74D6E0E5C}"/>
    <dgm:cxn modelId="{1C298CF4-258B-4C55-AD86-512EE02F5D89}" srcId="{0F47AF4F-047E-49E5-B34B-040FEB7F86DA}" destId="{ABD7A76C-BF5F-4085-B599-1CC8CD82268E}" srcOrd="3" destOrd="0" parTransId="{DDBAEAE2-35ED-4E3A-B3D2-377A5C2B639E}" sibTransId="{1DB9B742-32CF-4EF7-AD6C-969F18292F3A}"/>
    <dgm:cxn modelId="{0D3135FB-4BD3-4CB1-95DE-1C4154C063A1}" srcId="{0F47AF4F-047E-49E5-B34B-040FEB7F86DA}" destId="{0DD159CD-2227-4995-9CB4-8C626F47F942}" srcOrd="9" destOrd="0" parTransId="{625275A9-8CF8-4704-98D1-1276C5E5B0D0}" sibTransId="{EE109953-A9DF-4EE8-9CC3-B35D9F918D7B}"/>
    <dgm:cxn modelId="{2649CDFB-C68A-496E-B361-E1CE39850C52}" type="presOf" srcId="{2FF2CDC9-87DF-4C6D-909B-180BF642540E}" destId="{66B6FCF2-6366-4CFC-A546-7530CCA7E770}" srcOrd="0" destOrd="0" presId="urn:microsoft.com/office/officeart/2008/layout/LinedList"/>
    <dgm:cxn modelId="{B4D887FD-A5B1-4345-A738-59225D2C0BC4}" srcId="{0F47AF4F-047E-49E5-B34B-040FEB7F86DA}" destId="{17A87ED4-2CF6-42F1-AA68-BD11184C8CF0}" srcOrd="13" destOrd="0" parTransId="{93723AE1-06EF-4991-9711-C8BD347BC364}" sibTransId="{1F5956A0-CB18-4ECE-925F-0C092B657A00}"/>
    <dgm:cxn modelId="{16E44598-5B61-4342-9F73-F6065C6A38B9}" type="presParOf" srcId="{41A4F3EB-F18E-4507-8AB6-889804EB5EC2}" destId="{A3FF1437-AD1D-49B9-BDC5-9BBE17313866}" srcOrd="0" destOrd="0" presId="urn:microsoft.com/office/officeart/2008/layout/LinedList"/>
    <dgm:cxn modelId="{C07C670D-973D-44AD-8674-FC19F8B6C34B}" type="presParOf" srcId="{41A4F3EB-F18E-4507-8AB6-889804EB5EC2}" destId="{A5968B4D-4CC4-406A-9C66-A1D6F3891D1D}" srcOrd="1" destOrd="0" presId="urn:microsoft.com/office/officeart/2008/layout/LinedList"/>
    <dgm:cxn modelId="{A181D9AC-F1D6-44E7-A9DE-D27DE805475B}" type="presParOf" srcId="{A5968B4D-4CC4-406A-9C66-A1D6F3891D1D}" destId="{BF2D502C-BA39-4654-A8BB-E262615BBBDB}" srcOrd="0" destOrd="0" presId="urn:microsoft.com/office/officeart/2008/layout/LinedList"/>
    <dgm:cxn modelId="{24D2208F-3A6A-4844-A365-536C9EBAF4D1}" type="presParOf" srcId="{A5968B4D-4CC4-406A-9C66-A1D6F3891D1D}" destId="{1AF7ED8B-AB4C-4163-989A-2EA9648F1844}" srcOrd="1" destOrd="0" presId="urn:microsoft.com/office/officeart/2008/layout/LinedList"/>
    <dgm:cxn modelId="{C57716C2-273C-402D-97DB-B1B0213F49EA}" type="presParOf" srcId="{41A4F3EB-F18E-4507-8AB6-889804EB5EC2}" destId="{3AAFF394-6E87-4BAD-B58C-85ACC23320F4}" srcOrd="2" destOrd="0" presId="urn:microsoft.com/office/officeart/2008/layout/LinedList"/>
    <dgm:cxn modelId="{A9A2854A-5BDD-4CD4-84A1-BA3ACADB7496}" type="presParOf" srcId="{41A4F3EB-F18E-4507-8AB6-889804EB5EC2}" destId="{6AF4F030-61C2-49FB-924D-51D41A0800EE}" srcOrd="3" destOrd="0" presId="urn:microsoft.com/office/officeart/2008/layout/LinedList"/>
    <dgm:cxn modelId="{10351E63-E954-4AEA-9483-0B88035C529C}" type="presParOf" srcId="{6AF4F030-61C2-49FB-924D-51D41A0800EE}" destId="{5E9BE49F-1A96-44D8-ACB2-7BE1B6266F04}" srcOrd="0" destOrd="0" presId="urn:microsoft.com/office/officeart/2008/layout/LinedList"/>
    <dgm:cxn modelId="{5FAE7E0B-24FF-464E-BAF0-E125F6197888}" type="presParOf" srcId="{6AF4F030-61C2-49FB-924D-51D41A0800EE}" destId="{2EF3524E-AB82-450F-B84C-4B829219456E}" srcOrd="1" destOrd="0" presId="urn:microsoft.com/office/officeart/2008/layout/LinedList"/>
    <dgm:cxn modelId="{17E9CC8E-0201-405D-ADC0-4BF314A8B5F2}" type="presParOf" srcId="{41A4F3EB-F18E-4507-8AB6-889804EB5EC2}" destId="{968C1478-520A-4C74-A090-C8551F32312C}" srcOrd="4" destOrd="0" presId="urn:microsoft.com/office/officeart/2008/layout/LinedList"/>
    <dgm:cxn modelId="{A481A589-AA69-4CDB-8008-ABD3D3C3D883}" type="presParOf" srcId="{41A4F3EB-F18E-4507-8AB6-889804EB5EC2}" destId="{3EAD9884-B26A-417C-8FAA-E94503F2218B}" srcOrd="5" destOrd="0" presId="urn:microsoft.com/office/officeart/2008/layout/LinedList"/>
    <dgm:cxn modelId="{B307B3AE-DD71-4CD3-81AC-33A8710C0BD9}" type="presParOf" srcId="{3EAD9884-B26A-417C-8FAA-E94503F2218B}" destId="{66B6FCF2-6366-4CFC-A546-7530CCA7E770}" srcOrd="0" destOrd="0" presId="urn:microsoft.com/office/officeart/2008/layout/LinedList"/>
    <dgm:cxn modelId="{0A4A357A-3DA4-42BE-A61F-BAF11D36EC8E}" type="presParOf" srcId="{3EAD9884-B26A-417C-8FAA-E94503F2218B}" destId="{7B4CCCFF-B372-401F-803A-2A780B3166E2}" srcOrd="1" destOrd="0" presId="urn:microsoft.com/office/officeart/2008/layout/LinedList"/>
    <dgm:cxn modelId="{81F86208-D7E3-4270-A046-49B273B91D44}" type="presParOf" srcId="{41A4F3EB-F18E-4507-8AB6-889804EB5EC2}" destId="{236FAE5C-8E82-4326-9060-03768EB3AFCE}" srcOrd="6" destOrd="0" presId="urn:microsoft.com/office/officeart/2008/layout/LinedList"/>
    <dgm:cxn modelId="{DBCDA892-6702-4972-A704-FCC30241E8F2}" type="presParOf" srcId="{41A4F3EB-F18E-4507-8AB6-889804EB5EC2}" destId="{46F0658B-2965-436D-8D88-8FFEEF7BA375}" srcOrd="7" destOrd="0" presId="urn:microsoft.com/office/officeart/2008/layout/LinedList"/>
    <dgm:cxn modelId="{62EBFBA4-FE06-47D5-BDBF-D4FAB46D5A2C}" type="presParOf" srcId="{46F0658B-2965-436D-8D88-8FFEEF7BA375}" destId="{96821EB5-C325-4005-B021-C8C06913BABD}" srcOrd="0" destOrd="0" presId="urn:microsoft.com/office/officeart/2008/layout/LinedList"/>
    <dgm:cxn modelId="{15B7908A-6A53-463F-A8BA-08B7A9FCF57E}" type="presParOf" srcId="{46F0658B-2965-436D-8D88-8FFEEF7BA375}" destId="{A8F2DC1E-5026-48C1-879D-B5E2EFA281DA}" srcOrd="1" destOrd="0" presId="urn:microsoft.com/office/officeart/2008/layout/LinedList"/>
    <dgm:cxn modelId="{6A8BB904-4EE4-4105-A532-67950AD82359}" type="presParOf" srcId="{41A4F3EB-F18E-4507-8AB6-889804EB5EC2}" destId="{D49448D3-9362-4EF6-A113-657977487C2D}" srcOrd="8" destOrd="0" presId="urn:microsoft.com/office/officeart/2008/layout/LinedList"/>
    <dgm:cxn modelId="{B0BD438E-13F7-4372-B689-B4985C1193D0}" type="presParOf" srcId="{41A4F3EB-F18E-4507-8AB6-889804EB5EC2}" destId="{09607B8F-6766-4441-85F8-ADDE38FF3918}" srcOrd="9" destOrd="0" presId="urn:microsoft.com/office/officeart/2008/layout/LinedList"/>
    <dgm:cxn modelId="{E45A3EE8-17EB-4262-BFCB-44CFD41494AD}" type="presParOf" srcId="{09607B8F-6766-4441-85F8-ADDE38FF3918}" destId="{C3D24299-C6EF-4D89-9635-9ADD6E12C537}" srcOrd="0" destOrd="0" presId="urn:microsoft.com/office/officeart/2008/layout/LinedList"/>
    <dgm:cxn modelId="{0522CC0E-6DAA-4448-A780-032C603C9D77}" type="presParOf" srcId="{09607B8F-6766-4441-85F8-ADDE38FF3918}" destId="{0876935B-2872-4467-8EA2-E1EAD2793B41}" srcOrd="1" destOrd="0" presId="urn:microsoft.com/office/officeart/2008/layout/LinedList"/>
    <dgm:cxn modelId="{20338F84-6791-4A62-80AE-B984A8D65D24}" type="presParOf" srcId="{41A4F3EB-F18E-4507-8AB6-889804EB5EC2}" destId="{9D0E8EC0-0843-4D08-AF26-DC6EA032EE52}" srcOrd="10" destOrd="0" presId="urn:microsoft.com/office/officeart/2008/layout/LinedList"/>
    <dgm:cxn modelId="{B590D359-FD0C-4B12-8D4D-A15DD22EF879}" type="presParOf" srcId="{41A4F3EB-F18E-4507-8AB6-889804EB5EC2}" destId="{0FCC16AA-D0FC-46CD-8F85-038B8D180405}" srcOrd="11" destOrd="0" presId="urn:microsoft.com/office/officeart/2008/layout/LinedList"/>
    <dgm:cxn modelId="{E89DF197-6090-493D-BF79-CBBD44110DDD}" type="presParOf" srcId="{0FCC16AA-D0FC-46CD-8F85-038B8D180405}" destId="{7F9AE3C2-4DE6-4E80-95AE-59D786860D2E}" srcOrd="0" destOrd="0" presId="urn:microsoft.com/office/officeart/2008/layout/LinedList"/>
    <dgm:cxn modelId="{DA1119BA-51A0-48F1-AC66-42D2E43C43B7}" type="presParOf" srcId="{0FCC16AA-D0FC-46CD-8F85-038B8D180405}" destId="{19D10E4A-CACC-473A-83F0-D2D70A23EA1E}" srcOrd="1" destOrd="0" presId="urn:microsoft.com/office/officeart/2008/layout/LinedList"/>
    <dgm:cxn modelId="{A6F52DF9-1ADD-4A07-8A99-6C0BF1210D06}" type="presParOf" srcId="{41A4F3EB-F18E-4507-8AB6-889804EB5EC2}" destId="{2BD87C05-DF10-4891-B9A3-2F8675A9160D}" srcOrd="12" destOrd="0" presId="urn:microsoft.com/office/officeart/2008/layout/LinedList"/>
    <dgm:cxn modelId="{F0427924-7D29-4DFC-9707-8118DC5CCA69}" type="presParOf" srcId="{41A4F3EB-F18E-4507-8AB6-889804EB5EC2}" destId="{DC2E6EB3-E778-41D9-B9B4-D112BE00741A}" srcOrd="13" destOrd="0" presId="urn:microsoft.com/office/officeart/2008/layout/LinedList"/>
    <dgm:cxn modelId="{6A331623-CA7F-4D44-A715-D37D275092A9}" type="presParOf" srcId="{DC2E6EB3-E778-41D9-B9B4-D112BE00741A}" destId="{48F97F73-2F99-4FCE-9F9E-69820BC299C7}" srcOrd="0" destOrd="0" presId="urn:microsoft.com/office/officeart/2008/layout/LinedList"/>
    <dgm:cxn modelId="{57BE746A-F5B9-4D1B-8A35-3D1D71157A6B}" type="presParOf" srcId="{DC2E6EB3-E778-41D9-B9B4-D112BE00741A}" destId="{28C1CF47-F394-47AC-ABA5-FE9114407540}" srcOrd="1" destOrd="0" presId="urn:microsoft.com/office/officeart/2008/layout/LinedList"/>
    <dgm:cxn modelId="{4C224F6C-820B-42C8-85CF-3C308D3725E4}" type="presParOf" srcId="{41A4F3EB-F18E-4507-8AB6-889804EB5EC2}" destId="{4CB0F51A-3452-467B-85A8-3A8FA02FD9C8}" srcOrd="14" destOrd="0" presId="urn:microsoft.com/office/officeart/2008/layout/LinedList"/>
    <dgm:cxn modelId="{984F77F9-F8B3-463D-9E74-C1F9B72325B9}" type="presParOf" srcId="{41A4F3EB-F18E-4507-8AB6-889804EB5EC2}" destId="{A4E1117F-D3C9-4ED0-BA94-A7D109D05664}" srcOrd="15" destOrd="0" presId="urn:microsoft.com/office/officeart/2008/layout/LinedList"/>
    <dgm:cxn modelId="{45C30186-196D-4E51-8F36-9712D8654F26}" type="presParOf" srcId="{A4E1117F-D3C9-4ED0-BA94-A7D109D05664}" destId="{406E4359-F3BD-48EF-AE30-41BE032A6570}" srcOrd="0" destOrd="0" presId="urn:microsoft.com/office/officeart/2008/layout/LinedList"/>
    <dgm:cxn modelId="{C520CA5C-6EEF-4858-9490-21F7D3EAD7AD}" type="presParOf" srcId="{A4E1117F-D3C9-4ED0-BA94-A7D109D05664}" destId="{29FF98C0-D3FF-49BA-B7AA-FA15123D4A75}" srcOrd="1" destOrd="0" presId="urn:microsoft.com/office/officeart/2008/layout/LinedList"/>
    <dgm:cxn modelId="{2B2E1BF2-9E5E-44ED-8776-43F734B1F8F3}" type="presParOf" srcId="{41A4F3EB-F18E-4507-8AB6-889804EB5EC2}" destId="{7671D7C5-3935-4F46-98D6-49792AFA414A}" srcOrd="16" destOrd="0" presId="urn:microsoft.com/office/officeart/2008/layout/LinedList"/>
    <dgm:cxn modelId="{5DE620CF-F074-478C-86BA-0F93DA5EE86B}" type="presParOf" srcId="{41A4F3EB-F18E-4507-8AB6-889804EB5EC2}" destId="{44E97483-F2A6-4CB5-A448-5944C26AAFE9}" srcOrd="17" destOrd="0" presId="urn:microsoft.com/office/officeart/2008/layout/LinedList"/>
    <dgm:cxn modelId="{C3E7FE85-3242-4028-A33D-1C0C0E624729}" type="presParOf" srcId="{44E97483-F2A6-4CB5-A448-5944C26AAFE9}" destId="{AC8E45E2-27FD-4ADE-AE13-910F933041A0}" srcOrd="0" destOrd="0" presId="urn:microsoft.com/office/officeart/2008/layout/LinedList"/>
    <dgm:cxn modelId="{A9695398-93D6-46F1-88D0-DA56F426206B}" type="presParOf" srcId="{44E97483-F2A6-4CB5-A448-5944C26AAFE9}" destId="{30A102BB-3874-447B-AEF3-19390DC91EB7}" srcOrd="1" destOrd="0" presId="urn:microsoft.com/office/officeart/2008/layout/LinedList"/>
    <dgm:cxn modelId="{3CEA227F-E23F-4486-817C-3721E188DF9D}" type="presParOf" srcId="{41A4F3EB-F18E-4507-8AB6-889804EB5EC2}" destId="{F0366AB0-D91F-4367-B359-A2740E20CB4A}" srcOrd="18" destOrd="0" presId="urn:microsoft.com/office/officeart/2008/layout/LinedList"/>
    <dgm:cxn modelId="{74ACBA1F-C1F9-468C-BFEF-D0B68E055B76}" type="presParOf" srcId="{41A4F3EB-F18E-4507-8AB6-889804EB5EC2}" destId="{601FD9B2-6185-46DD-AE02-205DFF2127A6}" srcOrd="19" destOrd="0" presId="urn:microsoft.com/office/officeart/2008/layout/LinedList"/>
    <dgm:cxn modelId="{B9FDF2CD-6F86-4792-BCC4-CE937E67B16B}" type="presParOf" srcId="{601FD9B2-6185-46DD-AE02-205DFF2127A6}" destId="{3447026D-399E-4D8B-BAB9-1B2CE0572898}" srcOrd="0" destOrd="0" presId="urn:microsoft.com/office/officeart/2008/layout/LinedList"/>
    <dgm:cxn modelId="{C0CFB03F-57C2-4B0D-A09E-93724CDF89A8}" type="presParOf" srcId="{601FD9B2-6185-46DD-AE02-205DFF2127A6}" destId="{94B31EC0-2101-4C61-B646-688EC148B7AE}" srcOrd="1" destOrd="0" presId="urn:microsoft.com/office/officeart/2008/layout/LinedList"/>
    <dgm:cxn modelId="{D65CB6BF-9B5B-47B9-B60E-3FDD3CE71776}" type="presParOf" srcId="{41A4F3EB-F18E-4507-8AB6-889804EB5EC2}" destId="{37C42679-3039-4558-9AD3-0C923B9106A0}" srcOrd="20" destOrd="0" presId="urn:microsoft.com/office/officeart/2008/layout/LinedList"/>
    <dgm:cxn modelId="{B92F614C-5FCE-4AD9-A29F-72DE9360649A}" type="presParOf" srcId="{41A4F3EB-F18E-4507-8AB6-889804EB5EC2}" destId="{2C96FDDB-DAB7-4226-A2C3-0EFD89ECE44A}" srcOrd="21" destOrd="0" presId="urn:microsoft.com/office/officeart/2008/layout/LinedList"/>
    <dgm:cxn modelId="{F0B87519-D7F4-4EFF-B866-B5FDD1DEA431}" type="presParOf" srcId="{2C96FDDB-DAB7-4226-A2C3-0EFD89ECE44A}" destId="{DF3EDD82-8648-45C2-9A70-8387DBDA5D7B}" srcOrd="0" destOrd="0" presId="urn:microsoft.com/office/officeart/2008/layout/LinedList"/>
    <dgm:cxn modelId="{8D55F2E5-88DA-4B3A-AAB6-ED982100A0B5}" type="presParOf" srcId="{2C96FDDB-DAB7-4226-A2C3-0EFD89ECE44A}" destId="{8FD7A598-ABAD-4C9C-B45E-9E4E2FFFE854}" srcOrd="1" destOrd="0" presId="urn:microsoft.com/office/officeart/2008/layout/LinedList"/>
    <dgm:cxn modelId="{71D4BEB5-7AB0-4D15-A232-CD2033528392}" type="presParOf" srcId="{41A4F3EB-F18E-4507-8AB6-889804EB5EC2}" destId="{B431B3DD-4F09-42F9-AEC4-8B487BF7C271}" srcOrd="22" destOrd="0" presId="urn:microsoft.com/office/officeart/2008/layout/LinedList"/>
    <dgm:cxn modelId="{E7679781-3BD9-4346-AE0C-5166496872C3}" type="presParOf" srcId="{41A4F3EB-F18E-4507-8AB6-889804EB5EC2}" destId="{C472AA59-86C7-4345-9CE8-69B3C20C994D}" srcOrd="23" destOrd="0" presId="urn:microsoft.com/office/officeart/2008/layout/LinedList"/>
    <dgm:cxn modelId="{BC2018B1-63DE-49BF-99B0-CC47C1AABFD7}" type="presParOf" srcId="{C472AA59-86C7-4345-9CE8-69B3C20C994D}" destId="{9B0C5DAF-A9C3-49EA-B2D5-7DEEEB1F46F7}" srcOrd="0" destOrd="0" presId="urn:microsoft.com/office/officeart/2008/layout/LinedList"/>
    <dgm:cxn modelId="{D200C125-95AE-467B-B1E5-C970BE1D459D}" type="presParOf" srcId="{C472AA59-86C7-4345-9CE8-69B3C20C994D}" destId="{1B852FB0-882B-4560-BB91-7E6A8FC2AB33}" srcOrd="1" destOrd="0" presId="urn:microsoft.com/office/officeart/2008/layout/LinedList"/>
    <dgm:cxn modelId="{D5293BE7-ED7A-4403-BF2D-11903BC93653}" type="presParOf" srcId="{41A4F3EB-F18E-4507-8AB6-889804EB5EC2}" destId="{EA518D1D-3B35-4AEF-AF82-1794948B55AE}" srcOrd="24" destOrd="0" presId="urn:microsoft.com/office/officeart/2008/layout/LinedList"/>
    <dgm:cxn modelId="{12164914-B236-44B9-9B5A-E4649FBBE0ED}" type="presParOf" srcId="{41A4F3EB-F18E-4507-8AB6-889804EB5EC2}" destId="{3E58AD80-FFE0-4416-A520-D19F0228D3D4}" srcOrd="25" destOrd="0" presId="urn:microsoft.com/office/officeart/2008/layout/LinedList"/>
    <dgm:cxn modelId="{1D448AC5-ED50-4FBB-A86F-30676859161B}" type="presParOf" srcId="{3E58AD80-FFE0-4416-A520-D19F0228D3D4}" destId="{12EF82A2-8F54-486D-889E-EA681B8F5DBB}" srcOrd="0" destOrd="0" presId="urn:microsoft.com/office/officeart/2008/layout/LinedList"/>
    <dgm:cxn modelId="{CA8B6CEF-9A04-4C42-9A16-D1386E401880}" type="presParOf" srcId="{3E58AD80-FFE0-4416-A520-D19F0228D3D4}" destId="{40149CC9-A9FF-49F7-B2DC-A5815777FB9F}" srcOrd="1" destOrd="0" presId="urn:microsoft.com/office/officeart/2008/layout/LinedList"/>
    <dgm:cxn modelId="{0BB8C2B5-52DA-4035-A475-6DE4566356A2}" type="presParOf" srcId="{41A4F3EB-F18E-4507-8AB6-889804EB5EC2}" destId="{EF46541A-7D18-4649-89E5-BA261448BFBD}" srcOrd="26" destOrd="0" presId="urn:microsoft.com/office/officeart/2008/layout/LinedList"/>
    <dgm:cxn modelId="{ACFF903B-6BF2-4C74-9ED1-6F6B8A648B03}" type="presParOf" srcId="{41A4F3EB-F18E-4507-8AB6-889804EB5EC2}" destId="{ED609802-4793-4779-9812-BDBEDFA87269}" srcOrd="27" destOrd="0" presId="urn:microsoft.com/office/officeart/2008/layout/LinedList"/>
    <dgm:cxn modelId="{4A49F32E-164A-4B34-BDCE-0D0909273360}" type="presParOf" srcId="{ED609802-4793-4779-9812-BDBEDFA87269}" destId="{D2096F7F-41C5-42B8-8AC6-00EC6F45A336}" srcOrd="0" destOrd="0" presId="urn:microsoft.com/office/officeart/2008/layout/LinedList"/>
    <dgm:cxn modelId="{0CD762D2-4019-42C5-819B-75FB6E27F28C}" type="presParOf" srcId="{ED609802-4793-4779-9812-BDBEDFA87269}" destId="{3B17DB24-EAEC-4A1B-A166-AF692BA7C79B}" srcOrd="1" destOrd="0" presId="urn:microsoft.com/office/officeart/2008/layout/LinedList"/>
    <dgm:cxn modelId="{8FE6BA1E-C145-426E-BB24-1964B6792761}" type="presParOf" srcId="{41A4F3EB-F18E-4507-8AB6-889804EB5EC2}" destId="{1031E825-50ED-4A08-B285-D51DAEE492F7}" srcOrd="28" destOrd="0" presId="urn:microsoft.com/office/officeart/2008/layout/LinedList"/>
    <dgm:cxn modelId="{A9E747BC-3F4E-4DEA-91D4-71FC183478C9}" type="presParOf" srcId="{41A4F3EB-F18E-4507-8AB6-889804EB5EC2}" destId="{5F87F894-35D7-4B01-9B61-33095798A6FC}" srcOrd="29" destOrd="0" presId="urn:microsoft.com/office/officeart/2008/layout/LinedList"/>
    <dgm:cxn modelId="{4A0B1ABF-6581-4146-8372-7485328E5447}" type="presParOf" srcId="{5F87F894-35D7-4B01-9B61-33095798A6FC}" destId="{46E66290-AE0F-4160-98F2-9754B78F49E3}" srcOrd="0" destOrd="0" presId="urn:microsoft.com/office/officeart/2008/layout/LinedList"/>
    <dgm:cxn modelId="{DB0B4F66-2623-4D78-BCFB-146179648EAD}" type="presParOf" srcId="{5F87F894-35D7-4B01-9B61-33095798A6FC}" destId="{4954EFDE-3B36-4C6B-A337-6D7CD0292A7D}" srcOrd="1" destOrd="0" presId="urn:microsoft.com/office/officeart/2008/layout/LinedList"/>
    <dgm:cxn modelId="{9201B044-C39E-41CD-8923-144AF8D13E91}" type="presParOf" srcId="{41A4F3EB-F18E-4507-8AB6-889804EB5EC2}" destId="{6C1D3C05-E1A6-4944-81DD-F6FF0AC67D5B}" srcOrd="30" destOrd="0" presId="urn:microsoft.com/office/officeart/2008/layout/LinedList"/>
    <dgm:cxn modelId="{8D4297D5-4744-45D3-825F-71E0524949A5}" type="presParOf" srcId="{41A4F3EB-F18E-4507-8AB6-889804EB5EC2}" destId="{0F9C4D7B-4102-4446-907A-FA09D034A171}" srcOrd="31" destOrd="0" presId="urn:microsoft.com/office/officeart/2008/layout/LinedList"/>
    <dgm:cxn modelId="{5944435B-BFC4-4632-B65D-B07AE27D8E72}" type="presParOf" srcId="{0F9C4D7B-4102-4446-907A-FA09D034A171}" destId="{266F4630-DF9D-443A-B30B-83AAB6F1D7D9}" srcOrd="0" destOrd="0" presId="urn:microsoft.com/office/officeart/2008/layout/LinedList"/>
    <dgm:cxn modelId="{17C820A9-5D90-4999-8855-5C89FD6BC8DD}" type="presParOf" srcId="{0F9C4D7B-4102-4446-907A-FA09D034A171}" destId="{A607A2C9-7AD6-4468-9049-44957CC6762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38CB6-78A2-4658-9490-50C99F6F48F3}" type="doc">
      <dgm:prSet loTypeId="urn:microsoft.com/office/officeart/2008/layout/LinedList" loCatId="list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E0A584E9-59C8-4866-870D-8A76510987C4}">
      <dgm:prSet/>
      <dgm:spPr/>
      <dgm:t>
        <a:bodyPr/>
        <a:lstStyle/>
        <a:p>
          <a:pPr rtl="0"/>
          <a:r>
            <a:rPr lang="en-US" dirty="0"/>
            <a:t>JPII Library (General Collection)</a:t>
          </a:r>
          <a:r>
            <a:rPr lang="en-US" dirty="0">
              <a:latin typeface="Calibri Light" panose="020F0302020204030204"/>
            </a:rPr>
            <a:t> </a:t>
          </a:r>
          <a:r>
            <a:rPr lang="en-US" dirty="0"/>
            <a:t>Print Books &amp; Journals &amp; Thesis &amp; Audio </a:t>
          </a:r>
          <a:r>
            <a:rPr lang="en-US" dirty="0">
              <a:latin typeface="Calibri Light" panose="020F0302020204030204"/>
            </a:rPr>
            <a:t>VisualManuscript</a:t>
          </a:r>
          <a:r>
            <a:rPr lang="en-US" dirty="0"/>
            <a:t> &amp; Archival Collections on Microfilm</a:t>
          </a:r>
        </a:p>
      </dgm:t>
    </dgm:pt>
    <dgm:pt modelId="{DB969B0C-8DDC-48FD-9CFB-0445EE6B2D2E}" type="parTrans" cxnId="{41D73947-E61B-4008-BB06-66CADA39B447}">
      <dgm:prSet/>
      <dgm:spPr/>
      <dgm:t>
        <a:bodyPr/>
        <a:lstStyle/>
        <a:p>
          <a:endParaRPr lang="en-US"/>
        </a:p>
      </dgm:t>
    </dgm:pt>
    <dgm:pt modelId="{3E6333BF-D807-457F-850D-78FEC25070E8}" type="sibTrans" cxnId="{41D73947-E61B-4008-BB06-66CADA39B447}">
      <dgm:prSet/>
      <dgm:spPr/>
      <dgm:t>
        <a:bodyPr/>
        <a:lstStyle/>
        <a:p>
          <a:endParaRPr lang="en-US"/>
        </a:p>
      </dgm:t>
    </dgm:pt>
    <dgm:pt modelId="{7600391A-28CA-4907-B918-172056B961A0}">
      <dgm:prSet/>
      <dgm:spPr/>
      <dgm:t>
        <a:bodyPr/>
        <a:lstStyle/>
        <a:p>
          <a:pPr rtl="0"/>
          <a:r>
            <a:rPr lang="en-US" dirty="0">
              <a:latin typeface="Calibri Light" panose="020F0302020204030204"/>
            </a:rPr>
            <a:t>MU Library Special</a:t>
          </a:r>
          <a:r>
            <a:rPr lang="en-US" dirty="0"/>
            <a:t> Collections (post 1851)Includes the College Collection</a:t>
          </a:r>
          <a:r>
            <a:rPr lang="en-US" dirty="0">
              <a:latin typeface="Calibri Light" panose="020F0302020204030204"/>
            </a:rPr>
            <a:t> &amp; Digital Collections</a:t>
          </a:r>
        </a:p>
        <a:p>
          <a:pPr rtl="0"/>
          <a:r>
            <a:rPr lang="en-US" dirty="0">
              <a:latin typeface="Calibri Light" panose="020F0302020204030204"/>
            </a:rPr>
            <a:t>OPW MU Archive &amp; Research Centre at Castletown House</a:t>
          </a:r>
          <a:endParaRPr lang="en-US" dirty="0"/>
        </a:p>
      </dgm:t>
    </dgm:pt>
    <dgm:pt modelId="{88D0A93D-6B76-4CF5-90F6-94517D88D03B}" type="parTrans" cxnId="{42695C29-DEA0-4318-943B-D90D143A6635}">
      <dgm:prSet/>
      <dgm:spPr/>
      <dgm:t>
        <a:bodyPr/>
        <a:lstStyle/>
        <a:p>
          <a:endParaRPr lang="en-US"/>
        </a:p>
      </dgm:t>
    </dgm:pt>
    <dgm:pt modelId="{C4E5A7B1-EDC1-408A-A50D-25A06FAC9FDD}" type="sibTrans" cxnId="{42695C29-DEA0-4318-943B-D90D143A6635}">
      <dgm:prSet/>
      <dgm:spPr/>
      <dgm:t>
        <a:bodyPr/>
        <a:lstStyle/>
        <a:p>
          <a:endParaRPr lang="en-US"/>
        </a:p>
      </dgm:t>
    </dgm:pt>
    <dgm:pt modelId="{7E7BF570-42E9-4344-BFE3-A99C965B4E07}">
      <dgm:prSet/>
      <dgm:spPr/>
      <dgm:t>
        <a:bodyPr/>
        <a:lstStyle/>
        <a:p>
          <a:pPr rtl="0"/>
          <a:r>
            <a:rPr lang="en-US" dirty="0"/>
            <a:t>Russell Library (Pre 1851) Early Printed Books &amp; Manuscripts</a:t>
          </a:r>
          <a:r>
            <a:rPr lang="en-US" dirty="0">
              <a:latin typeface="Calibri Light" panose="020F0302020204030204"/>
            </a:rPr>
            <a:t>. Located in SPCM.</a:t>
          </a:r>
        </a:p>
      </dgm:t>
    </dgm:pt>
    <dgm:pt modelId="{9B5A4D3F-8CB6-47E2-9B9C-D96C040DB50B}" type="parTrans" cxnId="{1E8FCE3A-B754-4F3B-A870-7F0BC7CA8B45}">
      <dgm:prSet/>
      <dgm:spPr/>
      <dgm:t>
        <a:bodyPr/>
        <a:lstStyle/>
        <a:p>
          <a:endParaRPr lang="en-US"/>
        </a:p>
      </dgm:t>
    </dgm:pt>
    <dgm:pt modelId="{6C532C55-E4BA-44D1-8DFE-F99E080A9ABE}" type="sibTrans" cxnId="{1E8FCE3A-B754-4F3B-A870-7F0BC7CA8B45}">
      <dgm:prSet/>
      <dgm:spPr/>
      <dgm:t>
        <a:bodyPr/>
        <a:lstStyle/>
        <a:p>
          <a:endParaRPr lang="en-US"/>
        </a:p>
      </dgm:t>
    </dgm:pt>
    <dgm:pt modelId="{2160A7A0-2BD0-42ED-BAC3-1B7ABDA83B5B}">
      <dgm:prSet/>
      <dgm:spPr/>
      <dgm:t>
        <a:bodyPr/>
        <a:lstStyle/>
        <a:p>
          <a:pPr rtl="0"/>
          <a:r>
            <a:rPr lang="en-US" dirty="0"/>
            <a:t>Databases/e-Journals/</a:t>
          </a:r>
          <a:r>
            <a:rPr lang="en-US" dirty="0">
              <a:latin typeface="Calibri Light" panose="020F0302020204030204"/>
            </a:rPr>
            <a:t>e-Books. Includes Subject, Primary</a:t>
          </a:r>
          <a:r>
            <a:rPr lang="en-US" dirty="0"/>
            <a:t> </a:t>
          </a:r>
          <a:r>
            <a:rPr lang="en-US" dirty="0">
              <a:latin typeface="Calibri Light" panose="020F0302020204030204"/>
            </a:rPr>
            <a:t>Source &amp; Citation</a:t>
          </a:r>
          <a:r>
            <a:rPr lang="en-US" dirty="0"/>
            <a:t> </a:t>
          </a:r>
          <a:r>
            <a:rPr lang="en-US" dirty="0">
              <a:latin typeface="Calibri Light" panose="020F0302020204030204"/>
            </a:rPr>
            <a:t>Databases,</a:t>
          </a:r>
          <a:r>
            <a:rPr lang="en-US" dirty="0"/>
            <a:t> Journal Collections, Newspapers, Reference collections,</a:t>
          </a:r>
          <a:r>
            <a:rPr lang="en-US" dirty="0">
              <a:latin typeface="Calibri Light" panose="020F0302020204030204"/>
            </a:rPr>
            <a:t> Dissertations . </a:t>
          </a:r>
          <a:r>
            <a:rPr lang="en-US" dirty="0"/>
            <a:t>Full A-Z on the </a:t>
          </a:r>
          <a:r>
            <a:rPr lang="en-US" dirty="0">
              <a:latin typeface="Calibri Light" panose="020F0302020204030204"/>
            </a:rPr>
            <a:t>Library</a:t>
          </a:r>
          <a:r>
            <a:rPr lang="en-US" dirty="0"/>
            <a:t> Homepage</a:t>
          </a:r>
        </a:p>
      </dgm:t>
    </dgm:pt>
    <dgm:pt modelId="{C983EE72-FDD8-47E2-86A8-91EE001F7DDF}" type="parTrans" cxnId="{36929FB9-AD37-4903-9DBC-C4E7284A323E}">
      <dgm:prSet/>
      <dgm:spPr/>
      <dgm:t>
        <a:bodyPr/>
        <a:lstStyle/>
        <a:p>
          <a:endParaRPr lang="en-US"/>
        </a:p>
      </dgm:t>
    </dgm:pt>
    <dgm:pt modelId="{A931B7C1-58FF-4C63-9AF6-FC40928C2540}" type="sibTrans" cxnId="{36929FB9-AD37-4903-9DBC-C4E7284A323E}">
      <dgm:prSet/>
      <dgm:spPr/>
      <dgm:t>
        <a:bodyPr/>
        <a:lstStyle/>
        <a:p>
          <a:endParaRPr lang="en-US"/>
        </a:p>
      </dgm:t>
    </dgm:pt>
    <dgm:pt modelId="{7EECEAC4-26D0-4129-9553-22C490DB4253}">
      <dgm:prSet/>
      <dgm:spPr/>
      <dgm:t>
        <a:bodyPr/>
        <a:lstStyle/>
        <a:p>
          <a:pPr rtl="0"/>
          <a:r>
            <a:rPr lang="en-US" dirty="0"/>
            <a:t>MURAL Institutional Repository (e-Prints s &amp; e-Theses)</a:t>
          </a:r>
          <a:r>
            <a:rPr lang="en-US" dirty="0">
              <a:latin typeface="Calibri Light" panose="020F0302020204030204"/>
            </a:rPr>
            <a:t> </a:t>
          </a:r>
          <a:r>
            <a:rPr lang="en-US" dirty="0"/>
            <a:t>Institutional Mandate since 2011</a:t>
          </a:r>
        </a:p>
      </dgm:t>
    </dgm:pt>
    <dgm:pt modelId="{2CDF0239-1306-4782-A31C-42E9536D776D}" type="parTrans" cxnId="{AE3EA4EC-C8E0-4F16-860C-C7BE6BD9E9AC}">
      <dgm:prSet/>
      <dgm:spPr/>
      <dgm:t>
        <a:bodyPr/>
        <a:lstStyle/>
        <a:p>
          <a:endParaRPr lang="en-US"/>
        </a:p>
      </dgm:t>
    </dgm:pt>
    <dgm:pt modelId="{33F062E2-16A4-4E15-802C-780E02F296DB}" type="sibTrans" cxnId="{AE3EA4EC-C8E0-4F16-860C-C7BE6BD9E9AC}">
      <dgm:prSet/>
      <dgm:spPr/>
      <dgm:t>
        <a:bodyPr/>
        <a:lstStyle/>
        <a:p>
          <a:endParaRPr lang="en-US"/>
        </a:p>
      </dgm:t>
    </dgm:pt>
    <dgm:pt modelId="{0BDE09B1-847E-474E-8E3D-D27339148A5F}">
      <dgm:prSet/>
      <dgm:spPr/>
      <dgm:t>
        <a:bodyPr/>
        <a:lstStyle/>
        <a:p>
          <a:pPr algn="l" rtl="0"/>
          <a:r>
            <a:rPr lang="en-US" dirty="0">
              <a:latin typeface="Calibri Light" panose="020F0302020204030204"/>
            </a:rPr>
            <a:t>Access to other  Libraries: "Library Link" (ALCID) &amp;</a:t>
          </a:r>
          <a:r>
            <a:rPr lang="en-US" dirty="0"/>
            <a:t> SCONUL &amp; Letters of Introduction to other Libraries</a:t>
          </a:r>
          <a:r>
            <a:rPr lang="en-US" dirty="0">
              <a:latin typeface="Calibri Light" panose="020F0302020204030204"/>
            </a:rPr>
            <a:t> </a:t>
          </a:r>
          <a:endParaRPr lang="en-US" dirty="0">
            <a:solidFill>
              <a:srgbClr val="333333"/>
            </a:solidFill>
          </a:endParaRPr>
        </a:p>
      </dgm:t>
    </dgm:pt>
    <dgm:pt modelId="{AF6BD2A5-0E93-486E-A91B-CE657C218550}" type="parTrans" cxnId="{CA26B3C5-9698-4836-A5D1-20FFD2F59EC8}">
      <dgm:prSet/>
      <dgm:spPr/>
      <dgm:t>
        <a:bodyPr/>
        <a:lstStyle/>
        <a:p>
          <a:endParaRPr lang="en-US"/>
        </a:p>
      </dgm:t>
    </dgm:pt>
    <dgm:pt modelId="{760B39DD-52FB-48C7-B626-54EF7EB026C7}" type="sibTrans" cxnId="{CA26B3C5-9698-4836-A5D1-20FFD2F59EC8}">
      <dgm:prSet/>
      <dgm:spPr/>
      <dgm:t>
        <a:bodyPr/>
        <a:lstStyle/>
        <a:p>
          <a:endParaRPr lang="en-US"/>
        </a:p>
      </dgm:t>
    </dgm:pt>
    <dgm:pt modelId="{ADD1720D-EF26-4C7B-AAFA-E5DBB376619B}" type="pres">
      <dgm:prSet presAssocID="{8D138CB6-78A2-4658-9490-50C99F6F48F3}" presName="vert0" presStyleCnt="0">
        <dgm:presLayoutVars>
          <dgm:dir/>
          <dgm:animOne val="branch"/>
          <dgm:animLvl val="lvl"/>
        </dgm:presLayoutVars>
      </dgm:prSet>
      <dgm:spPr/>
    </dgm:pt>
    <dgm:pt modelId="{740D4417-28C0-4505-81B0-EFCF72421418}" type="pres">
      <dgm:prSet presAssocID="{E0A584E9-59C8-4866-870D-8A76510987C4}" presName="thickLine" presStyleLbl="alignNode1" presStyleIdx="0" presStyleCnt="6"/>
      <dgm:spPr/>
    </dgm:pt>
    <dgm:pt modelId="{A71C3088-37E2-42FD-A62E-4CBEB9F06EE9}" type="pres">
      <dgm:prSet presAssocID="{E0A584E9-59C8-4866-870D-8A76510987C4}" presName="horz1" presStyleCnt="0"/>
      <dgm:spPr/>
    </dgm:pt>
    <dgm:pt modelId="{8B527C8C-B8C7-43CD-B9DD-9DB3AC8F4BF3}" type="pres">
      <dgm:prSet presAssocID="{E0A584E9-59C8-4866-870D-8A76510987C4}" presName="tx1" presStyleLbl="revTx" presStyleIdx="0" presStyleCnt="6"/>
      <dgm:spPr/>
    </dgm:pt>
    <dgm:pt modelId="{360CA643-D29C-4B2B-BBB0-ABE2A94C2504}" type="pres">
      <dgm:prSet presAssocID="{E0A584E9-59C8-4866-870D-8A76510987C4}" presName="vert1" presStyleCnt="0"/>
      <dgm:spPr/>
    </dgm:pt>
    <dgm:pt modelId="{7AAC0BC4-16F6-4A8B-9075-A8F42F8DD04D}" type="pres">
      <dgm:prSet presAssocID="{7600391A-28CA-4907-B918-172056B961A0}" presName="thickLine" presStyleLbl="alignNode1" presStyleIdx="1" presStyleCnt="6"/>
      <dgm:spPr/>
    </dgm:pt>
    <dgm:pt modelId="{D3521E0C-B219-4E80-8A7F-003AA0B378A2}" type="pres">
      <dgm:prSet presAssocID="{7600391A-28CA-4907-B918-172056B961A0}" presName="horz1" presStyleCnt="0"/>
      <dgm:spPr/>
    </dgm:pt>
    <dgm:pt modelId="{67DDFF2A-78C7-4A61-A583-E2BC4CCFB11B}" type="pres">
      <dgm:prSet presAssocID="{7600391A-28CA-4907-B918-172056B961A0}" presName="tx1" presStyleLbl="revTx" presStyleIdx="1" presStyleCnt="6"/>
      <dgm:spPr/>
    </dgm:pt>
    <dgm:pt modelId="{43E58900-EA3C-4A82-9B00-184CA7CDEC6F}" type="pres">
      <dgm:prSet presAssocID="{7600391A-28CA-4907-B918-172056B961A0}" presName="vert1" presStyleCnt="0"/>
      <dgm:spPr/>
    </dgm:pt>
    <dgm:pt modelId="{1C1C69F1-F7D4-4D63-AC93-7A9B1EC96BF5}" type="pres">
      <dgm:prSet presAssocID="{7E7BF570-42E9-4344-BFE3-A99C965B4E07}" presName="thickLine" presStyleLbl="alignNode1" presStyleIdx="2" presStyleCnt="6"/>
      <dgm:spPr/>
    </dgm:pt>
    <dgm:pt modelId="{413B7B63-63DE-419E-A2F8-A1AEAFEB9609}" type="pres">
      <dgm:prSet presAssocID="{7E7BF570-42E9-4344-BFE3-A99C965B4E07}" presName="horz1" presStyleCnt="0"/>
      <dgm:spPr/>
    </dgm:pt>
    <dgm:pt modelId="{21F4A5AC-201D-4380-B808-9A3FE1598FBB}" type="pres">
      <dgm:prSet presAssocID="{7E7BF570-42E9-4344-BFE3-A99C965B4E07}" presName="tx1" presStyleLbl="revTx" presStyleIdx="2" presStyleCnt="6"/>
      <dgm:spPr/>
    </dgm:pt>
    <dgm:pt modelId="{F62847C2-3D5A-4481-A6E5-BAE6E70EBB69}" type="pres">
      <dgm:prSet presAssocID="{7E7BF570-42E9-4344-BFE3-A99C965B4E07}" presName="vert1" presStyleCnt="0"/>
      <dgm:spPr/>
    </dgm:pt>
    <dgm:pt modelId="{C20177BA-51FF-4D95-8327-1788A9339E88}" type="pres">
      <dgm:prSet presAssocID="{2160A7A0-2BD0-42ED-BAC3-1B7ABDA83B5B}" presName="thickLine" presStyleLbl="alignNode1" presStyleIdx="3" presStyleCnt="6" custLinFactNeighborY="-14781"/>
      <dgm:spPr/>
    </dgm:pt>
    <dgm:pt modelId="{90170A86-69B9-4D3C-BA5A-332709F85BDB}" type="pres">
      <dgm:prSet presAssocID="{2160A7A0-2BD0-42ED-BAC3-1B7ABDA83B5B}" presName="horz1" presStyleCnt="0"/>
      <dgm:spPr/>
    </dgm:pt>
    <dgm:pt modelId="{87FC3F86-1D3A-4BA7-A134-F44DD08AB081}" type="pres">
      <dgm:prSet presAssocID="{2160A7A0-2BD0-42ED-BAC3-1B7ABDA83B5B}" presName="tx1" presStyleLbl="revTx" presStyleIdx="3" presStyleCnt="6"/>
      <dgm:spPr/>
    </dgm:pt>
    <dgm:pt modelId="{6D58A765-E451-4DEE-B307-3D66311805CD}" type="pres">
      <dgm:prSet presAssocID="{2160A7A0-2BD0-42ED-BAC3-1B7ABDA83B5B}" presName="vert1" presStyleCnt="0"/>
      <dgm:spPr/>
    </dgm:pt>
    <dgm:pt modelId="{90BBAC25-4271-4A78-A578-F3E94C0FB079}" type="pres">
      <dgm:prSet presAssocID="{7EECEAC4-26D0-4129-9553-22C490DB4253}" presName="thickLine" presStyleLbl="alignNode1" presStyleIdx="4" presStyleCnt="6"/>
      <dgm:spPr/>
    </dgm:pt>
    <dgm:pt modelId="{0EFE2D86-2CCE-49F6-980F-3493C7D33699}" type="pres">
      <dgm:prSet presAssocID="{7EECEAC4-26D0-4129-9553-22C490DB4253}" presName="horz1" presStyleCnt="0"/>
      <dgm:spPr/>
    </dgm:pt>
    <dgm:pt modelId="{BC632C37-953F-4DF3-BBFF-CAD7596E383C}" type="pres">
      <dgm:prSet presAssocID="{7EECEAC4-26D0-4129-9553-22C490DB4253}" presName="tx1" presStyleLbl="revTx" presStyleIdx="4" presStyleCnt="6"/>
      <dgm:spPr/>
    </dgm:pt>
    <dgm:pt modelId="{F10BAD5A-9FEB-4116-A7BF-D5F0AB95B7ED}" type="pres">
      <dgm:prSet presAssocID="{7EECEAC4-26D0-4129-9553-22C490DB4253}" presName="vert1" presStyleCnt="0"/>
      <dgm:spPr/>
    </dgm:pt>
    <dgm:pt modelId="{8F885386-EF72-4BB7-874A-E1D05D032957}" type="pres">
      <dgm:prSet presAssocID="{0BDE09B1-847E-474E-8E3D-D27339148A5F}" presName="thickLine" presStyleLbl="alignNode1" presStyleIdx="5" presStyleCnt="6"/>
      <dgm:spPr/>
    </dgm:pt>
    <dgm:pt modelId="{2827F4B3-14D8-422F-8EAB-53E7E65609A1}" type="pres">
      <dgm:prSet presAssocID="{0BDE09B1-847E-474E-8E3D-D27339148A5F}" presName="horz1" presStyleCnt="0"/>
      <dgm:spPr/>
    </dgm:pt>
    <dgm:pt modelId="{B7100D6C-8B3B-4C9B-A134-BE561CE3743C}" type="pres">
      <dgm:prSet presAssocID="{0BDE09B1-847E-474E-8E3D-D27339148A5F}" presName="tx1" presStyleLbl="revTx" presStyleIdx="5" presStyleCnt="6"/>
      <dgm:spPr/>
    </dgm:pt>
    <dgm:pt modelId="{D58ADEF7-DDC9-40B2-B4A1-C46DB27000BF}" type="pres">
      <dgm:prSet presAssocID="{0BDE09B1-847E-474E-8E3D-D27339148A5F}" presName="vert1" presStyleCnt="0"/>
      <dgm:spPr/>
    </dgm:pt>
  </dgm:ptLst>
  <dgm:cxnLst>
    <dgm:cxn modelId="{BC6D600F-23FD-42EB-A52F-2587E87BCC36}" type="presOf" srcId="{E0A584E9-59C8-4866-870D-8A76510987C4}" destId="{8B527C8C-B8C7-43CD-B9DD-9DB3AC8F4BF3}" srcOrd="0" destOrd="0" presId="urn:microsoft.com/office/officeart/2008/layout/LinedList"/>
    <dgm:cxn modelId="{42695C29-DEA0-4318-943B-D90D143A6635}" srcId="{8D138CB6-78A2-4658-9490-50C99F6F48F3}" destId="{7600391A-28CA-4907-B918-172056B961A0}" srcOrd="1" destOrd="0" parTransId="{88D0A93D-6B76-4CF5-90F6-94517D88D03B}" sibTransId="{C4E5A7B1-EDC1-408A-A50D-25A06FAC9FDD}"/>
    <dgm:cxn modelId="{53DA6936-ECBA-45E4-A7DB-212BC1A564F2}" type="presOf" srcId="{7E7BF570-42E9-4344-BFE3-A99C965B4E07}" destId="{21F4A5AC-201D-4380-B808-9A3FE1598FBB}" srcOrd="0" destOrd="0" presId="urn:microsoft.com/office/officeart/2008/layout/LinedList"/>
    <dgm:cxn modelId="{1E8FCE3A-B754-4F3B-A870-7F0BC7CA8B45}" srcId="{8D138CB6-78A2-4658-9490-50C99F6F48F3}" destId="{7E7BF570-42E9-4344-BFE3-A99C965B4E07}" srcOrd="2" destOrd="0" parTransId="{9B5A4D3F-8CB6-47E2-9B9C-D96C040DB50B}" sibTransId="{6C532C55-E4BA-44D1-8DFE-F99E080A9ABE}"/>
    <dgm:cxn modelId="{B47A3461-3927-4DD3-9ACE-5360DCD3A0A1}" type="presOf" srcId="{7600391A-28CA-4907-B918-172056B961A0}" destId="{67DDFF2A-78C7-4A61-A583-E2BC4CCFB11B}" srcOrd="0" destOrd="0" presId="urn:microsoft.com/office/officeart/2008/layout/LinedList"/>
    <dgm:cxn modelId="{41D73947-E61B-4008-BB06-66CADA39B447}" srcId="{8D138CB6-78A2-4658-9490-50C99F6F48F3}" destId="{E0A584E9-59C8-4866-870D-8A76510987C4}" srcOrd="0" destOrd="0" parTransId="{DB969B0C-8DDC-48FD-9CFB-0445EE6B2D2E}" sibTransId="{3E6333BF-D807-457F-850D-78FEC25070E8}"/>
    <dgm:cxn modelId="{22A3664A-0E4C-4AA0-A0C5-941CF4A6038A}" type="presOf" srcId="{8D138CB6-78A2-4658-9490-50C99F6F48F3}" destId="{ADD1720D-EF26-4C7B-AAFA-E5DBB376619B}" srcOrd="0" destOrd="0" presId="urn:microsoft.com/office/officeart/2008/layout/LinedList"/>
    <dgm:cxn modelId="{C6EA124F-963B-4E7F-BF3C-79D8EBA5A298}" type="presOf" srcId="{7EECEAC4-26D0-4129-9553-22C490DB4253}" destId="{BC632C37-953F-4DF3-BBFF-CAD7596E383C}" srcOrd="0" destOrd="0" presId="urn:microsoft.com/office/officeart/2008/layout/LinedList"/>
    <dgm:cxn modelId="{C32CA073-BCE1-46D0-9247-7E98DA0F588B}" type="presOf" srcId="{2160A7A0-2BD0-42ED-BAC3-1B7ABDA83B5B}" destId="{87FC3F86-1D3A-4BA7-A134-F44DD08AB081}" srcOrd="0" destOrd="0" presId="urn:microsoft.com/office/officeart/2008/layout/LinedList"/>
    <dgm:cxn modelId="{B06E0E59-CFC1-4CCE-99C0-0ABE4D461677}" type="presOf" srcId="{0BDE09B1-847E-474E-8E3D-D27339148A5F}" destId="{B7100D6C-8B3B-4C9B-A134-BE561CE3743C}" srcOrd="0" destOrd="0" presId="urn:microsoft.com/office/officeart/2008/layout/LinedList"/>
    <dgm:cxn modelId="{36929FB9-AD37-4903-9DBC-C4E7284A323E}" srcId="{8D138CB6-78A2-4658-9490-50C99F6F48F3}" destId="{2160A7A0-2BD0-42ED-BAC3-1B7ABDA83B5B}" srcOrd="3" destOrd="0" parTransId="{C983EE72-FDD8-47E2-86A8-91EE001F7DDF}" sibTransId="{A931B7C1-58FF-4C63-9AF6-FC40928C2540}"/>
    <dgm:cxn modelId="{CA26B3C5-9698-4836-A5D1-20FFD2F59EC8}" srcId="{8D138CB6-78A2-4658-9490-50C99F6F48F3}" destId="{0BDE09B1-847E-474E-8E3D-D27339148A5F}" srcOrd="5" destOrd="0" parTransId="{AF6BD2A5-0E93-486E-A91B-CE657C218550}" sibTransId="{760B39DD-52FB-48C7-B626-54EF7EB026C7}"/>
    <dgm:cxn modelId="{AE3EA4EC-C8E0-4F16-860C-C7BE6BD9E9AC}" srcId="{8D138CB6-78A2-4658-9490-50C99F6F48F3}" destId="{7EECEAC4-26D0-4129-9553-22C490DB4253}" srcOrd="4" destOrd="0" parTransId="{2CDF0239-1306-4782-A31C-42E9536D776D}" sibTransId="{33F062E2-16A4-4E15-802C-780E02F296DB}"/>
    <dgm:cxn modelId="{43BAA9E9-23EF-47E4-8EE6-FAFE4A5398D4}" type="presParOf" srcId="{ADD1720D-EF26-4C7B-AAFA-E5DBB376619B}" destId="{740D4417-28C0-4505-81B0-EFCF72421418}" srcOrd="0" destOrd="0" presId="urn:microsoft.com/office/officeart/2008/layout/LinedList"/>
    <dgm:cxn modelId="{25FD88B3-4BC0-4003-9D4D-FB54C68DE535}" type="presParOf" srcId="{ADD1720D-EF26-4C7B-AAFA-E5DBB376619B}" destId="{A71C3088-37E2-42FD-A62E-4CBEB9F06EE9}" srcOrd="1" destOrd="0" presId="urn:microsoft.com/office/officeart/2008/layout/LinedList"/>
    <dgm:cxn modelId="{045A8C27-68B1-4E62-8CEF-2E9E9B3263EC}" type="presParOf" srcId="{A71C3088-37E2-42FD-A62E-4CBEB9F06EE9}" destId="{8B527C8C-B8C7-43CD-B9DD-9DB3AC8F4BF3}" srcOrd="0" destOrd="0" presId="urn:microsoft.com/office/officeart/2008/layout/LinedList"/>
    <dgm:cxn modelId="{715FA898-4847-428C-B912-268BEEFA74A6}" type="presParOf" srcId="{A71C3088-37E2-42FD-A62E-4CBEB9F06EE9}" destId="{360CA643-D29C-4B2B-BBB0-ABE2A94C2504}" srcOrd="1" destOrd="0" presId="urn:microsoft.com/office/officeart/2008/layout/LinedList"/>
    <dgm:cxn modelId="{B45E0EC4-AA6D-4870-87F6-81F0AC10181E}" type="presParOf" srcId="{ADD1720D-EF26-4C7B-AAFA-E5DBB376619B}" destId="{7AAC0BC4-16F6-4A8B-9075-A8F42F8DD04D}" srcOrd="2" destOrd="0" presId="urn:microsoft.com/office/officeart/2008/layout/LinedList"/>
    <dgm:cxn modelId="{50A70024-4F0B-465F-9B26-8028A8E0ED15}" type="presParOf" srcId="{ADD1720D-EF26-4C7B-AAFA-E5DBB376619B}" destId="{D3521E0C-B219-4E80-8A7F-003AA0B378A2}" srcOrd="3" destOrd="0" presId="urn:microsoft.com/office/officeart/2008/layout/LinedList"/>
    <dgm:cxn modelId="{65F5C21C-C48B-4898-B9EE-AE487E3A6C76}" type="presParOf" srcId="{D3521E0C-B219-4E80-8A7F-003AA0B378A2}" destId="{67DDFF2A-78C7-4A61-A583-E2BC4CCFB11B}" srcOrd="0" destOrd="0" presId="urn:microsoft.com/office/officeart/2008/layout/LinedList"/>
    <dgm:cxn modelId="{929A1BCD-0129-4C4F-9F5C-C98BAD258CBA}" type="presParOf" srcId="{D3521E0C-B219-4E80-8A7F-003AA0B378A2}" destId="{43E58900-EA3C-4A82-9B00-184CA7CDEC6F}" srcOrd="1" destOrd="0" presId="urn:microsoft.com/office/officeart/2008/layout/LinedList"/>
    <dgm:cxn modelId="{88E80337-314E-4300-B615-EC7929B6C8E0}" type="presParOf" srcId="{ADD1720D-EF26-4C7B-AAFA-E5DBB376619B}" destId="{1C1C69F1-F7D4-4D63-AC93-7A9B1EC96BF5}" srcOrd="4" destOrd="0" presId="urn:microsoft.com/office/officeart/2008/layout/LinedList"/>
    <dgm:cxn modelId="{20039FC0-4E47-4768-8D19-2B53E36CA8F4}" type="presParOf" srcId="{ADD1720D-EF26-4C7B-AAFA-E5DBB376619B}" destId="{413B7B63-63DE-419E-A2F8-A1AEAFEB9609}" srcOrd="5" destOrd="0" presId="urn:microsoft.com/office/officeart/2008/layout/LinedList"/>
    <dgm:cxn modelId="{2A00F709-C9EB-4844-A4F4-E568BDF949BD}" type="presParOf" srcId="{413B7B63-63DE-419E-A2F8-A1AEAFEB9609}" destId="{21F4A5AC-201D-4380-B808-9A3FE1598FBB}" srcOrd="0" destOrd="0" presId="urn:microsoft.com/office/officeart/2008/layout/LinedList"/>
    <dgm:cxn modelId="{1A338A46-7534-4A3E-B3EB-7592368F1011}" type="presParOf" srcId="{413B7B63-63DE-419E-A2F8-A1AEAFEB9609}" destId="{F62847C2-3D5A-4481-A6E5-BAE6E70EBB69}" srcOrd="1" destOrd="0" presId="urn:microsoft.com/office/officeart/2008/layout/LinedList"/>
    <dgm:cxn modelId="{E2E321A6-04A1-434F-B9C3-56F136223FBC}" type="presParOf" srcId="{ADD1720D-EF26-4C7B-AAFA-E5DBB376619B}" destId="{C20177BA-51FF-4D95-8327-1788A9339E88}" srcOrd="6" destOrd="0" presId="urn:microsoft.com/office/officeart/2008/layout/LinedList"/>
    <dgm:cxn modelId="{9CAB3B55-93AB-41CB-B9E0-17A65BF80743}" type="presParOf" srcId="{ADD1720D-EF26-4C7B-AAFA-E5DBB376619B}" destId="{90170A86-69B9-4D3C-BA5A-332709F85BDB}" srcOrd="7" destOrd="0" presId="urn:microsoft.com/office/officeart/2008/layout/LinedList"/>
    <dgm:cxn modelId="{9BE2324A-BBD0-4281-9378-F26C79FFF2F4}" type="presParOf" srcId="{90170A86-69B9-4D3C-BA5A-332709F85BDB}" destId="{87FC3F86-1D3A-4BA7-A134-F44DD08AB081}" srcOrd="0" destOrd="0" presId="urn:microsoft.com/office/officeart/2008/layout/LinedList"/>
    <dgm:cxn modelId="{27DA8C90-64DD-477C-BA5A-34B7B4EE55FC}" type="presParOf" srcId="{90170A86-69B9-4D3C-BA5A-332709F85BDB}" destId="{6D58A765-E451-4DEE-B307-3D66311805CD}" srcOrd="1" destOrd="0" presId="urn:microsoft.com/office/officeart/2008/layout/LinedList"/>
    <dgm:cxn modelId="{02B014AF-67A2-4447-B4FE-DF1276A33CE5}" type="presParOf" srcId="{ADD1720D-EF26-4C7B-AAFA-E5DBB376619B}" destId="{90BBAC25-4271-4A78-A578-F3E94C0FB079}" srcOrd="8" destOrd="0" presId="urn:microsoft.com/office/officeart/2008/layout/LinedList"/>
    <dgm:cxn modelId="{B937768A-ED77-48FE-8D68-BAA032CC2D1C}" type="presParOf" srcId="{ADD1720D-EF26-4C7B-AAFA-E5DBB376619B}" destId="{0EFE2D86-2CCE-49F6-980F-3493C7D33699}" srcOrd="9" destOrd="0" presId="urn:microsoft.com/office/officeart/2008/layout/LinedList"/>
    <dgm:cxn modelId="{9CD743BF-0C19-45CC-AC57-09D7F9DCECF1}" type="presParOf" srcId="{0EFE2D86-2CCE-49F6-980F-3493C7D33699}" destId="{BC632C37-953F-4DF3-BBFF-CAD7596E383C}" srcOrd="0" destOrd="0" presId="urn:microsoft.com/office/officeart/2008/layout/LinedList"/>
    <dgm:cxn modelId="{D8675EF0-6416-4F1E-8014-24344F949941}" type="presParOf" srcId="{0EFE2D86-2CCE-49F6-980F-3493C7D33699}" destId="{F10BAD5A-9FEB-4116-A7BF-D5F0AB95B7ED}" srcOrd="1" destOrd="0" presId="urn:microsoft.com/office/officeart/2008/layout/LinedList"/>
    <dgm:cxn modelId="{90A1CFD5-1BC4-4309-A688-BCD128420C40}" type="presParOf" srcId="{ADD1720D-EF26-4C7B-AAFA-E5DBB376619B}" destId="{8F885386-EF72-4BB7-874A-E1D05D032957}" srcOrd="10" destOrd="0" presId="urn:microsoft.com/office/officeart/2008/layout/LinedList"/>
    <dgm:cxn modelId="{3901F8B6-11B1-45F2-ACEB-3F750DF1E6C0}" type="presParOf" srcId="{ADD1720D-EF26-4C7B-AAFA-E5DBB376619B}" destId="{2827F4B3-14D8-422F-8EAB-53E7E65609A1}" srcOrd="11" destOrd="0" presId="urn:microsoft.com/office/officeart/2008/layout/LinedList"/>
    <dgm:cxn modelId="{AE851F20-B3B4-4514-97DA-3F6A87664715}" type="presParOf" srcId="{2827F4B3-14D8-422F-8EAB-53E7E65609A1}" destId="{B7100D6C-8B3B-4C9B-A134-BE561CE3743C}" srcOrd="0" destOrd="0" presId="urn:microsoft.com/office/officeart/2008/layout/LinedList"/>
    <dgm:cxn modelId="{8EA49852-B3E3-4C8E-9B2A-7A060E3914FC}" type="presParOf" srcId="{2827F4B3-14D8-422F-8EAB-53E7E65609A1}" destId="{D58ADEF7-DDC9-40B2-B4A1-C46DB27000B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840E60-4437-4AE5-9068-44918E0B663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52A8C848-1529-48DB-AFEF-374D27F0139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Book a consultation with the Research Support Librarian !</a:t>
          </a:r>
          <a:r>
            <a:rPr lang="en-US" dirty="0">
              <a:latin typeface="Calibri Light" panose="020F0302020204030204"/>
            </a:rPr>
            <a:t> </a:t>
          </a:r>
          <a:endParaRPr lang="en-US" dirty="0"/>
        </a:p>
      </dgm:t>
    </dgm:pt>
    <dgm:pt modelId="{59A2CBAB-0C5A-4E15-85A2-BA9F1671F634}" type="parTrans" cxnId="{33230F84-63AC-4761-94B7-0E684F382517}">
      <dgm:prSet/>
      <dgm:spPr/>
      <dgm:t>
        <a:bodyPr/>
        <a:lstStyle/>
        <a:p>
          <a:endParaRPr lang="en-US"/>
        </a:p>
      </dgm:t>
    </dgm:pt>
    <dgm:pt modelId="{36DAEF6B-4195-4583-B90F-D6602CDDC8FC}" type="sibTrans" cxnId="{33230F84-63AC-4761-94B7-0E684F382517}">
      <dgm:prSet/>
      <dgm:spPr/>
      <dgm:t>
        <a:bodyPr/>
        <a:lstStyle/>
        <a:p>
          <a:endParaRPr lang="en-US"/>
        </a:p>
      </dgm:t>
    </dgm:pt>
    <dgm:pt modelId="{2A60CA5A-EF8A-4207-B546-515F910969C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dirty="0">
              <a:latin typeface="Calibri Light" panose="020F0302020204030204"/>
            </a:rPr>
            <a:t>Familiarize</a:t>
          </a:r>
          <a:r>
            <a:rPr lang="en-US" dirty="0"/>
            <a:t> yourself with the Library</a:t>
          </a:r>
        </a:p>
      </dgm:t>
    </dgm:pt>
    <dgm:pt modelId="{76C31572-FDF2-4E3B-B25F-D92A629B740E}" type="parTrans" cxnId="{B8448077-D080-45BF-AFB6-3E6AB4FE377B}">
      <dgm:prSet/>
      <dgm:spPr/>
      <dgm:t>
        <a:bodyPr/>
        <a:lstStyle/>
        <a:p>
          <a:endParaRPr lang="en-US"/>
        </a:p>
      </dgm:t>
    </dgm:pt>
    <dgm:pt modelId="{0887DAF3-C853-4096-A585-5B1C974A8D51}" type="sibTrans" cxnId="{B8448077-D080-45BF-AFB6-3E6AB4FE377B}">
      <dgm:prSet/>
      <dgm:spPr/>
      <dgm:t>
        <a:bodyPr/>
        <a:lstStyle/>
        <a:p>
          <a:endParaRPr lang="en-US"/>
        </a:p>
      </dgm:t>
    </dgm:pt>
    <dgm:pt modelId="{784558DD-AC05-46AC-A07C-FF938E9F48E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Arrange a Library tour!</a:t>
          </a:r>
        </a:p>
      </dgm:t>
    </dgm:pt>
    <dgm:pt modelId="{AAA20578-B640-49C6-BF07-840EB45BDB2F}" type="parTrans" cxnId="{6A415798-5D31-458F-9BFD-A9426CDCBDF3}">
      <dgm:prSet/>
      <dgm:spPr/>
      <dgm:t>
        <a:bodyPr/>
        <a:lstStyle/>
        <a:p>
          <a:endParaRPr lang="en-US"/>
        </a:p>
      </dgm:t>
    </dgm:pt>
    <dgm:pt modelId="{DF961164-DDD3-4D23-A278-82689BA4A28A}" type="sibTrans" cxnId="{6A415798-5D31-458F-9BFD-A9426CDCBDF3}">
      <dgm:prSet/>
      <dgm:spPr/>
      <dgm:t>
        <a:bodyPr/>
        <a:lstStyle/>
        <a:p>
          <a:endParaRPr lang="en-US"/>
        </a:p>
      </dgm:t>
    </dgm:pt>
    <dgm:pt modelId="{8F59E560-7EF8-4373-9FCC-894FF944CFA3}">
      <dgm:prSet/>
      <dgm:spPr/>
      <dgm:t>
        <a:bodyPr/>
        <a:lstStyle/>
        <a:p>
          <a:pPr rtl="0">
            <a:lnSpc>
              <a:spcPct val="100000"/>
            </a:lnSpc>
          </a:pPr>
          <a:r>
            <a:rPr lang="en-US" dirty="0">
              <a:hlinkClick xmlns:r="http://schemas.openxmlformats.org/officeDocument/2006/relationships" r:id="rId1"/>
            </a:rPr>
            <a:t>ciaran.quinn@mu.ie</a:t>
          </a:r>
          <a:r>
            <a:rPr lang="en-US" dirty="0">
              <a:latin typeface="Calibri Light" panose="020F0302020204030204"/>
            </a:rPr>
            <a:t> or </a:t>
          </a:r>
          <a:r>
            <a:rPr lang="en-US" dirty="0">
              <a:latin typeface="Calibri Light" panose="020F0302020204030204"/>
              <a:hlinkClick xmlns:r="http://schemas.openxmlformats.org/officeDocument/2006/relationships" r:id="rId2"/>
            </a:rPr>
            <a:t>library.information@mu.ie</a:t>
          </a:r>
        </a:p>
      </dgm:t>
    </dgm:pt>
    <dgm:pt modelId="{BADC81D8-BB6F-4C1D-B008-F005A9D48ED7}" type="parTrans" cxnId="{4201B3C9-7719-4FF1-9FE6-4DDCA4300805}">
      <dgm:prSet/>
      <dgm:spPr/>
      <dgm:t>
        <a:bodyPr/>
        <a:lstStyle/>
        <a:p>
          <a:endParaRPr lang="en-US"/>
        </a:p>
      </dgm:t>
    </dgm:pt>
    <dgm:pt modelId="{63EB2099-6C52-4D53-AC7C-F128135B9111}" type="sibTrans" cxnId="{4201B3C9-7719-4FF1-9FE6-4DDCA4300805}">
      <dgm:prSet/>
      <dgm:spPr/>
      <dgm:t>
        <a:bodyPr/>
        <a:lstStyle/>
        <a:p>
          <a:endParaRPr lang="en-US"/>
        </a:p>
      </dgm:t>
    </dgm:pt>
    <dgm:pt modelId="{DAFA234E-57F0-430A-97A3-34656418D0B3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 dirty="0"/>
            <a:t>Contact us using Chat</a:t>
          </a:r>
          <a:r>
            <a:rPr lang="en-US" dirty="0">
              <a:latin typeface="Calibri Light" panose="020F0302020204030204"/>
            </a:rPr>
            <a:t> or Submit a query via the Subject Guides</a:t>
          </a:r>
          <a:endParaRPr lang="en-US" dirty="0"/>
        </a:p>
      </dgm:t>
    </dgm:pt>
    <dgm:pt modelId="{0D95EA45-79E2-4FB9-A2BE-7E3795D7FCD3}" type="parTrans" cxnId="{7C6ED5E4-0386-41E7-9E4B-4A71E5DA3F87}">
      <dgm:prSet/>
      <dgm:spPr/>
    </dgm:pt>
    <dgm:pt modelId="{7B224C95-CEC5-460B-8BD2-350657CD9CBD}" type="sibTrans" cxnId="{7C6ED5E4-0386-41E7-9E4B-4A71E5DA3F87}">
      <dgm:prSet/>
      <dgm:spPr/>
    </dgm:pt>
    <dgm:pt modelId="{ECB278EE-A6C9-4663-BBC7-0D0D468EA869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 b="1" dirty="0">
              <a:latin typeface="Calibri Light" panose="020F0302020204030204"/>
            </a:rPr>
            <a:t>Follow us </a:t>
          </a:r>
          <a:r>
            <a:rPr lang="en-US" dirty="0">
              <a:latin typeface="Calibri Light" panose="020F0302020204030204"/>
            </a:rPr>
            <a:t>on Twitter, Facebook, Instagram for news &amp; updates</a:t>
          </a:r>
        </a:p>
      </dgm:t>
    </dgm:pt>
    <dgm:pt modelId="{5460E388-04CB-44CB-9AA5-70745E3D7241}" type="parTrans" cxnId="{0DEB31BE-D821-4CC6-BCA4-E6F70BA35EBF}">
      <dgm:prSet/>
      <dgm:spPr/>
    </dgm:pt>
    <dgm:pt modelId="{2122A9CE-1D3F-46BE-BA1B-14E09CC79FDC}" type="sibTrans" cxnId="{0DEB31BE-D821-4CC6-BCA4-E6F70BA35EBF}">
      <dgm:prSet/>
      <dgm:spPr/>
    </dgm:pt>
    <dgm:pt modelId="{BD0A711E-6107-4EC4-95CE-BBB799EA4E98}" type="pres">
      <dgm:prSet presAssocID="{65840E60-4437-4AE5-9068-44918E0B663A}" presName="root" presStyleCnt="0">
        <dgm:presLayoutVars>
          <dgm:dir/>
          <dgm:resizeHandles val="exact"/>
        </dgm:presLayoutVars>
      </dgm:prSet>
      <dgm:spPr/>
    </dgm:pt>
    <dgm:pt modelId="{343BF8E2-0C08-49BC-8AE7-F6B5797993AC}" type="pres">
      <dgm:prSet presAssocID="{52A8C848-1529-48DB-AFEF-374D27F01392}" presName="compNode" presStyleCnt="0"/>
      <dgm:spPr/>
    </dgm:pt>
    <dgm:pt modelId="{9A72DDF8-A1DE-4E53-A8A2-530CB42DB854}" type="pres">
      <dgm:prSet presAssocID="{52A8C848-1529-48DB-AFEF-374D27F01392}" presName="bgRect" presStyleLbl="bgShp" presStyleIdx="0" presStyleCnt="6"/>
      <dgm:spPr/>
    </dgm:pt>
    <dgm:pt modelId="{1135A5B0-7DEB-4B49-B8A4-734EA0A4461B}" type="pres">
      <dgm:prSet presAssocID="{52A8C848-1529-48DB-AFEF-374D27F01392}" presName="iconRect" presStyleLbl="node1" presStyleIdx="0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E9F5393B-10BF-4CFF-9F46-6EF606AFCAF4}" type="pres">
      <dgm:prSet presAssocID="{52A8C848-1529-48DB-AFEF-374D27F01392}" presName="spaceRect" presStyleCnt="0"/>
      <dgm:spPr/>
    </dgm:pt>
    <dgm:pt modelId="{38E23D17-4CAC-473F-85A9-0FA2A87CFF44}" type="pres">
      <dgm:prSet presAssocID="{52A8C848-1529-48DB-AFEF-374D27F01392}" presName="parTx" presStyleLbl="revTx" presStyleIdx="0" presStyleCnt="6">
        <dgm:presLayoutVars>
          <dgm:chMax val="0"/>
          <dgm:chPref val="0"/>
        </dgm:presLayoutVars>
      </dgm:prSet>
      <dgm:spPr/>
    </dgm:pt>
    <dgm:pt modelId="{302E9E2A-D5E4-4937-B62E-D07517C5B8E2}" type="pres">
      <dgm:prSet presAssocID="{36DAEF6B-4195-4583-B90F-D6602CDDC8FC}" presName="sibTrans" presStyleCnt="0"/>
      <dgm:spPr/>
    </dgm:pt>
    <dgm:pt modelId="{65E88A17-B0A2-4737-BFE4-966E860CE6BB}" type="pres">
      <dgm:prSet presAssocID="{2A60CA5A-EF8A-4207-B546-515F910969C6}" presName="compNode" presStyleCnt="0"/>
      <dgm:spPr/>
    </dgm:pt>
    <dgm:pt modelId="{79C2AB0A-90C7-4904-AD42-3F821DB3DE43}" type="pres">
      <dgm:prSet presAssocID="{2A60CA5A-EF8A-4207-B546-515F910969C6}" presName="bgRect" presStyleLbl="bgShp" presStyleIdx="1" presStyleCnt="6"/>
      <dgm:spPr/>
    </dgm:pt>
    <dgm:pt modelId="{85C94B1D-30D2-48AE-91E3-627E2B7E3C1C}" type="pres">
      <dgm:prSet presAssocID="{2A60CA5A-EF8A-4207-B546-515F910969C6}" presName="iconRect" presStyleLbl="node1" presStyleIdx="1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2C1E7942-90C1-4030-B2B3-51010FE8FC8A}" type="pres">
      <dgm:prSet presAssocID="{2A60CA5A-EF8A-4207-B546-515F910969C6}" presName="spaceRect" presStyleCnt="0"/>
      <dgm:spPr/>
    </dgm:pt>
    <dgm:pt modelId="{1BE99877-3F80-4799-9432-69C6B7092C8D}" type="pres">
      <dgm:prSet presAssocID="{2A60CA5A-EF8A-4207-B546-515F910969C6}" presName="parTx" presStyleLbl="revTx" presStyleIdx="1" presStyleCnt="6">
        <dgm:presLayoutVars>
          <dgm:chMax val="0"/>
          <dgm:chPref val="0"/>
        </dgm:presLayoutVars>
      </dgm:prSet>
      <dgm:spPr/>
    </dgm:pt>
    <dgm:pt modelId="{EDC0BF73-F8B0-48D1-B131-17C871532BE6}" type="pres">
      <dgm:prSet presAssocID="{0887DAF3-C853-4096-A585-5B1C974A8D51}" presName="sibTrans" presStyleCnt="0"/>
      <dgm:spPr/>
    </dgm:pt>
    <dgm:pt modelId="{8F3BEFE1-1D7F-4178-98A3-E196284848CE}" type="pres">
      <dgm:prSet presAssocID="{784558DD-AC05-46AC-A07C-FF938E9F48E7}" presName="compNode" presStyleCnt="0"/>
      <dgm:spPr/>
    </dgm:pt>
    <dgm:pt modelId="{74170DD4-196B-44AC-BDD5-3C973C3D9780}" type="pres">
      <dgm:prSet presAssocID="{784558DD-AC05-46AC-A07C-FF938E9F48E7}" presName="bgRect" presStyleLbl="bgShp" presStyleIdx="2" presStyleCnt="6"/>
      <dgm:spPr/>
    </dgm:pt>
    <dgm:pt modelId="{3877BD51-E99F-4072-B13C-6D7517587664}" type="pres">
      <dgm:prSet presAssocID="{784558DD-AC05-46AC-A07C-FF938E9F48E7}" presName="iconRect" presStyleLbl="node1" presStyleIdx="2" presStyleCnt="6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d Book"/>
        </a:ext>
      </dgm:extLst>
    </dgm:pt>
    <dgm:pt modelId="{83E1AF72-C4C5-4BD7-8008-9CBD70D02DA2}" type="pres">
      <dgm:prSet presAssocID="{784558DD-AC05-46AC-A07C-FF938E9F48E7}" presName="spaceRect" presStyleCnt="0"/>
      <dgm:spPr/>
    </dgm:pt>
    <dgm:pt modelId="{91D1C3DD-A745-4829-BF43-69D708817FBD}" type="pres">
      <dgm:prSet presAssocID="{784558DD-AC05-46AC-A07C-FF938E9F48E7}" presName="parTx" presStyleLbl="revTx" presStyleIdx="2" presStyleCnt="6">
        <dgm:presLayoutVars>
          <dgm:chMax val="0"/>
          <dgm:chPref val="0"/>
        </dgm:presLayoutVars>
      </dgm:prSet>
      <dgm:spPr/>
    </dgm:pt>
    <dgm:pt modelId="{EF9C0EB8-AA0A-42B8-AD50-12923F18EE03}" type="pres">
      <dgm:prSet presAssocID="{DF961164-DDD3-4D23-A278-82689BA4A28A}" presName="sibTrans" presStyleCnt="0"/>
      <dgm:spPr/>
    </dgm:pt>
    <dgm:pt modelId="{0A3065E9-3EFD-4495-9EE9-2FD7787A213E}" type="pres">
      <dgm:prSet presAssocID="{8F59E560-7EF8-4373-9FCC-894FF944CFA3}" presName="compNode" presStyleCnt="0"/>
      <dgm:spPr/>
    </dgm:pt>
    <dgm:pt modelId="{9ADACE1A-1F5F-4DAB-AB2D-8A95D1F26F07}" type="pres">
      <dgm:prSet presAssocID="{8F59E560-7EF8-4373-9FCC-894FF944CFA3}" presName="bgRect" presStyleLbl="bgShp" presStyleIdx="3" presStyleCnt="6"/>
      <dgm:spPr/>
    </dgm:pt>
    <dgm:pt modelId="{249C6A94-BF25-4E19-9FE7-EF53C824D1D7}" type="pres">
      <dgm:prSet presAssocID="{8F59E560-7EF8-4373-9FCC-894FF944CFA3}" presName="iconRect" presStyleLbl="node1" presStyleIdx="3" presStyleCnt="6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ilbox"/>
        </a:ext>
      </dgm:extLst>
    </dgm:pt>
    <dgm:pt modelId="{7179F99B-4326-49E4-876A-5476B682BA9E}" type="pres">
      <dgm:prSet presAssocID="{8F59E560-7EF8-4373-9FCC-894FF944CFA3}" presName="spaceRect" presStyleCnt="0"/>
      <dgm:spPr/>
    </dgm:pt>
    <dgm:pt modelId="{C434DF06-9BA2-4F0C-82A0-C6A6FB8649D3}" type="pres">
      <dgm:prSet presAssocID="{8F59E560-7EF8-4373-9FCC-894FF944CFA3}" presName="parTx" presStyleLbl="revTx" presStyleIdx="3" presStyleCnt="6">
        <dgm:presLayoutVars>
          <dgm:chMax val="0"/>
          <dgm:chPref val="0"/>
        </dgm:presLayoutVars>
      </dgm:prSet>
      <dgm:spPr/>
    </dgm:pt>
    <dgm:pt modelId="{5AC1B1C5-73CE-4B3C-94F0-8D8CB79F0F18}" type="pres">
      <dgm:prSet presAssocID="{63EB2099-6C52-4D53-AC7C-F128135B9111}" presName="sibTrans" presStyleCnt="0"/>
      <dgm:spPr/>
    </dgm:pt>
    <dgm:pt modelId="{CDB98D84-02AF-4390-B754-6C93BFBB6CD3}" type="pres">
      <dgm:prSet presAssocID="{DAFA234E-57F0-430A-97A3-34656418D0B3}" presName="compNode" presStyleCnt="0"/>
      <dgm:spPr/>
    </dgm:pt>
    <dgm:pt modelId="{E1D8F470-A689-4A08-93BC-B70C9E98324A}" type="pres">
      <dgm:prSet presAssocID="{DAFA234E-57F0-430A-97A3-34656418D0B3}" presName="bgRect" presStyleLbl="bgShp" presStyleIdx="4" presStyleCnt="6"/>
      <dgm:spPr/>
    </dgm:pt>
    <dgm:pt modelId="{4227FFAB-D343-4A67-B538-3683ADE23AD2}" type="pres">
      <dgm:prSet presAssocID="{DAFA234E-57F0-430A-97A3-34656418D0B3}" presName="iconRect" presStyleLbl="node1" presStyleIdx="4" presStyleCnt="6"/>
      <dgm:spPr/>
    </dgm:pt>
    <dgm:pt modelId="{FEE3A627-7291-4796-955C-52E34F473FE7}" type="pres">
      <dgm:prSet presAssocID="{DAFA234E-57F0-430A-97A3-34656418D0B3}" presName="spaceRect" presStyleCnt="0"/>
      <dgm:spPr/>
    </dgm:pt>
    <dgm:pt modelId="{0CFA9D30-C613-41E1-9D35-E35ECE000BB7}" type="pres">
      <dgm:prSet presAssocID="{DAFA234E-57F0-430A-97A3-34656418D0B3}" presName="parTx" presStyleLbl="revTx" presStyleIdx="4" presStyleCnt="6">
        <dgm:presLayoutVars>
          <dgm:chMax val="0"/>
          <dgm:chPref val="0"/>
        </dgm:presLayoutVars>
      </dgm:prSet>
      <dgm:spPr/>
    </dgm:pt>
    <dgm:pt modelId="{1DD8320A-951A-4B0C-B42D-825586EE30B8}" type="pres">
      <dgm:prSet presAssocID="{7B224C95-CEC5-460B-8BD2-350657CD9CBD}" presName="sibTrans" presStyleCnt="0"/>
      <dgm:spPr/>
    </dgm:pt>
    <dgm:pt modelId="{F6D35176-8DEB-410A-AB63-5A1CAF3AE7D0}" type="pres">
      <dgm:prSet presAssocID="{ECB278EE-A6C9-4663-BBC7-0D0D468EA869}" presName="compNode" presStyleCnt="0"/>
      <dgm:spPr/>
    </dgm:pt>
    <dgm:pt modelId="{5B100B1B-F07D-40E2-B4A0-FC7369F4AF6B}" type="pres">
      <dgm:prSet presAssocID="{ECB278EE-A6C9-4663-BBC7-0D0D468EA869}" presName="bgRect" presStyleLbl="bgShp" presStyleIdx="5" presStyleCnt="6"/>
      <dgm:spPr/>
    </dgm:pt>
    <dgm:pt modelId="{EBBDEDA4-C109-4381-9341-33076234C6A3}" type="pres">
      <dgm:prSet presAssocID="{ECB278EE-A6C9-4663-BBC7-0D0D468EA869}" presName="iconRect" presStyleLbl="node1" presStyleIdx="5" presStyleCnt="6"/>
      <dgm:spPr/>
    </dgm:pt>
    <dgm:pt modelId="{04D29A5F-981B-42B0-8890-B702AA3685F9}" type="pres">
      <dgm:prSet presAssocID="{ECB278EE-A6C9-4663-BBC7-0D0D468EA869}" presName="spaceRect" presStyleCnt="0"/>
      <dgm:spPr/>
    </dgm:pt>
    <dgm:pt modelId="{AE572A75-76E5-4455-9052-0A8477987ECD}" type="pres">
      <dgm:prSet presAssocID="{ECB278EE-A6C9-4663-BBC7-0D0D468EA869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F7AB1334-10C8-444D-8182-EA8155E7D31C}" type="presOf" srcId="{2A60CA5A-EF8A-4207-B546-515F910969C6}" destId="{1BE99877-3F80-4799-9432-69C6B7092C8D}" srcOrd="0" destOrd="0" presId="urn:microsoft.com/office/officeart/2018/2/layout/IconVerticalSolidList"/>
    <dgm:cxn modelId="{9788A05C-1679-4FF8-B0C0-567D027C2E9D}" type="presOf" srcId="{ECB278EE-A6C9-4663-BBC7-0D0D468EA869}" destId="{AE572A75-76E5-4455-9052-0A8477987ECD}" srcOrd="0" destOrd="0" presId="urn:microsoft.com/office/officeart/2018/2/layout/IconVerticalSolidList"/>
    <dgm:cxn modelId="{B8448077-D080-45BF-AFB6-3E6AB4FE377B}" srcId="{65840E60-4437-4AE5-9068-44918E0B663A}" destId="{2A60CA5A-EF8A-4207-B546-515F910969C6}" srcOrd="1" destOrd="0" parTransId="{76C31572-FDF2-4E3B-B25F-D92A629B740E}" sibTransId="{0887DAF3-C853-4096-A585-5B1C974A8D51}"/>
    <dgm:cxn modelId="{C546BF7E-70B4-4E3F-8B11-5D8FFB5EA72A}" type="presOf" srcId="{52A8C848-1529-48DB-AFEF-374D27F01392}" destId="{38E23D17-4CAC-473F-85A9-0FA2A87CFF44}" srcOrd="0" destOrd="0" presId="urn:microsoft.com/office/officeart/2018/2/layout/IconVerticalSolidList"/>
    <dgm:cxn modelId="{33230F84-63AC-4761-94B7-0E684F382517}" srcId="{65840E60-4437-4AE5-9068-44918E0B663A}" destId="{52A8C848-1529-48DB-AFEF-374D27F01392}" srcOrd="0" destOrd="0" parTransId="{59A2CBAB-0C5A-4E15-85A2-BA9F1671F634}" sibTransId="{36DAEF6B-4195-4583-B90F-D6602CDDC8FC}"/>
    <dgm:cxn modelId="{6A415798-5D31-458F-9BFD-A9426CDCBDF3}" srcId="{65840E60-4437-4AE5-9068-44918E0B663A}" destId="{784558DD-AC05-46AC-A07C-FF938E9F48E7}" srcOrd="2" destOrd="0" parTransId="{AAA20578-B640-49C6-BF07-840EB45BDB2F}" sibTransId="{DF961164-DDD3-4D23-A278-82689BA4A28A}"/>
    <dgm:cxn modelId="{F82FCE9A-8AB6-425B-8AF7-D1C98D7D036A}" type="presOf" srcId="{784558DD-AC05-46AC-A07C-FF938E9F48E7}" destId="{91D1C3DD-A745-4829-BF43-69D708817FBD}" srcOrd="0" destOrd="0" presId="urn:microsoft.com/office/officeart/2018/2/layout/IconVerticalSolidList"/>
    <dgm:cxn modelId="{0DEB31BE-D821-4CC6-BCA4-E6F70BA35EBF}" srcId="{65840E60-4437-4AE5-9068-44918E0B663A}" destId="{ECB278EE-A6C9-4663-BBC7-0D0D468EA869}" srcOrd="5" destOrd="0" parTransId="{5460E388-04CB-44CB-9AA5-70745E3D7241}" sibTransId="{2122A9CE-1D3F-46BE-BA1B-14E09CC79FDC}"/>
    <dgm:cxn modelId="{4201B3C9-7719-4FF1-9FE6-4DDCA4300805}" srcId="{65840E60-4437-4AE5-9068-44918E0B663A}" destId="{8F59E560-7EF8-4373-9FCC-894FF944CFA3}" srcOrd="3" destOrd="0" parTransId="{BADC81D8-BB6F-4C1D-B008-F005A9D48ED7}" sibTransId="{63EB2099-6C52-4D53-AC7C-F128135B9111}"/>
    <dgm:cxn modelId="{7C6ED5E4-0386-41E7-9E4B-4A71E5DA3F87}" srcId="{65840E60-4437-4AE5-9068-44918E0B663A}" destId="{DAFA234E-57F0-430A-97A3-34656418D0B3}" srcOrd="4" destOrd="0" parTransId="{0D95EA45-79E2-4FB9-A2BE-7E3795D7FCD3}" sibTransId="{7B224C95-CEC5-460B-8BD2-350657CD9CBD}"/>
    <dgm:cxn modelId="{664479E8-31A9-415C-9D3A-32432F777470}" type="presOf" srcId="{8F59E560-7EF8-4373-9FCC-894FF944CFA3}" destId="{C434DF06-9BA2-4F0C-82A0-C6A6FB8649D3}" srcOrd="0" destOrd="0" presId="urn:microsoft.com/office/officeart/2018/2/layout/IconVerticalSolidList"/>
    <dgm:cxn modelId="{7348E6F2-3B9A-41F1-A056-5DE28E32DE37}" type="presOf" srcId="{65840E60-4437-4AE5-9068-44918E0B663A}" destId="{BD0A711E-6107-4EC4-95CE-BBB799EA4E98}" srcOrd="0" destOrd="0" presId="urn:microsoft.com/office/officeart/2018/2/layout/IconVerticalSolidList"/>
    <dgm:cxn modelId="{A631C6FF-FCFC-44E1-9331-8880A6FB70E6}" type="presOf" srcId="{DAFA234E-57F0-430A-97A3-34656418D0B3}" destId="{0CFA9D30-C613-41E1-9D35-E35ECE000BB7}" srcOrd="0" destOrd="0" presId="urn:microsoft.com/office/officeart/2018/2/layout/IconVerticalSolidList"/>
    <dgm:cxn modelId="{F7D5DB72-E99B-46B2-A3E3-61A0D967CD86}" type="presParOf" srcId="{BD0A711E-6107-4EC4-95CE-BBB799EA4E98}" destId="{343BF8E2-0C08-49BC-8AE7-F6B5797993AC}" srcOrd="0" destOrd="0" presId="urn:microsoft.com/office/officeart/2018/2/layout/IconVerticalSolidList"/>
    <dgm:cxn modelId="{AFEDEF35-BC9D-4FEB-AEE5-39A0D3F90680}" type="presParOf" srcId="{343BF8E2-0C08-49BC-8AE7-F6B5797993AC}" destId="{9A72DDF8-A1DE-4E53-A8A2-530CB42DB854}" srcOrd="0" destOrd="0" presId="urn:microsoft.com/office/officeart/2018/2/layout/IconVerticalSolidList"/>
    <dgm:cxn modelId="{9571A519-4D31-40D5-97C8-CFE0DD567E70}" type="presParOf" srcId="{343BF8E2-0C08-49BC-8AE7-F6B5797993AC}" destId="{1135A5B0-7DEB-4B49-B8A4-734EA0A4461B}" srcOrd="1" destOrd="0" presId="urn:microsoft.com/office/officeart/2018/2/layout/IconVerticalSolidList"/>
    <dgm:cxn modelId="{24B0C5DF-1245-4145-8916-62188BE92323}" type="presParOf" srcId="{343BF8E2-0C08-49BC-8AE7-F6B5797993AC}" destId="{E9F5393B-10BF-4CFF-9F46-6EF606AFCAF4}" srcOrd="2" destOrd="0" presId="urn:microsoft.com/office/officeart/2018/2/layout/IconVerticalSolidList"/>
    <dgm:cxn modelId="{3400F857-7762-4B14-B696-93B1C6B641FF}" type="presParOf" srcId="{343BF8E2-0C08-49BC-8AE7-F6B5797993AC}" destId="{38E23D17-4CAC-473F-85A9-0FA2A87CFF44}" srcOrd="3" destOrd="0" presId="urn:microsoft.com/office/officeart/2018/2/layout/IconVerticalSolidList"/>
    <dgm:cxn modelId="{31FB025C-F428-4F2F-99D5-129ACFA10F5F}" type="presParOf" srcId="{BD0A711E-6107-4EC4-95CE-BBB799EA4E98}" destId="{302E9E2A-D5E4-4937-B62E-D07517C5B8E2}" srcOrd="1" destOrd="0" presId="urn:microsoft.com/office/officeart/2018/2/layout/IconVerticalSolidList"/>
    <dgm:cxn modelId="{070F78A3-E2BD-4AD3-A2E1-4D34CD1E44BC}" type="presParOf" srcId="{BD0A711E-6107-4EC4-95CE-BBB799EA4E98}" destId="{65E88A17-B0A2-4737-BFE4-966E860CE6BB}" srcOrd="2" destOrd="0" presId="urn:microsoft.com/office/officeart/2018/2/layout/IconVerticalSolidList"/>
    <dgm:cxn modelId="{A673EDB0-71B2-429D-8CCD-4928B8FF720E}" type="presParOf" srcId="{65E88A17-B0A2-4737-BFE4-966E860CE6BB}" destId="{79C2AB0A-90C7-4904-AD42-3F821DB3DE43}" srcOrd="0" destOrd="0" presId="urn:microsoft.com/office/officeart/2018/2/layout/IconVerticalSolidList"/>
    <dgm:cxn modelId="{D5326107-B638-41DE-A5D5-31048E93A83B}" type="presParOf" srcId="{65E88A17-B0A2-4737-BFE4-966E860CE6BB}" destId="{85C94B1D-30D2-48AE-91E3-627E2B7E3C1C}" srcOrd="1" destOrd="0" presId="urn:microsoft.com/office/officeart/2018/2/layout/IconVerticalSolidList"/>
    <dgm:cxn modelId="{60DB2FA6-D4BF-4E7A-B6A2-BC3A4B398324}" type="presParOf" srcId="{65E88A17-B0A2-4737-BFE4-966E860CE6BB}" destId="{2C1E7942-90C1-4030-B2B3-51010FE8FC8A}" srcOrd="2" destOrd="0" presId="urn:microsoft.com/office/officeart/2018/2/layout/IconVerticalSolidList"/>
    <dgm:cxn modelId="{18077588-F1D7-4965-BE2A-45DD516B2E1A}" type="presParOf" srcId="{65E88A17-B0A2-4737-BFE4-966E860CE6BB}" destId="{1BE99877-3F80-4799-9432-69C6B7092C8D}" srcOrd="3" destOrd="0" presId="urn:microsoft.com/office/officeart/2018/2/layout/IconVerticalSolidList"/>
    <dgm:cxn modelId="{0EDD0D7F-02CE-42CB-A1FC-C21DCFF420BA}" type="presParOf" srcId="{BD0A711E-6107-4EC4-95CE-BBB799EA4E98}" destId="{EDC0BF73-F8B0-48D1-B131-17C871532BE6}" srcOrd="3" destOrd="0" presId="urn:microsoft.com/office/officeart/2018/2/layout/IconVerticalSolidList"/>
    <dgm:cxn modelId="{4630608B-3400-4004-A62C-791B73209CBD}" type="presParOf" srcId="{BD0A711E-6107-4EC4-95CE-BBB799EA4E98}" destId="{8F3BEFE1-1D7F-4178-98A3-E196284848CE}" srcOrd="4" destOrd="0" presId="urn:microsoft.com/office/officeart/2018/2/layout/IconVerticalSolidList"/>
    <dgm:cxn modelId="{65A767CB-348D-47C9-B041-C29BDD309347}" type="presParOf" srcId="{8F3BEFE1-1D7F-4178-98A3-E196284848CE}" destId="{74170DD4-196B-44AC-BDD5-3C973C3D9780}" srcOrd="0" destOrd="0" presId="urn:microsoft.com/office/officeart/2018/2/layout/IconVerticalSolidList"/>
    <dgm:cxn modelId="{3BBEC176-52E2-48D8-8CB4-5C2B3C930137}" type="presParOf" srcId="{8F3BEFE1-1D7F-4178-98A3-E196284848CE}" destId="{3877BD51-E99F-4072-B13C-6D7517587664}" srcOrd="1" destOrd="0" presId="urn:microsoft.com/office/officeart/2018/2/layout/IconVerticalSolidList"/>
    <dgm:cxn modelId="{C0B63191-E314-459C-971A-79BC1CBBE5B3}" type="presParOf" srcId="{8F3BEFE1-1D7F-4178-98A3-E196284848CE}" destId="{83E1AF72-C4C5-4BD7-8008-9CBD70D02DA2}" srcOrd="2" destOrd="0" presId="urn:microsoft.com/office/officeart/2018/2/layout/IconVerticalSolidList"/>
    <dgm:cxn modelId="{44D95328-1BF3-4213-A086-83E1C8D77005}" type="presParOf" srcId="{8F3BEFE1-1D7F-4178-98A3-E196284848CE}" destId="{91D1C3DD-A745-4829-BF43-69D708817FBD}" srcOrd="3" destOrd="0" presId="urn:microsoft.com/office/officeart/2018/2/layout/IconVerticalSolidList"/>
    <dgm:cxn modelId="{22A975A8-C415-49F7-893A-8E65F0AAB4B4}" type="presParOf" srcId="{BD0A711E-6107-4EC4-95CE-BBB799EA4E98}" destId="{EF9C0EB8-AA0A-42B8-AD50-12923F18EE03}" srcOrd="5" destOrd="0" presId="urn:microsoft.com/office/officeart/2018/2/layout/IconVerticalSolidList"/>
    <dgm:cxn modelId="{CABEB219-51F0-4C6D-94F6-E7CF1F393C12}" type="presParOf" srcId="{BD0A711E-6107-4EC4-95CE-BBB799EA4E98}" destId="{0A3065E9-3EFD-4495-9EE9-2FD7787A213E}" srcOrd="6" destOrd="0" presId="urn:microsoft.com/office/officeart/2018/2/layout/IconVerticalSolidList"/>
    <dgm:cxn modelId="{51C11361-5A80-4C32-AEEF-51D715474434}" type="presParOf" srcId="{0A3065E9-3EFD-4495-9EE9-2FD7787A213E}" destId="{9ADACE1A-1F5F-4DAB-AB2D-8A95D1F26F07}" srcOrd="0" destOrd="0" presId="urn:microsoft.com/office/officeart/2018/2/layout/IconVerticalSolidList"/>
    <dgm:cxn modelId="{10329994-48C6-4C63-AA9A-E635EEA1B928}" type="presParOf" srcId="{0A3065E9-3EFD-4495-9EE9-2FD7787A213E}" destId="{249C6A94-BF25-4E19-9FE7-EF53C824D1D7}" srcOrd="1" destOrd="0" presId="urn:microsoft.com/office/officeart/2018/2/layout/IconVerticalSolidList"/>
    <dgm:cxn modelId="{9807D727-0267-4326-978F-3258164532CD}" type="presParOf" srcId="{0A3065E9-3EFD-4495-9EE9-2FD7787A213E}" destId="{7179F99B-4326-49E4-876A-5476B682BA9E}" srcOrd="2" destOrd="0" presId="urn:microsoft.com/office/officeart/2018/2/layout/IconVerticalSolidList"/>
    <dgm:cxn modelId="{A9F67F58-F024-4B9F-B593-9CD28693334C}" type="presParOf" srcId="{0A3065E9-3EFD-4495-9EE9-2FD7787A213E}" destId="{C434DF06-9BA2-4F0C-82A0-C6A6FB8649D3}" srcOrd="3" destOrd="0" presId="urn:microsoft.com/office/officeart/2018/2/layout/IconVerticalSolidList"/>
    <dgm:cxn modelId="{18855263-8FD3-4DAA-A320-A7032C45838C}" type="presParOf" srcId="{BD0A711E-6107-4EC4-95CE-BBB799EA4E98}" destId="{5AC1B1C5-73CE-4B3C-94F0-8D8CB79F0F18}" srcOrd="7" destOrd="0" presId="urn:microsoft.com/office/officeart/2018/2/layout/IconVerticalSolidList"/>
    <dgm:cxn modelId="{D4A8ED19-2DFD-4715-8AC9-6EC5D122D54A}" type="presParOf" srcId="{BD0A711E-6107-4EC4-95CE-BBB799EA4E98}" destId="{CDB98D84-02AF-4390-B754-6C93BFBB6CD3}" srcOrd="8" destOrd="0" presId="urn:microsoft.com/office/officeart/2018/2/layout/IconVerticalSolidList"/>
    <dgm:cxn modelId="{8CB9CAA8-321B-4A26-8FF8-5E774A7E6B61}" type="presParOf" srcId="{CDB98D84-02AF-4390-B754-6C93BFBB6CD3}" destId="{E1D8F470-A689-4A08-93BC-B70C9E98324A}" srcOrd="0" destOrd="0" presId="urn:microsoft.com/office/officeart/2018/2/layout/IconVerticalSolidList"/>
    <dgm:cxn modelId="{C66D3518-2653-4718-9511-E7EF1D1C483A}" type="presParOf" srcId="{CDB98D84-02AF-4390-B754-6C93BFBB6CD3}" destId="{4227FFAB-D343-4A67-B538-3683ADE23AD2}" srcOrd="1" destOrd="0" presId="urn:microsoft.com/office/officeart/2018/2/layout/IconVerticalSolidList"/>
    <dgm:cxn modelId="{4877E5C2-F6ED-4541-A6AD-391C4DA7C49F}" type="presParOf" srcId="{CDB98D84-02AF-4390-B754-6C93BFBB6CD3}" destId="{FEE3A627-7291-4796-955C-52E34F473FE7}" srcOrd="2" destOrd="0" presId="urn:microsoft.com/office/officeart/2018/2/layout/IconVerticalSolidList"/>
    <dgm:cxn modelId="{1C693C18-2965-4F5D-B288-BEAAD00BDB51}" type="presParOf" srcId="{CDB98D84-02AF-4390-B754-6C93BFBB6CD3}" destId="{0CFA9D30-C613-41E1-9D35-E35ECE000BB7}" srcOrd="3" destOrd="0" presId="urn:microsoft.com/office/officeart/2018/2/layout/IconVerticalSolidList"/>
    <dgm:cxn modelId="{1340339B-79F1-45C2-83E0-E29787D26948}" type="presParOf" srcId="{BD0A711E-6107-4EC4-95CE-BBB799EA4E98}" destId="{1DD8320A-951A-4B0C-B42D-825586EE30B8}" srcOrd="9" destOrd="0" presId="urn:microsoft.com/office/officeart/2018/2/layout/IconVerticalSolidList"/>
    <dgm:cxn modelId="{99FF681E-4251-4348-8363-9A5DE89FB3AA}" type="presParOf" srcId="{BD0A711E-6107-4EC4-95CE-BBB799EA4E98}" destId="{F6D35176-8DEB-410A-AB63-5A1CAF3AE7D0}" srcOrd="10" destOrd="0" presId="urn:microsoft.com/office/officeart/2018/2/layout/IconVerticalSolidList"/>
    <dgm:cxn modelId="{6AEA6191-2BE2-47C0-A8E6-D4483D1E6878}" type="presParOf" srcId="{F6D35176-8DEB-410A-AB63-5A1CAF3AE7D0}" destId="{5B100B1B-F07D-40E2-B4A0-FC7369F4AF6B}" srcOrd="0" destOrd="0" presId="urn:microsoft.com/office/officeart/2018/2/layout/IconVerticalSolidList"/>
    <dgm:cxn modelId="{B04AB70D-D850-4E1A-8399-E334374A1449}" type="presParOf" srcId="{F6D35176-8DEB-410A-AB63-5A1CAF3AE7D0}" destId="{EBBDEDA4-C109-4381-9341-33076234C6A3}" srcOrd="1" destOrd="0" presId="urn:microsoft.com/office/officeart/2018/2/layout/IconVerticalSolidList"/>
    <dgm:cxn modelId="{66CE12BD-2D69-48FA-9B35-3A319CE48954}" type="presParOf" srcId="{F6D35176-8DEB-410A-AB63-5A1CAF3AE7D0}" destId="{04D29A5F-981B-42B0-8890-B702AA3685F9}" srcOrd="2" destOrd="0" presId="urn:microsoft.com/office/officeart/2018/2/layout/IconVerticalSolidList"/>
    <dgm:cxn modelId="{F64D1F1A-149E-4BEA-A9A2-8C327000B3F4}" type="presParOf" srcId="{F6D35176-8DEB-410A-AB63-5A1CAF3AE7D0}" destId="{AE572A75-76E5-4455-9052-0A8477987EC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FF1437-AD1D-49B9-BDC5-9BBE17313866}">
      <dsp:nvSpPr>
        <dsp:cNvPr id="0" name=""/>
        <dsp:cNvSpPr/>
      </dsp:nvSpPr>
      <dsp:spPr>
        <a:xfrm>
          <a:off x="0" y="0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2D502C-BA39-4654-A8BB-E262615BBBDB}">
      <dsp:nvSpPr>
        <dsp:cNvPr id="0" name=""/>
        <dsp:cNvSpPr/>
      </dsp:nvSpPr>
      <dsp:spPr>
        <a:xfrm>
          <a:off x="0" y="0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>
              <a:solidFill>
                <a:schemeClr val="tx1"/>
              </a:solidFill>
            </a:rPr>
            <a:t>Access using your Student Card </a:t>
          </a:r>
          <a:endParaRPr lang="en-US" sz="1000" b="0" i="0" u="none" strike="noStrike" kern="1200" cap="none" baseline="0" noProof="0" dirty="0">
            <a:solidFill>
              <a:schemeClr val="tx1"/>
            </a:solidFill>
            <a:latin typeface="Calibri Light"/>
            <a:cs typeface="Calibri Light"/>
          </a:endParaRPr>
        </a:p>
      </dsp:txBody>
      <dsp:txXfrm>
        <a:off x="0" y="0"/>
        <a:ext cx="6492875" cy="368877"/>
      </dsp:txXfrm>
    </dsp:sp>
    <dsp:sp modelId="{3AAFF394-6E87-4BAD-B58C-85ACC23320F4}">
      <dsp:nvSpPr>
        <dsp:cNvPr id="0" name=""/>
        <dsp:cNvSpPr/>
      </dsp:nvSpPr>
      <dsp:spPr>
        <a:xfrm>
          <a:off x="0" y="368877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9BE49F-1A96-44D8-ACB2-7BE1B6266F04}">
      <dsp:nvSpPr>
        <dsp:cNvPr id="0" name=""/>
        <dsp:cNvSpPr/>
      </dsp:nvSpPr>
      <dsp:spPr>
        <a:xfrm>
          <a:off x="0" y="368877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>
              <a:solidFill>
                <a:schemeClr val="tx1"/>
              </a:solidFill>
              <a:latin typeface="Calibri Light" panose="020F0302020204030204"/>
            </a:rPr>
            <a:t>Self-Issue</a:t>
          </a:r>
          <a:r>
            <a:rPr lang="en-US" sz="1000" b="0" kern="1200" dirty="0">
              <a:solidFill>
                <a:schemeClr val="tx1"/>
              </a:solidFill>
            </a:rPr>
            <a:t>/Return </a:t>
          </a:r>
          <a:r>
            <a:rPr lang="en-US" sz="1000" b="0" kern="1200" dirty="0">
              <a:solidFill>
                <a:schemeClr val="tx1"/>
              </a:solidFill>
              <a:latin typeface="Calibri Light" panose="020F0302020204030204"/>
            </a:rPr>
            <a:t>(+Returns</a:t>
          </a:r>
          <a:r>
            <a:rPr lang="en-US" sz="1000" b="0" kern="1200" dirty="0">
              <a:solidFill>
                <a:schemeClr val="tx1"/>
              </a:solidFill>
            </a:rPr>
            <a:t> box outside</a:t>
          </a:r>
          <a:r>
            <a:rPr lang="en-US" sz="1000" b="0" kern="1200" dirty="0">
              <a:solidFill>
                <a:schemeClr val="tx1"/>
              </a:solidFill>
              <a:latin typeface="Calibri Light" panose="020F0302020204030204"/>
            </a:rPr>
            <a:t>) or go to the Library desk</a:t>
          </a:r>
          <a:endParaRPr lang="en-US" sz="1000" b="0" kern="1200" dirty="0">
            <a:solidFill>
              <a:schemeClr val="tx1"/>
            </a:solidFill>
          </a:endParaRPr>
        </a:p>
      </dsp:txBody>
      <dsp:txXfrm>
        <a:off x="0" y="368877"/>
        <a:ext cx="6492875" cy="368877"/>
      </dsp:txXfrm>
    </dsp:sp>
    <dsp:sp modelId="{968C1478-520A-4C74-A090-C8551F32312C}">
      <dsp:nvSpPr>
        <dsp:cNvPr id="0" name=""/>
        <dsp:cNvSpPr/>
      </dsp:nvSpPr>
      <dsp:spPr>
        <a:xfrm>
          <a:off x="0" y="737754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B6FCF2-6366-4CFC-A546-7530CCA7E770}">
      <dsp:nvSpPr>
        <dsp:cNvPr id="0" name=""/>
        <dsp:cNvSpPr/>
      </dsp:nvSpPr>
      <dsp:spPr>
        <a:xfrm>
          <a:off x="0" y="737754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Print Books/Journals/Maps &amp; DVD’s/Microfiche</a:t>
          </a:r>
        </a:p>
      </dsp:txBody>
      <dsp:txXfrm>
        <a:off x="0" y="737754"/>
        <a:ext cx="6492875" cy="368877"/>
      </dsp:txXfrm>
    </dsp:sp>
    <dsp:sp modelId="{236FAE5C-8E82-4326-9060-03768EB3AFCE}">
      <dsp:nvSpPr>
        <dsp:cNvPr id="0" name=""/>
        <dsp:cNvSpPr/>
      </dsp:nvSpPr>
      <dsp:spPr>
        <a:xfrm>
          <a:off x="0" y="1106631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821EB5-C325-4005-B021-C8C06913BABD}">
      <dsp:nvSpPr>
        <dsp:cNvPr id="0" name=""/>
        <dsp:cNvSpPr/>
      </dsp:nvSpPr>
      <dsp:spPr>
        <a:xfrm>
          <a:off x="0" y="1106631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Group Study Rooms (Flat screen &amp; Whiteboard) Level 2, Bookable online </a:t>
          </a:r>
          <a:r>
            <a:rPr lang="en-IE" sz="1000" b="0" kern="1200" dirty="0">
              <a:hlinkClick xmlns:r="http://schemas.openxmlformats.org/officeDocument/2006/relationships" r:id="rId1"/>
            </a:rPr>
            <a:t>https://nuim.libcal.com/spaces?lid=3102</a:t>
          </a:r>
          <a:r>
            <a:rPr lang="en-IE" sz="1000" b="0" kern="1200" dirty="0"/>
            <a:t> </a:t>
          </a:r>
          <a:endParaRPr lang="en-US" sz="1000" b="0" kern="1200" dirty="0"/>
        </a:p>
      </dsp:txBody>
      <dsp:txXfrm>
        <a:off x="0" y="1106631"/>
        <a:ext cx="6492875" cy="368877"/>
      </dsp:txXfrm>
    </dsp:sp>
    <dsp:sp modelId="{D49448D3-9362-4EF6-A113-657977487C2D}">
      <dsp:nvSpPr>
        <dsp:cNvPr id="0" name=""/>
        <dsp:cNvSpPr/>
      </dsp:nvSpPr>
      <dsp:spPr>
        <a:xfrm>
          <a:off x="0" y="1475509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D24299-C6EF-4D89-9635-9ADD6E12C537}">
      <dsp:nvSpPr>
        <dsp:cNvPr id="0" name=""/>
        <dsp:cNvSpPr/>
      </dsp:nvSpPr>
      <dsp:spPr>
        <a:xfrm>
          <a:off x="0" y="1475508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Quiet Study area (Top Floor)</a:t>
          </a:r>
        </a:p>
      </dsp:txBody>
      <dsp:txXfrm>
        <a:off x="0" y="1475508"/>
        <a:ext cx="6492875" cy="368877"/>
      </dsp:txXfrm>
    </dsp:sp>
    <dsp:sp modelId="{9D0E8EC0-0843-4D08-AF26-DC6EA032EE52}">
      <dsp:nvSpPr>
        <dsp:cNvPr id="0" name=""/>
        <dsp:cNvSpPr/>
      </dsp:nvSpPr>
      <dsp:spPr>
        <a:xfrm>
          <a:off x="0" y="1844386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9AE3C2-4DE6-4E80-95AE-59D786860D2E}">
      <dsp:nvSpPr>
        <dsp:cNvPr id="0" name=""/>
        <dsp:cNvSpPr/>
      </dsp:nvSpPr>
      <dsp:spPr>
        <a:xfrm>
          <a:off x="0" y="1844386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PG Researcher Room (Includes seminar Room) Access rights need to be added to your student card. Top floor.</a:t>
          </a:r>
        </a:p>
      </dsp:txBody>
      <dsp:txXfrm>
        <a:off x="0" y="1844386"/>
        <a:ext cx="6492875" cy="368877"/>
      </dsp:txXfrm>
    </dsp:sp>
    <dsp:sp modelId="{2BD87C05-DF10-4891-B9A3-2F8675A9160D}">
      <dsp:nvSpPr>
        <dsp:cNvPr id="0" name=""/>
        <dsp:cNvSpPr/>
      </dsp:nvSpPr>
      <dsp:spPr>
        <a:xfrm>
          <a:off x="0" y="2213263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F97F73-2F99-4FCE-9F9E-69820BC299C7}">
      <dsp:nvSpPr>
        <dsp:cNvPr id="0" name=""/>
        <dsp:cNvSpPr/>
      </dsp:nvSpPr>
      <dsp:spPr>
        <a:xfrm>
          <a:off x="0" y="2213263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Flexible Learning Space (Whiteboard Room)</a:t>
          </a:r>
          <a:r>
            <a:rPr lang="en-US" sz="1000" b="0" kern="1200" dirty="0">
              <a:latin typeface="Calibri Light" panose="020F0302020204030204"/>
            </a:rPr>
            <a:t> Level 1</a:t>
          </a:r>
          <a:endParaRPr lang="en-US" sz="1000" b="0" kern="1200" dirty="0"/>
        </a:p>
      </dsp:txBody>
      <dsp:txXfrm>
        <a:off x="0" y="2213263"/>
        <a:ext cx="6492875" cy="368877"/>
      </dsp:txXfrm>
    </dsp:sp>
    <dsp:sp modelId="{4CB0F51A-3452-467B-85A8-3A8FA02FD9C8}">
      <dsp:nvSpPr>
        <dsp:cNvPr id="0" name=""/>
        <dsp:cNvSpPr/>
      </dsp:nvSpPr>
      <dsp:spPr>
        <a:xfrm>
          <a:off x="0" y="2582140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6E4359-F3BD-48EF-AE30-41BE032A6570}">
      <dsp:nvSpPr>
        <dsp:cNvPr id="0" name=""/>
        <dsp:cNvSpPr/>
      </dsp:nvSpPr>
      <dsp:spPr>
        <a:xfrm>
          <a:off x="0" y="2582140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Training Rooms available when not in use  </a:t>
          </a:r>
        </a:p>
      </dsp:txBody>
      <dsp:txXfrm>
        <a:off x="0" y="2582140"/>
        <a:ext cx="6492875" cy="368877"/>
      </dsp:txXfrm>
    </dsp:sp>
    <dsp:sp modelId="{7671D7C5-3935-4F46-98D6-49792AFA414A}">
      <dsp:nvSpPr>
        <dsp:cNvPr id="0" name=""/>
        <dsp:cNvSpPr/>
      </dsp:nvSpPr>
      <dsp:spPr>
        <a:xfrm>
          <a:off x="0" y="2951018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8E45E2-27FD-4ADE-AE13-910F933041A0}">
      <dsp:nvSpPr>
        <dsp:cNvPr id="0" name=""/>
        <dsp:cNvSpPr/>
      </dsp:nvSpPr>
      <dsp:spPr>
        <a:xfrm>
          <a:off x="0" y="2951017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PC’s to use/Laptops to borrow and Wireless</a:t>
          </a:r>
        </a:p>
      </dsp:txBody>
      <dsp:txXfrm>
        <a:off x="0" y="2951017"/>
        <a:ext cx="6492875" cy="368877"/>
      </dsp:txXfrm>
    </dsp:sp>
    <dsp:sp modelId="{F0366AB0-D91F-4367-B359-A2740E20CB4A}">
      <dsp:nvSpPr>
        <dsp:cNvPr id="0" name=""/>
        <dsp:cNvSpPr/>
      </dsp:nvSpPr>
      <dsp:spPr>
        <a:xfrm>
          <a:off x="0" y="3319895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47026D-399E-4D8B-BAB9-1B2CE0572898}">
      <dsp:nvSpPr>
        <dsp:cNvPr id="0" name=""/>
        <dsp:cNvSpPr/>
      </dsp:nvSpPr>
      <dsp:spPr>
        <a:xfrm>
          <a:off x="0" y="3319895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Printing/Photocopying/Scanning on each floor. 3D printing on request (maker space on level 1) Scanning is free if you have credit on your Student Card! ( </a:t>
          </a:r>
          <a:r>
            <a:rPr lang="en-US" sz="1000" b="0" kern="1200" dirty="0">
              <a:hlinkClick xmlns:r="http://schemas.openxmlformats.org/officeDocument/2006/relationships" r:id="rId2"/>
            </a:rPr>
            <a:t>https://mycard.maynoothuniversity.ie</a:t>
          </a:r>
          <a:r>
            <a:rPr lang="en-US" sz="1000" b="0" kern="1200" dirty="0"/>
            <a:t>/)</a:t>
          </a:r>
        </a:p>
      </dsp:txBody>
      <dsp:txXfrm>
        <a:off x="0" y="3319895"/>
        <a:ext cx="6492875" cy="368877"/>
      </dsp:txXfrm>
    </dsp:sp>
    <dsp:sp modelId="{37C42679-3039-4558-9AD3-0C923B9106A0}">
      <dsp:nvSpPr>
        <dsp:cNvPr id="0" name=""/>
        <dsp:cNvSpPr/>
      </dsp:nvSpPr>
      <dsp:spPr>
        <a:xfrm>
          <a:off x="0" y="3688772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3EDD82-8648-45C2-9A70-8387DBDA5D7B}">
      <dsp:nvSpPr>
        <dsp:cNvPr id="0" name=""/>
        <dsp:cNvSpPr/>
      </dsp:nvSpPr>
      <dsp:spPr>
        <a:xfrm>
          <a:off x="0" y="3688772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Information Services Desk &amp; Computer Help Desk on Ground Floor </a:t>
          </a:r>
        </a:p>
      </dsp:txBody>
      <dsp:txXfrm>
        <a:off x="0" y="3688772"/>
        <a:ext cx="6492875" cy="368877"/>
      </dsp:txXfrm>
    </dsp:sp>
    <dsp:sp modelId="{B431B3DD-4F09-42F9-AEC4-8B487BF7C271}">
      <dsp:nvSpPr>
        <dsp:cNvPr id="0" name=""/>
        <dsp:cNvSpPr/>
      </dsp:nvSpPr>
      <dsp:spPr>
        <a:xfrm>
          <a:off x="0" y="4057649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0C5DAF-A9C3-49EA-B2D5-7DEEEB1F46F7}">
      <dsp:nvSpPr>
        <dsp:cNvPr id="0" name=""/>
        <dsp:cNvSpPr/>
      </dsp:nvSpPr>
      <dsp:spPr>
        <a:xfrm>
          <a:off x="0" y="4057649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Coffee shop !</a:t>
          </a:r>
        </a:p>
      </dsp:txBody>
      <dsp:txXfrm>
        <a:off x="0" y="4057649"/>
        <a:ext cx="6492875" cy="368877"/>
      </dsp:txXfrm>
    </dsp:sp>
    <dsp:sp modelId="{EA518D1D-3B35-4AEF-AF82-1794948B55AE}">
      <dsp:nvSpPr>
        <dsp:cNvPr id="0" name=""/>
        <dsp:cNvSpPr/>
      </dsp:nvSpPr>
      <dsp:spPr>
        <a:xfrm>
          <a:off x="0" y="4426527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EF82A2-8F54-486D-889E-EA681B8F5DBB}">
      <dsp:nvSpPr>
        <dsp:cNvPr id="0" name=""/>
        <dsp:cNvSpPr/>
      </dsp:nvSpPr>
      <dsp:spPr>
        <a:xfrm>
          <a:off x="0" y="4426527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/>
            <a:t>Student Book Purchase Order Form</a:t>
          </a:r>
          <a:r>
            <a:rPr lang="en-US" sz="1000" b="0" kern="1200" dirty="0">
              <a:latin typeface="Calibri Light" panose="020F0302020204030204"/>
            </a:rPr>
            <a:t> </a:t>
          </a:r>
          <a:r>
            <a:rPr lang="en-US" sz="1000" b="0" kern="1200" dirty="0">
              <a:hlinkClick xmlns:r="http://schemas.openxmlformats.org/officeDocument/2006/relationships" r:id="rId3"/>
            </a:rPr>
            <a:t>https://www.maynoothuniversity.ie/library/using-library/student-book-purchase-order-form</a:t>
          </a:r>
          <a:r>
            <a:rPr lang="en-US" sz="1000" b="0" kern="1200" dirty="0">
              <a:latin typeface="Calibri Light" panose="020F0302020204030204"/>
            </a:rPr>
            <a:t> </a:t>
          </a:r>
          <a:endParaRPr lang="en-US" sz="1000" b="0" kern="1200" dirty="0"/>
        </a:p>
      </dsp:txBody>
      <dsp:txXfrm>
        <a:off x="0" y="4426527"/>
        <a:ext cx="6492875" cy="368877"/>
      </dsp:txXfrm>
    </dsp:sp>
    <dsp:sp modelId="{EF46541A-7D18-4649-89E5-BA261448BFBD}">
      <dsp:nvSpPr>
        <dsp:cNvPr id="0" name=""/>
        <dsp:cNvSpPr/>
      </dsp:nvSpPr>
      <dsp:spPr>
        <a:xfrm>
          <a:off x="0" y="4795404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96F7F-41C5-42B8-8AC6-00EC6F45A336}">
      <dsp:nvSpPr>
        <dsp:cNvPr id="0" name=""/>
        <dsp:cNvSpPr/>
      </dsp:nvSpPr>
      <dsp:spPr>
        <a:xfrm>
          <a:off x="0" y="4795404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>
              <a:solidFill>
                <a:schemeClr val="tx1"/>
              </a:solidFill>
              <a:latin typeface="Calibri Light" panose="020F0302020204030204"/>
            </a:rPr>
            <a:t>Click &amp; Collect Book Retrieval Contact </a:t>
          </a:r>
          <a:r>
            <a:rPr lang="en-IE" sz="1000" b="0" kern="1200" dirty="0">
              <a:solidFill>
                <a:schemeClr val="tx1"/>
              </a:solidFill>
              <a:latin typeface="Calibri Light" panose="020F0302020204030204"/>
              <a:hlinkClick xmlns:r="http://schemas.openxmlformats.org/officeDocument/2006/relationships" r:id="rId4"/>
            </a:rPr>
            <a:t>https://www.maynoothuniversity.ie/library/using-library/book-request-form</a:t>
          </a:r>
          <a:r>
            <a:rPr lang="en-IE" sz="1000" b="0" kern="1200" dirty="0">
              <a:solidFill>
                <a:schemeClr val="tx1"/>
              </a:solidFill>
              <a:latin typeface="Calibri Light" panose="020F0302020204030204"/>
            </a:rPr>
            <a:t> </a:t>
          </a:r>
          <a:endParaRPr lang="en-US" sz="1000" b="0" kern="1200" dirty="0">
            <a:solidFill>
              <a:schemeClr val="tx1"/>
            </a:solidFill>
            <a:latin typeface="Calibri Light" panose="020F0302020204030204"/>
          </a:endParaRPr>
        </a:p>
      </dsp:txBody>
      <dsp:txXfrm>
        <a:off x="0" y="4795404"/>
        <a:ext cx="6492875" cy="368877"/>
      </dsp:txXfrm>
    </dsp:sp>
    <dsp:sp modelId="{1031E825-50ED-4A08-B285-D51DAEE492F7}">
      <dsp:nvSpPr>
        <dsp:cNvPr id="0" name=""/>
        <dsp:cNvSpPr/>
      </dsp:nvSpPr>
      <dsp:spPr>
        <a:xfrm>
          <a:off x="0" y="5164281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E66290-AE0F-4160-98F2-9754B78F49E3}">
      <dsp:nvSpPr>
        <dsp:cNvPr id="0" name=""/>
        <dsp:cNvSpPr/>
      </dsp:nvSpPr>
      <dsp:spPr>
        <a:xfrm>
          <a:off x="0" y="5164281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>
              <a:solidFill>
                <a:schemeClr val="tx1"/>
              </a:solidFill>
              <a:latin typeface="Calibri Light" panose="020F0302020204030204"/>
            </a:rPr>
            <a:t>Digital on Demand: Useful for Items that can't be borrowed &amp; for Staff / PG's that can't get to the Library </a:t>
          </a:r>
          <a:r>
            <a:rPr lang="en-IE" sz="1000" b="0" kern="1200" dirty="0">
              <a:solidFill>
                <a:schemeClr val="tx1"/>
              </a:solidFill>
              <a:latin typeface="Calibri Light" panose="020F0302020204030204"/>
              <a:hlinkClick xmlns:r="http://schemas.openxmlformats.org/officeDocument/2006/relationships" r:id="rId5"/>
            </a:rPr>
            <a:t>https://www.maynoothuniversity.ie/library/digital-demand-request</a:t>
          </a:r>
          <a:r>
            <a:rPr lang="en-IE" sz="1000" b="0" kern="1200" dirty="0">
              <a:solidFill>
                <a:schemeClr val="tx1"/>
              </a:solidFill>
              <a:latin typeface="Calibri Light" panose="020F0302020204030204"/>
            </a:rPr>
            <a:t> </a:t>
          </a:r>
          <a:endParaRPr lang="en-US" sz="1000" b="0" kern="1200" dirty="0">
            <a:solidFill>
              <a:schemeClr val="tx1"/>
            </a:solidFill>
            <a:latin typeface="Calibri Light" panose="020F0302020204030204"/>
          </a:endParaRPr>
        </a:p>
      </dsp:txBody>
      <dsp:txXfrm>
        <a:off x="0" y="5164281"/>
        <a:ext cx="6492875" cy="368877"/>
      </dsp:txXfrm>
    </dsp:sp>
    <dsp:sp modelId="{6C1D3C05-E1A6-4944-81DD-F6FF0AC67D5B}">
      <dsp:nvSpPr>
        <dsp:cNvPr id="0" name=""/>
        <dsp:cNvSpPr/>
      </dsp:nvSpPr>
      <dsp:spPr>
        <a:xfrm>
          <a:off x="0" y="5533158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6F4630-DF9D-443A-B30B-83AAB6F1D7D9}">
      <dsp:nvSpPr>
        <dsp:cNvPr id="0" name=""/>
        <dsp:cNvSpPr/>
      </dsp:nvSpPr>
      <dsp:spPr>
        <a:xfrm>
          <a:off x="0" y="5533158"/>
          <a:ext cx="6492875" cy="3688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 dirty="0">
              <a:latin typeface="Calibri Light" panose="020F0302020204030204"/>
            </a:rPr>
            <a:t>Inter Library Loans for material the Library doesn’t have </a:t>
          </a:r>
          <a:r>
            <a:rPr lang="en-IE" sz="1000" b="0" kern="1200" dirty="0">
              <a:latin typeface="Calibri Light" panose="020F0302020204030204"/>
              <a:hlinkClick xmlns:r="http://schemas.openxmlformats.org/officeDocument/2006/relationships" r:id="rId6"/>
            </a:rPr>
            <a:t>https://www.maynoothuniversity.ie/library/using-library/inter-library-loans</a:t>
          </a:r>
          <a:r>
            <a:rPr lang="en-IE" sz="1000" b="0" kern="1200" dirty="0">
              <a:latin typeface="Calibri Light" panose="020F0302020204030204"/>
            </a:rPr>
            <a:t> </a:t>
          </a:r>
          <a:r>
            <a:rPr lang="en-US" sz="1000" b="0" kern="1200" dirty="0">
              <a:latin typeface="Calibri Light" panose="020F0302020204030204"/>
            </a:rPr>
            <a:t> </a:t>
          </a:r>
        </a:p>
      </dsp:txBody>
      <dsp:txXfrm>
        <a:off x="0" y="5533158"/>
        <a:ext cx="6492875" cy="3688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D4417-28C0-4505-81B0-EFCF72421418}">
      <dsp:nvSpPr>
        <dsp:cNvPr id="0" name=""/>
        <dsp:cNvSpPr/>
      </dsp:nvSpPr>
      <dsp:spPr>
        <a:xfrm>
          <a:off x="0" y="2124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B527C8C-B8C7-43CD-B9DD-9DB3AC8F4BF3}">
      <dsp:nvSpPr>
        <dsp:cNvPr id="0" name=""/>
        <dsp:cNvSpPr/>
      </dsp:nvSpPr>
      <dsp:spPr>
        <a:xfrm>
          <a:off x="0" y="2124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JPII Library (General Collection)</a:t>
          </a:r>
          <a:r>
            <a:rPr lang="en-US" sz="1300" kern="1200" dirty="0">
              <a:latin typeface="Calibri Light" panose="020F0302020204030204"/>
            </a:rPr>
            <a:t> </a:t>
          </a:r>
          <a:r>
            <a:rPr lang="en-US" sz="1300" kern="1200" dirty="0"/>
            <a:t>Print Books &amp; Journals &amp; Thesis &amp; Audio </a:t>
          </a:r>
          <a:r>
            <a:rPr lang="en-US" sz="1300" kern="1200" dirty="0">
              <a:latin typeface="Calibri Light" panose="020F0302020204030204"/>
            </a:rPr>
            <a:t>VisualManuscript</a:t>
          </a:r>
          <a:r>
            <a:rPr lang="en-US" sz="1300" kern="1200" dirty="0"/>
            <a:t> &amp; Archival Collections on Microfilm</a:t>
          </a:r>
        </a:p>
      </dsp:txBody>
      <dsp:txXfrm>
        <a:off x="0" y="2124"/>
        <a:ext cx="5393361" cy="724514"/>
      </dsp:txXfrm>
    </dsp:sp>
    <dsp:sp modelId="{7AAC0BC4-16F6-4A8B-9075-A8F42F8DD04D}">
      <dsp:nvSpPr>
        <dsp:cNvPr id="0" name=""/>
        <dsp:cNvSpPr/>
      </dsp:nvSpPr>
      <dsp:spPr>
        <a:xfrm>
          <a:off x="0" y="726639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7DDFF2A-78C7-4A61-A583-E2BC4CCFB11B}">
      <dsp:nvSpPr>
        <dsp:cNvPr id="0" name=""/>
        <dsp:cNvSpPr/>
      </dsp:nvSpPr>
      <dsp:spPr>
        <a:xfrm>
          <a:off x="0" y="726639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Calibri Light" panose="020F0302020204030204"/>
            </a:rPr>
            <a:t>MU Library Special</a:t>
          </a:r>
          <a:r>
            <a:rPr lang="en-US" sz="1300" kern="1200" dirty="0"/>
            <a:t> Collections (post 1851)Includes the College Collection</a:t>
          </a:r>
          <a:r>
            <a:rPr lang="en-US" sz="1300" kern="1200" dirty="0">
              <a:latin typeface="Calibri Light" panose="020F0302020204030204"/>
            </a:rPr>
            <a:t> &amp; Digital Collections</a:t>
          </a:r>
        </a:p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Calibri Light" panose="020F0302020204030204"/>
            </a:rPr>
            <a:t>OPW MU Archive &amp; Research Centre at Castletown House</a:t>
          </a:r>
          <a:endParaRPr lang="en-US" sz="1300" kern="1200" dirty="0"/>
        </a:p>
      </dsp:txBody>
      <dsp:txXfrm>
        <a:off x="0" y="726639"/>
        <a:ext cx="5393361" cy="724514"/>
      </dsp:txXfrm>
    </dsp:sp>
    <dsp:sp modelId="{1C1C69F1-F7D4-4D63-AC93-7A9B1EC96BF5}">
      <dsp:nvSpPr>
        <dsp:cNvPr id="0" name=""/>
        <dsp:cNvSpPr/>
      </dsp:nvSpPr>
      <dsp:spPr>
        <a:xfrm>
          <a:off x="0" y="1451154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1F4A5AC-201D-4380-B808-9A3FE1598FBB}">
      <dsp:nvSpPr>
        <dsp:cNvPr id="0" name=""/>
        <dsp:cNvSpPr/>
      </dsp:nvSpPr>
      <dsp:spPr>
        <a:xfrm>
          <a:off x="0" y="1451154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Russell Library (Pre 1851) Early Printed Books &amp; Manuscripts</a:t>
          </a:r>
          <a:r>
            <a:rPr lang="en-US" sz="1300" kern="1200" dirty="0">
              <a:latin typeface="Calibri Light" panose="020F0302020204030204"/>
            </a:rPr>
            <a:t>. Located in SPCM.</a:t>
          </a:r>
        </a:p>
      </dsp:txBody>
      <dsp:txXfrm>
        <a:off x="0" y="1451154"/>
        <a:ext cx="5393361" cy="724514"/>
      </dsp:txXfrm>
    </dsp:sp>
    <dsp:sp modelId="{C20177BA-51FF-4D95-8327-1788A9339E88}">
      <dsp:nvSpPr>
        <dsp:cNvPr id="0" name=""/>
        <dsp:cNvSpPr/>
      </dsp:nvSpPr>
      <dsp:spPr>
        <a:xfrm>
          <a:off x="0" y="2068578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FC3F86-1D3A-4BA7-A134-F44DD08AB081}">
      <dsp:nvSpPr>
        <dsp:cNvPr id="0" name=""/>
        <dsp:cNvSpPr/>
      </dsp:nvSpPr>
      <dsp:spPr>
        <a:xfrm>
          <a:off x="0" y="2175669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Databases/e-Journals/</a:t>
          </a:r>
          <a:r>
            <a:rPr lang="en-US" sz="1300" kern="1200" dirty="0">
              <a:latin typeface="Calibri Light" panose="020F0302020204030204"/>
            </a:rPr>
            <a:t>e-Books. Includes Subject, Primary</a:t>
          </a:r>
          <a:r>
            <a:rPr lang="en-US" sz="1300" kern="1200" dirty="0"/>
            <a:t> </a:t>
          </a:r>
          <a:r>
            <a:rPr lang="en-US" sz="1300" kern="1200" dirty="0">
              <a:latin typeface="Calibri Light" panose="020F0302020204030204"/>
            </a:rPr>
            <a:t>Source &amp; Citation</a:t>
          </a:r>
          <a:r>
            <a:rPr lang="en-US" sz="1300" kern="1200" dirty="0"/>
            <a:t> </a:t>
          </a:r>
          <a:r>
            <a:rPr lang="en-US" sz="1300" kern="1200" dirty="0">
              <a:latin typeface="Calibri Light" panose="020F0302020204030204"/>
            </a:rPr>
            <a:t>Databases,</a:t>
          </a:r>
          <a:r>
            <a:rPr lang="en-US" sz="1300" kern="1200" dirty="0"/>
            <a:t> Journal Collections, Newspapers, Reference collections,</a:t>
          </a:r>
          <a:r>
            <a:rPr lang="en-US" sz="1300" kern="1200" dirty="0">
              <a:latin typeface="Calibri Light" panose="020F0302020204030204"/>
            </a:rPr>
            <a:t> Dissertations . </a:t>
          </a:r>
          <a:r>
            <a:rPr lang="en-US" sz="1300" kern="1200" dirty="0"/>
            <a:t>Full A-Z on the </a:t>
          </a:r>
          <a:r>
            <a:rPr lang="en-US" sz="1300" kern="1200" dirty="0">
              <a:latin typeface="Calibri Light" panose="020F0302020204030204"/>
            </a:rPr>
            <a:t>Library</a:t>
          </a:r>
          <a:r>
            <a:rPr lang="en-US" sz="1300" kern="1200" dirty="0"/>
            <a:t> Homepage</a:t>
          </a:r>
        </a:p>
      </dsp:txBody>
      <dsp:txXfrm>
        <a:off x="0" y="2175669"/>
        <a:ext cx="5393361" cy="724514"/>
      </dsp:txXfrm>
    </dsp:sp>
    <dsp:sp modelId="{90BBAC25-4271-4A78-A578-F3E94C0FB079}">
      <dsp:nvSpPr>
        <dsp:cNvPr id="0" name=""/>
        <dsp:cNvSpPr/>
      </dsp:nvSpPr>
      <dsp:spPr>
        <a:xfrm>
          <a:off x="0" y="2900183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632C37-953F-4DF3-BBFF-CAD7596E383C}">
      <dsp:nvSpPr>
        <dsp:cNvPr id="0" name=""/>
        <dsp:cNvSpPr/>
      </dsp:nvSpPr>
      <dsp:spPr>
        <a:xfrm>
          <a:off x="0" y="2900183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MURAL Institutional Repository (e-Prints s &amp; e-Theses)</a:t>
          </a:r>
          <a:r>
            <a:rPr lang="en-US" sz="1300" kern="1200" dirty="0">
              <a:latin typeface="Calibri Light" panose="020F0302020204030204"/>
            </a:rPr>
            <a:t> </a:t>
          </a:r>
          <a:r>
            <a:rPr lang="en-US" sz="1300" kern="1200" dirty="0"/>
            <a:t>Institutional Mandate since 2011</a:t>
          </a:r>
        </a:p>
      </dsp:txBody>
      <dsp:txXfrm>
        <a:off x="0" y="2900183"/>
        <a:ext cx="5393361" cy="724514"/>
      </dsp:txXfrm>
    </dsp:sp>
    <dsp:sp modelId="{8F885386-EF72-4BB7-874A-E1D05D032957}">
      <dsp:nvSpPr>
        <dsp:cNvPr id="0" name=""/>
        <dsp:cNvSpPr/>
      </dsp:nvSpPr>
      <dsp:spPr>
        <a:xfrm>
          <a:off x="0" y="3624698"/>
          <a:ext cx="5393361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7100D6C-8B3B-4C9B-A134-BE561CE3743C}">
      <dsp:nvSpPr>
        <dsp:cNvPr id="0" name=""/>
        <dsp:cNvSpPr/>
      </dsp:nvSpPr>
      <dsp:spPr>
        <a:xfrm>
          <a:off x="0" y="3624698"/>
          <a:ext cx="5393361" cy="72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>
              <a:latin typeface="Calibri Light" panose="020F0302020204030204"/>
            </a:rPr>
            <a:t>Access to other  Libraries: "Library Link" (ALCID) &amp;</a:t>
          </a:r>
          <a:r>
            <a:rPr lang="en-US" sz="1300" kern="1200" dirty="0"/>
            <a:t> SCONUL &amp; Letters of Introduction to other Libraries</a:t>
          </a:r>
          <a:r>
            <a:rPr lang="en-US" sz="1300" kern="1200" dirty="0">
              <a:latin typeface="Calibri Light" panose="020F0302020204030204"/>
            </a:rPr>
            <a:t> </a:t>
          </a:r>
          <a:endParaRPr lang="en-US" sz="1300" kern="1200" dirty="0">
            <a:solidFill>
              <a:srgbClr val="333333"/>
            </a:solidFill>
          </a:endParaRPr>
        </a:p>
      </dsp:txBody>
      <dsp:txXfrm>
        <a:off x="0" y="3624698"/>
        <a:ext cx="5393361" cy="724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2DDF8-A1DE-4E53-A8A2-530CB42DB854}">
      <dsp:nvSpPr>
        <dsp:cNvPr id="0" name=""/>
        <dsp:cNvSpPr/>
      </dsp:nvSpPr>
      <dsp:spPr>
        <a:xfrm>
          <a:off x="0" y="1903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5A5B0-7DEB-4B49-B8A4-734EA0A4461B}">
      <dsp:nvSpPr>
        <dsp:cNvPr id="0" name=""/>
        <dsp:cNvSpPr/>
      </dsp:nvSpPr>
      <dsp:spPr>
        <a:xfrm>
          <a:off x="245405" y="184436"/>
          <a:ext cx="446191" cy="44619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3D17-4CAC-473F-85A9-0FA2A87CFF44}">
      <dsp:nvSpPr>
        <dsp:cNvPr id="0" name=""/>
        <dsp:cNvSpPr/>
      </dsp:nvSpPr>
      <dsp:spPr>
        <a:xfrm>
          <a:off x="937002" y="1903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Book a consultation with the Research Support Librarian !</a:t>
          </a:r>
          <a:r>
            <a:rPr lang="en-US" sz="1900" kern="1200" dirty="0">
              <a:latin typeface="Calibri Light" panose="020F0302020204030204"/>
            </a:rPr>
            <a:t> </a:t>
          </a:r>
          <a:endParaRPr lang="en-US" sz="1900" kern="1200" dirty="0"/>
        </a:p>
      </dsp:txBody>
      <dsp:txXfrm>
        <a:off x="937002" y="1903"/>
        <a:ext cx="5576601" cy="811257"/>
      </dsp:txXfrm>
    </dsp:sp>
    <dsp:sp modelId="{79C2AB0A-90C7-4904-AD42-3F821DB3DE43}">
      <dsp:nvSpPr>
        <dsp:cNvPr id="0" name=""/>
        <dsp:cNvSpPr/>
      </dsp:nvSpPr>
      <dsp:spPr>
        <a:xfrm>
          <a:off x="0" y="1015975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94B1D-30D2-48AE-91E3-627E2B7E3C1C}">
      <dsp:nvSpPr>
        <dsp:cNvPr id="0" name=""/>
        <dsp:cNvSpPr/>
      </dsp:nvSpPr>
      <dsp:spPr>
        <a:xfrm>
          <a:off x="245405" y="1198508"/>
          <a:ext cx="446191" cy="44619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E99877-3F80-4799-9432-69C6B7092C8D}">
      <dsp:nvSpPr>
        <dsp:cNvPr id="0" name=""/>
        <dsp:cNvSpPr/>
      </dsp:nvSpPr>
      <dsp:spPr>
        <a:xfrm>
          <a:off x="937002" y="1015975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latin typeface="Calibri Light" panose="020F0302020204030204"/>
            </a:rPr>
            <a:t>Familiarize</a:t>
          </a:r>
          <a:r>
            <a:rPr lang="en-US" sz="1900" kern="1200" dirty="0"/>
            <a:t> yourself with the Library</a:t>
          </a:r>
        </a:p>
      </dsp:txBody>
      <dsp:txXfrm>
        <a:off x="937002" y="1015975"/>
        <a:ext cx="5576601" cy="811257"/>
      </dsp:txXfrm>
    </dsp:sp>
    <dsp:sp modelId="{74170DD4-196B-44AC-BDD5-3C973C3D9780}">
      <dsp:nvSpPr>
        <dsp:cNvPr id="0" name=""/>
        <dsp:cNvSpPr/>
      </dsp:nvSpPr>
      <dsp:spPr>
        <a:xfrm>
          <a:off x="0" y="2030048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77BD51-E99F-4072-B13C-6D7517587664}">
      <dsp:nvSpPr>
        <dsp:cNvPr id="0" name=""/>
        <dsp:cNvSpPr/>
      </dsp:nvSpPr>
      <dsp:spPr>
        <a:xfrm>
          <a:off x="245405" y="2212581"/>
          <a:ext cx="446191" cy="446191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D1C3DD-A745-4829-BF43-69D708817FBD}">
      <dsp:nvSpPr>
        <dsp:cNvPr id="0" name=""/>
        <dsp:cNvSpPr/>
      </dsp:nvSpPr>
      <dsp:spPr>
        <a:xfrm>
          <a:off x="937002" y="2030048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Arrange a Library tour!</a:t>
          </a:r>
        </a:p>
      </dsp:txBody>
      <dsp:txXfrm>
        <a:off x="937002" y="2030048"/>
        <a:ext cx="5576601" cy="811257"/>
      </dsp:txXfrm>
    </dsp:sp>
    <dsp:sp modelId="{9ADACE1A-1F5F-4DAB-AB2D-8A95D1F26F07}">
      <dsp:nvSpPr>
        <dsp:cNvPr id="0" name=""/>
        <dsp:cNvSpPr/>
      </dsp:nvSpPr>
      <dsp:spPr>
        <a:xfrm>
          <a:off x="0" y="3044120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C6A94-BF25-4E19-9FE7-EF53C824D1D7}">
      <dsp:nvSpPr>
        <dsp:cNvPr id="0" name=""/>
        <dsp:cNvSpPr/>
      </dsp:nvSpPr>
      <dsp:spPr>
        <a:xfrm>
          <a:off x="245405" y="3226653"/>
          <a:ext cx="446191" cy="446191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34DF06-9BA2-4F0C-82A0-C6A6FB8649D3}">
      <dsp:nvSpPr>
        <dsp:cNvPr id="0" name=""/>
        <dsp:cNvSpPr/>
      </dsp:nvSpPr>
      <dsp:spPr>
        <a:xfrm>
          <a:off x="937002" y="3044120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hlinkClick xmlns:r="http://schemas.openxmlformats.org/officeDocument/2006/relationships" r:id="rId9"/>
            </a:rPr>
            <a:t>ciaran.quinn@mu.ie</a:t>
          </a:r>
          <a:r>
            <a:rPr lang="en-US" sz="1900" kern="1200" dirty="0">
              <a:latin typeface="Calibri Light" panose="020F0302020204030204"/>
            </a:rPr>
            <a:t> or </a:t>
          </a:r>
          <a:r>
            <a:rPr lang="en-US" sz="1900" kern="1200" dirty="0">
              <a:latin typeface="Calibri Light" panose="020F0302020204030204"/>
              <a:hlinkClick xmlns:r="http://schemas.openxmlformats.org/officeDocument/2006/relationships" r:id="rId10"/>
            </a:rPr>
            <a:t>library.information@mu.ie</a:t>
          </a:r>
        </a:p>
      </dsp:txBody>
      <dsp:txXfrm>
        <a:off x="937002" y="3044120"/>
        <a:ext cx="5576601" cy="811257"/>
      </dsp:txXfrm>
    </dsp:sp>
    <dsp:sp modelId="{E1D8F470-A689-4A08-93BC-B70C9E98324A}">
      <dsp:nvSpPr>
        <dsp:cNvPr id="0" name=""/>
        <dsp:cNvSpPr/>
      </dsp:nvSpPr>
      <dsp:spPr>
        <a:xfrm>
          <a:off x="0" y="4058192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7FFAB-D343-4A67-B538-3683ADE23AD2}">
      <dsp:nvSpPr>
        <dsp:cNvPr id="0" name=""/>
        <dsp:cNvSpPr/>
      </dsp:nvSpPr>
      <dsp:spPr>
        <a:xfrm>
          <a:off x="245405" y="4240725"/>
          <a:ext cx="446191" cy="446191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A9D30-C613-41E1-9D35-E35ECE000BB7}">
      <dsp:nvSpPr>
        <dsp:cNvPr id="0" name=""/>
        <dsp:cNvSpPr/>
      </dsp:nvSpPr>
      <dsp:spPr>
        <a:xfrm>
          <a:off x="937002" y="4058192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Contact us using Chat</a:t>
          </a:r>
          <a:r>
            <a:rPr lang="en-US" sz="1900" kern="1200" dirty="0">
              <a:latin typeface="Calibri Light" panose="020F0302020204030204"/>
            </a:rPr>
            <a:t> or Submit a query via the Subject Guides</a:t>
          </a:r>
          <a:endParaRPr lang="en-US" sz="1900" kern="1200" dirty="0"/>
        </a:p>
      </dsp:txBody>
      <dsp:txXfrm>
        <a:off x="937002" y="4058192"/>
        <a:ext cx="5576601" cy="811257"/>
      </dsp:txXfrm>
    </dsp:sp>
    <dsp:sp modelId="{5B100B1B-F07D-40E2-B4A0-FC7369F4AF6B}">
      <dsp:nvSpPr>
        <dsp:cNvPr id="0" name=""/>
        <dsp:cNvSpPr/>
      </dsp:nvSpPr>
      <dsp:spPr>
        <a:xfrm>
          <a:off x="0" y="5072264"/>
          <a:ext cx="6513603" cy="8112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BDEDA4-C109-4381-9341-33076234C6A3}">
      <dsp:nvSpPr>
        <dsp:cNvPr id="0" name=""/>
        <dsp:cNvSpPr/>
      </dsp:nvSpPr>
      <dsp:spPr>
        <a:xfrm>
          <a:off x="245405" y="5254797"/>
          <a:ext cx="446191" cy="446191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72A75-76E5-4455-9052-0A8477987ECD}">
      <dsp:nvSpPr>
        <dsp:cNvPr id="0" name=""/>
        <dsp:cNvSpPr/>
      </dsp:nvSpPr>
      <dsp:spPr>
        <a:xfrm>
          <a:off x="937002" y="5072264"/>
          <a:ext cx="5576601" cy="8112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58" tIns="85858" rIns="85858" bIns="85858" numCol="1" spcCol="1270" anchor="ctr" anchorCtr="0">
          <a:noAutofit/>
        </a:bodyPr>
        <a:lstStyle/>
        <a:p>
          <a:pPr marL="0" lvl="0" indent="0" algn="l" defTabSz="8445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latin typeface="Calibri Light" panose="020F0302020204030204"/>
            </a:rPr>
            <a:t>Follow us </a:t>
          </a:r>
          <a:r>
            <a:rPr lang="en-US" sz="1900" kern="1200" dirty="0">
              <a:latin typeface="Calibri Light" panose="020F0302020204030204"/>
            </a:rPr>
            <a:t>on Twitter, Facebook, Instagram for news &amp; updates</a:t>
          </a:r>
        </a:p>
      </dsp:txBody>
      <dsp:txXfrm>
        <a:off x="937002" y="5072264"/>
        <a:ext cx="5576601" cy="8112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69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40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5991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7977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672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052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90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902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27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2246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6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/>
              <a:t>Click to edit Master text styles</a:t>
            </a:r>
          </a:p>
          <a:p>
            <a:pPr lvl="1"/>
            <a:r>
              <a:rPr lang="ga-IE"/>
              <a:t>Second level</a:t>
            </a:r>
          </a:p>
          <a:p>
            <a:pPr lvl="2"/>
            <a:r>
              <a:rPr lang="ga-IE"/>
              <a:t>Third level</a:t>
            </a:r>
          </a:p>
          <a:p>
            <a:pPr lvl="3"/>
            <a:r>
              <a:rPr lang="ga-IE"/>
              <a:t>Fourth level</a:t>
            </a:r>
          </a:p>
          <a:p>
            <a:pPr lvl="4"/>
            <a:r>
              <a:rPr lang="ga-I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2F8E4-3DDF-A24C-85CE-1D85311777C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2F54C-0703-2346-9AC9-54825D6D9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2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file://localhost/Users/larissa/Downloads/black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maynoothuniversity.ie/library/using-library/access-other-librarie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nuim.libguides.com/successfulsearchin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uim.libguides.com/c.php?g=665116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maynoothuniversity.ie/library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nuim.libguides.com/az.php?p=1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methods.sagepub.com/project-planner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nuim.libguides.com/openaccess/depositingPhd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maynoothuniversity.ie/it-service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appsanywhere.mu.ie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youtube.com/playlist?list=PL3tEZGQqCJ0_4pV26TnNMoqWGR-J7TY2H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noothuniversity.ie/research-week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3.xml"/><Relationship Id="rId4" Type="http://schemas.openxmlformats.org/officeDocument/2006/relationships/image" Target="file://localhost/Users/larissa/Downloads/black.pn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maynoothuniversity.ie/library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maynoothuniversity.ie/library/using-library/borrowin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al Vers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97578" y="3556015"/>
            <a:ext cx="7157358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000" b="1" dirty="0">
                <a:solidFill>
                  <a:srgbClr val="006778"/>
                </a:solidFill>
                <a:latin typeface="Arial"/>
                <a:cs typeface="Arial"/>
              </a:rPr>
              <a:t>Research Students Library Induction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97578" y="5196126"/>
            <a:ext cx="7157358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rgbClr val="006778"/>
                </a:solidFill>
                <a:latin typeface="Arial"/>
                <a:cs typeface="Arial"/>
              </a:rPr>
              <a:t>Ciarán Quinn</a:t>
            </a:r>
          </a:p>
          <a:p>
            <a:r>
              <a:rPr lang="en-US" dirty="0">
                <a:solidFill>
                  <a:srgbClr val="006778"/>
                </a:solidFill>
                <a:latin typeface="Arial"/>
                <a:cs typeface="Arial"/>
              </a:rPr>
              <a:t>Research Support Librarian</a:t>
            </a:r>
          </a:p>
          <a:p>
            <a:endParaRPr lang="en-US" sz="1000" dirty="0">
              <a:solidFill>
                <a:srgbClr val="006778"/>
              </a:solidFill>
              <a:latin typeface="Arial"/>
              <a:cs typeface="Arial"/>
            </a:endParaRPr>
          </a:p>
          <a:p>
            <a:r>
              <a:rPr lang="en-US" sz="1000" dirty="0">
                <a:solidFill>
                  <a:srgbClr val="006778"/>
                </a:solidFill>
                <a:latin typeface="Arial"/>
                <a:cs typeface="Arial"/>
              </a:rPr>
              <a:t>Footnote 3 to go here</a:t>
            </a:r>
          </a:p>
        </p:txBody>
      </p:sp>
      <p:pic>
        <p:nvPicPr>
          <p:cNvPr id="7" name="black.png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712" y="312422"/>
            <a:ext cx="2409190" cy="1276985"/>
          </a:xfrm>
          <a:prstGeom prst="rect">
            <a:avLst/>
          </a:prstGeom>
        </p:spPr>
      </p:pic>
      <p:sp>
        <p:nvSpPr>
          <p:cNvPr id="8" name="Text Box 3"/>
          <p:cNvSpPr txBox="1"/>
          <p:nvPr/>
        </p:nvSpPr>
        <p:spPr>
          <a:xfrm>
            <a:off x="2401842" y="596902"/>
            <a:ext cx="2643505" cy="8045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25"/>
              </a:spcBef>
            </a:pPr>
            <a:r>
              <a:rPr lang="en-US" sz="900" b="1" err="1">
                <a:latin typeface="Arial"/>
                <a:ea typeface="ＭＳ 明朝"/>
                <a:cs typeface="MinionPro-Regular"/>
              </a:rPr>
              <a:t>Ollscoil</a:t>
            </a:r>
            <a:r>
              <a:rPr lang="en-US" sz="900" b="1" dirty="0">
                <a:latin typeface="Arial"/>
                <a:ea typeface="ＭＳ 明朝"/>
                <a:cs typeface="MinionPro-Regular"/>
              </a:rPr>
              <a:t> </a:t>
            </a:r>
            <a:r>
              <a:rPr lang="en-US" sz="900" b="1" err="1">
                <a:latin typeface="Arial"/>
                <a:ea typeface="ＭＳ 明朝"/>
                <a:cs typeface="MinionPro-Regular"/>
              </a:rPr>
              <a:t>Mhá</a:t>
            </a:r>
            <a:r>
              <a:rPr lang="en-US" sz="900" b="1" dirty="0">
                <a:latin typeface="Arial"/>
                <a:ea typeface="ＭＳ 明朝"/>
                <a:cs typeface="MinionPro-Regular"/>
              </a:rPr>
              <a:t> </a:t>
            </a:r>
            <a:r>
              <a:rPr lang="en-US" sz="900" b="1" err="1">
                <a:latin typeface="Arial"/>
                <a:ea typeface="ＭＳ 明朝"/>
                <a:cs typeface="MinionPro-Regular"/>
              </a:rPr>
              <a:t>Nuad</a:t>
            </a:r>
            <a:br>
              <a:rPr lang="en-US" sz="900" b="1" dirty="0">
                <a:latin typeface="Arial"/>
                <a:ea typeface="ＭＳ 明朝"/>
                <a:cs typeface="MinionPro-Regular"/>
              </a:rPr>
            </a:br>
            <a:r>
              <a:rPr lang="en-US" sz="900" b="1" dirty="0">
                <a:latin typeface="Arial"/>
                <a:ea typeface="ＭＳ 明朝"/>
                <a:cs typeface="MinionPro-Regular"/>
              </a:rPr>
              <a:t>Maynooth University</a:t>
            </a:r>
            <a:br>
              <a:rPr lang="en-US" sz="900" dirty="0">
                <a:latin typeface="Arial"/>
                <a:ea typeface="ＭＳ 明朝"/>
                <a:cs typeface="MinionPro-Regular"/>
              </a:rPr>
            </a:br>
            <a:r>
              <a:rPr lang="en-US" sz="900" dirty="0">
                <a:latin typeface="Arial"/>
                <a:ea typeface="ＭＳ 明朝"/>
                <a:cs typeface="MinionPro-Regular"/>
              </a:rPr>
              <a:t>Department Name</a:t>
            </a:r>
            <a:endParaRPr lang="en-US" sz="1200" dirty="0">
              <a:latin typeface="MinionPro-Regular"/>
              <a:ea typeface="ＭＳ 明朝"/>
              <a:cs typeface="MinionPro-Regular"/>
            </a:endParaRPr>
          </a:p>
          <a:p>
            <a:pPr>
              <a:spcBef>
                <a:spcPts val="425"/>
              </a:spcBef>
            </a:pPr>
            <a:r>
              <a:rPr lang="en-US" sz="900" dirty="0">
                <a:latin typeface="Arial"/>
                <a:ea typeface="ＭＳ 明朝"/>
                <a:cs typeface="MinionPro-Regular"/>
              </a:rPr>
              <a:t>Library</a:t>
            </a:r>
          </a:p>
          <a:p>
            <a:pPr>
              <a:lnSpc>
                <a:spcPct val="120000"/>
              </a:lnSpc>
              <a:spcBef>
                <a:spcPts val="425"/>
              </a:spcBef>
            </a:pPr>
            <a:endParaRPr lang="en-US" sz="1200" dirty="0">
              <a:latin typeface="MinionPro-Regular"/>
              <a:ea typeface="ＭＳ 明朝"/>
              <a:cs typeface="Minio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278818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88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B519168-7E8D-4A7A-A47C-DA9BFD6B8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31" r="32671" b="-1"/>
          <a:stretch/>
        </p:blipFill>
        <p:spPr>
          <a:xfrm>
            <a:off x="4303713" y="960438"/>
            <a:ext cx="3783013" cy="4930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70204D-255C-05C3-67F5-DA4752583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050" y="960438"/>
            <a:ext cx="2816225" cy="4930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1C433D-206A-48B2-895E-77BAE6DEB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Opening Hours </a:t>
            </a:r>
            <a:b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Check out the Library homepage. Times vary through the year.</a:t>
            </a:r>
            <a:b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12pm from W/B 25th Sept.</a:t>
            </a:r>
          </a:p>
        </p:txBody>
      </p:sp>
    </p:spTree>
    <p:extLst>
      <p:ext uri="{BB962C8B-B14F-4D97-AF65-F5344CB8AC3E}">
        <p14:creationId xmlns:p14="http://schemas.microsoft.com/office/powerpoint/2010/main" val="364350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E690A42-B282-93BB-7EDC-82ED6C8AED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85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Guides to MU Library Services &amp; Resources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951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C4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D8D837-EF2F-4C3A-BD16-4210C086F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Library Services</a:t>
            </a:r>
          </a:p>
        </p:txBody>
      </p:sp>
      <p:pic>
        <p:nvPicPr>
          <p:cNvPr id="6" name="Content Placeholder 5">
            <a:hlinkClick r:id="rId2"/>
            <a:extLst>
              <a:ext uri="{FF2B5EF4-FFF2-40B4-BE49-F238E27FC236}">
                <a16:creationId xmlns:a16="http://schemas.microsoft.com/office/drawing/2014/main" id="{13477CF1-E6AC-B5E3-F395-685200DD6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23312" y="961812"/>
            <a:ext cx="6618775" cy="493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13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82D3FF-BEBD-4CA1-B751-89BCA1631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prstGeom prst="ellipse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Learning Resources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063D7D0-8045-33A8-2178-03B05A7E8C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7316" y="1707233"/>
            <a:ext cx="6780700" cy="344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79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745D2-4D93-ED8E-B30C-88C1EF118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Successful Searching</a:t>
            </a:r>
            <a:endParaRPr lang="en-IE" dirty="0"/>
          </a:p>
        </p:txBody>
      </p:sp>
      <p:pic>
        <p:nvPicPr>
          <p:cNvPr id="5" name="Content Placeholder 4">
            <a:hlinkClick r:id="rId2"/>
            <a:extLst>
              <a:ext uri="{FF2B5EF4-FFF2-40B4-BE49-F238E27FC236}">
                <a16:creationId xmlns:a16="http://schemas.microsoft.com/office/drawing/2014/main" id="{E2039DA0-6347-AF8B-323D-56CF24D3AA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68438" y="1825625"/>
            <a:ext cx="6455123" cy="4351338"/>
          </a:xfrm>
        </p:spPr>
      </p:pic>
    </p:spTree>
    <p:extLst>
      <p:ext uri="{BB962C8B-B14F-4D97-AF65-F5344CB8AC3E}">
        <p14:creationId xmlns:p14="http://schemas.microsoft.com/office/powerpoint/2010/main" val="307706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4879EFC-8E62-4E00-973C-C45EE9EC6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E16763-6E8E-FD07-0EA6-1A2C32F21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/>
              <a:t>Subject Guides</a:t>
            </a: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1850683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C804B7-0A15-7246-7154-1F947BE384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1776"/>
          <a:stretch/>
        </p:blipFill>
        <p:spPr>
          <a:xfrm>
            <a:off x="6093701" y="2283014"/>
            <a:ext cx="5378835" cy="3605784"/>
          </a:xfrm>
          <a:prstGeom prst="rect">
            <a:avLst/>
          </a:prstGeom>
        </p:spPr>
      </p:pic>
      <p:pic>
        <p:nvPicPr>
          <p:cNvPr id="5" name="Content Placeholder 4">
            <a:hlinkClick r:id="rId3"/>
            <a:extLst>
              <a:ext uri="{FF2B5EF4-FFF2-40B4-BE49-F238E27FC236}">
                <a16:creationId xmlns:a16="http://schemas.microsoft.com/office/drawing/2014/main" id="{E7AEF49A-F5B1-3455-CAE0-F6C9347A94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1545" b="-1"/>
          <a:stretch/>
        </p:blipFill>
        <p:spPr>
          <a:xfrm>
            <a:off x="395420" y="2283014"/>
            <a:ext cx="5378847" cy="360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98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399FCD-34FE-4C37-8C37-B2CAB3555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prstGeom prst="ellipse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Research Support Guides</a:t>
            </a:r>
          </a:p>
        </p:txBody>
      </p:sp>
      <p:pic>
        <p:nvPicPr>
          <p:cNvPr id="5" name="Content Placeholder 4" descr="A screenshot of a web page&#10;&#10;Description automatically generated">
            <a:extLst>
              <a:ext uri="{FF2B5EF4-FFF2-40B4-BE49-F238E27FC236}">
                <a16:creationId xmlns:a16="http://schemas.microsoft.com/office/drawing/2014/main" id="{E78C7AFC-C8B9-7DA6-F5B1-E161E2ACC7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7316" y="834218"/>
            <a:ext cx="6780700" cy="518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48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C5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175EEA-E345-4C83-827B-88CBD6C02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Library Search Discovery Tool</a:t>
            </a:r>
          </a:p>
        </p:txBody>
      </p:sp>
      <p:pic>
        <p:nvPicPr>
          <p:cNvPr id="4" name="Picture 4" descr="A screenshot of a cell phone&#10;&#10;Description generated with very high confidence">
            <a:hlinkClick r:id="rId2"/>
            <a:extLst>
              <a:ext uri="{FF2B5EF4-FFF2-40B4-BE49-F238E27FC236}">
                <a16:creationId xmlns:a16="http://schemas.microsoft.com/office/drawing/2014/main" id="{E2099D4C-3BE6-4ED4-86E1-E77474FFF2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4340" b="1"/>
          <a:stretch/>
        </p:blipFill>
        <p:spPr>
          <a:xfrm>
            <a:off x="4038600" y="1014759"/>
            <a:ext cx="7188199" cy="482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16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B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A28DB4-B0EF-49F5-85F1-954EE798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Advanced Search 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D759C2B-9DF5-4B59-ACA0-E33AB4304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0" r="2" b="2"/>
          <a:stretch/>
        </p:blipFill>
        <p:spPr>
          <a:xfrm>
            <a:off x="4038600" y="1451530"/>
            <a:ext cx="7188199" cy="395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67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64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ACA7BD-BC44-419A-A975-B55EDA0FF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Library Search Results: Refine by Full Text, Peer Review, Type of </a:t>
            </a:r>
            <a:r>
              <a:rPr lang="en-US" sz="1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resource,</a:t>
            </a:r>
            <a:r>
              <a:rPr lang="en-US" sz="1800" dirty="0" err="1">
                <a:solidFill>
                  <a:srgbClr val="FFFFFF"/>
                </a:solidFill>
              </a:rPr>
              <a:t>Location,Format</a:t>
            </a:r>
            <a:r>
              <a:rPr lang="en-US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Publication Data, Discipline etc.</a:t>
            </a:r>
          </a:p>
        </p:txBody>
      </p:sp>
      <p:pic>
        <p:nvPicPr>
          <p:cNvPr id="6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6AAFE1A-0E8A-46FC-9554-AFF33DDB6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1055200"/>
            <a:ext cx="7188199" cy="474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91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3AEA9-5490-48B1-A3E8-3B2D7722F0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098" y="1396289"/>
            <a:ext cx="6387102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400" dirty="0"/>
              <a:t>Research Students Library Induction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3CA034-A189-4213-B794-80B68FEE5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5542" y="2871982"/>
            <a:ext cx="6382657" cy="31816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800"/>
              <a:t>Ciarán Quinn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800"/>
              <a:t>Research Support Librarian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1800"/>
              <a:t>ciaran.quinn@mu.ie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800"/>
          </a:p>
        </p:txBody>
      </p:sp>
      <p:sp>
        <p:nvSpPr>
          <p:cNvPr id="73" name="Freeform: Shape 53">
            <a:extLst>
              <a:ext uri="{FF2B5EF4-FFF2-40B4-BE49-F238E27FC236}">
                <a16:creationId xmlns:a16="http://schemas.microsoft.com/office/drawing/2014/main" id="{2C6A2225-94AF-4BC4-98F4-77746E7B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5108" y="1"/>
            <a:ext cx="4666892" cy="3612937"/>
          </a:xfrm>
          <a:custGeom>
            <a:avLst/>
            <a:gdLst>
              <a:gd name="connsiteX0" fmla="*/ 192227 w 4666892"/>
              <a:gd name="connsiteY0" fmla="*/ 0 h 3612937"/>
              <a:gd name="connsiteX1" fmla="*/ 4666892 w 4666892"/>
              <a:gd name="connsiteY1" fmla="*/ 0 h 3612937"/>
              <a:gd name="connsiteX2" fmla="*/ 4666892 w 4666892"/>
              <a:gd name="connsiteY2" fmla="*/ 2643684 h 3612937"/>
              <a:gd name="connsiteX3" fmla="*/ 4657487 w 4666892"/>
              <a:gd name="connsiteY3" fmla="*/ 2656262 h 3612937"/>
              <a:gd name="connsiteX4" fmla="*/ 2628900 w 4666892"/>
              <a:gd name="connsiteY4" fmla="*/ 3612937 h 3612937"/>
              <a:gd name="connsiteX5" fmla="*/ 0 w 4666892"/>
              <a:gd name="connsiteY5" fmla="*/ 984037 h 3612937"/>
              <a:gd name="connsiteX6" fmla="*/ 118190 w 4666892"/>
              <a:gd name="connsiteY6" fmla="*/ 202283 h 361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6892" h="3612937">
                <a:moveTo>
                  <a:pt x="192227" y="0"/>
                </a:moveTo>
                <a:lnTo>
                  <a:pt x="4666892" y="0"/>
                </a:lnTo>
                <a:lnTo>
                  <a:pt x="4666892" y="2643684"/>
                </a:lnTo>
                <a:lnTo>
                  <a:pt x="4657487" y="2656262"/>
                </a:lnTo>
                <a:cubicBezTo>
                  <a:pt x="4175308" y="3240527"/>
                  <a:pt x="3445594" y="3612937"/>
                  <a:pt x="2628900" y="3612937"/>
                </a:cubicBezTo>
                <a:cubicBezTo>
                  <a:pt x="1176999" y="3612937"/>
                  <a:pt x="0" y="2435938"/>
                  <a:pt x="0" y="984037"/>
                </a:cubicBezTo>
                <a:cubicBezTo>
                  <a:pt x="0" y="711806"/>
                  <a:pt x="41379" y="449239"/>
                  <a:pt x="118190" y="2022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Freeform: Shape 55">
            <a:extLst>
              <a:ext uri="{FF2B5EF4-FFF2-40B4-BE49-F238E27FC236}">
                <a16:creationId xmlns:a16="http://schemas.microsoft.com/office/drawing/2014/main" id="{46EA0402-5843-4D53-BF9C-BE7205812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89830" y="1"/>
            <a:ext cx="4502173" cy="3448219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phic 13" descr="Teacher">
            <a:extLst>
              <a:ext uri="{FF2B5EF4-FFF2-40B4-BE49-F238E27FC236}">
                <a16:creationId xmlns:a16="http://schemas.microsoft.com/office/drawing/2014/main" id="{D59A18D2-F0B3-40DA-A316-470335D4B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8827" y="244523"/>
            <a:ext cx="2580738" cy="2580738"/>
          </a:xfrm>
          <a:prstGeom prst="rect">
            <a:avLst/>
          </a:prstGeom>
        </p:spPr>
      </p:pic>
      <p:sp>
        <p:nvSpPr>
          <p:cNvPr id="75" name="Freeform: Shape 57">
            <a:extLst>
              <a:ext uri="{FF2B5EF4-FFF2-40B4-BE49-F238E27FC236}">
                <a16:creationId xmlns:a16="http://schemas.microsoft.com/office/drawing/2014/main" id="{648F5915-2CE1-4F74-88C5-D4366893D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4737" y="3918051"/>
            <a:ext cx="3587263" cy="2939948"/>
          </a:xfrm>
          <a:custGeom>
            <a:avLst/>
            <a:gdLst>
              <a:gd name="connsiteX0" fmla="*/ 2070613 w 3587263"/>
              <a:gd name="connsiteY0" fmla="*/ 0 h 2939948"/>
              <a:gd name="connsiteX1" fmla="*/ 3534758 w 3587263"/>
              <a:gd name="connsiteY1" fmla="*/ 606469 h 2939948"/>
              <a:gd name="connsiteX2" fmla="*/ 3587263 w 3587263"/>
              <a:gd name="connsiteY2" fmla="*/ 664240 h 2939948"/>
              <a:gd name="connsiteX3" fmla="*/ 3587263 w 3587263"/>
              <a:gd name="connsiteY3" fmla="*/ 2939948 h 2939948"/>
              <a:gd name="connsiteX4" fmla="*/ 193241 w 3587263"/>
              <a:gd name="connsiteY4" fmla="*/ 2939948 h 2939948"/>
              <a:gd name="connsiteX5" fmla="*/ 162719 w 3587263"/>
              <a:gd name="connsiteY5" fmla="*/ 2876589 h 2939948"/>
              <a:gd name="connsiteX6" fmla="*/ 0 w 3587263"/>
              <a:gd name="connsiteY6" fmla="*/ 2070613 h 2939948"/>
              <a:gd name="connsiteX7" fmla="*/ 2070613 w 3587263"/>
              <a:gd name="connsiteY7" fmla="*/ 0 h 293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7263" h="2939948">
                <a:moveTo>
                  <a:pt x="2070613" y="0"/>
                </a:moveTo>
                <a:cubicBezTo>
                  <a:pt x="2642397" y="0"/>
                  <a:pt x="3160050" y="231761"/>
                  <a:pt x="3534758" y="606469"/>
                </a:cubicBezTo>
                <a:lnTo>
                  <a:pt x="3587263" y="664240"/>
                </a:lnTo>
                <a:lnTo>
                  <a:pt x="3587263" y="2939948"/>
                </a:lnTo>
                <a:lnTo>
                  <a:pt x="193241" y="2939948"/>
                </a:lnTo>
                <a:lnTo>
                  <a:pt x="162719" y="2876589"/>
                </a:lnTo>
                <a:cubicBezTo>
                  <a:pt x="57940" y="2628865"/>
                  <a:pt x="0" y="2356505"/>
                  <a:pt x="0" y="2070613"/>
                </a:cubicBezTo>
                <a:cubicBezTo>
                  <a:pt x="0" y="927045"/>
                  <a:pt x="927045" y="0"/>
                  <a:pt x="2070613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Freeform: Shape 59">
            <a:extLst>
              <a:ext uri="{FF2B5EF4-FFF2-40B4-BE49-F238E27FC236}">
                <a16:creationId xmlns:a16="http://schemas.microsoft.com/office/drawing/2014/main" id="{91B43EC4-7D6F-44CA-82DD-103883D23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8827" y="4082142"/>
            <a:ext cx="3423175" cy="2775859"/>
          </a:xfrm>
          <a:custGeom>
            <a:avLst/>
            <a:gdLst>
              <a:gd name="connsiteX0" fmla="*/ 1906524 w 3423175"/>
              <a:gd name="connsiteY0" fmla="*/ 0 h 2775859"/>
              <a:gd name="connsiteX1" fmla="*/ 3377691 w 3423175"/>
              <a:gd name="connsiteY1" fmla="*/ 693798 h 2775859"/>
              <a:gd name="connsiteX2" fmla="*/ 3423175 w 3423175"/>
              <a:gd name="connsiteY2" fmla="*/ 754624 h 2775859"/>
              <a:gd name="connsiteX3" fmla="*/ 3423175 w 3423175"/>
              <a:gd name="connsiteY3" fmla="*/ 2775859 h 2775859"/>
              <a:gd name="connsiteX4" fmla="*/ 211114 w 3423175"/>
              <a:gd name="connsiteY4" fmla="*/ 2775859 h 2775859"/>
              <a:gd name="connsiteX5" fmla="*/ 149824 w 3423175"/>
              <a:gd name="connsiteY5" fmla="*/ 2648629 h 2775859"/>
              <a:gd name="connsiteX6" fmla="*/ 0 w 3423175"/>
              <a:gd name="connsiteY6" fmla="*/ 1906524 h 2775859"/>
              <a:gd name="connsiteX7" fmla="*/ 1906524 w 3423175"/>
              <a:gd name="connsiteY7" fmla="*/ 0 h 277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175" h="2775859">
                <a:moveTo>
                  <a:pt x="1906524" y="0"/>
                </a:moveTo>
                <a:cubicBezTo>
                  <a:pt x="2498805" y="0"/>
                  <a:pt x="3028006" y="270078"/>
                  <a:pt x="3377691" y="693798"/>
                </a:cubicBezTo>
                <a:lnTo>
                  <a:pt x="3423175" y="754624"/>
                </a:lnTo>
                <a:lnTo>
                  <a:pt x="3423175" y="2775859"/>
                </a:lnTo>
                <a:lnTo>
                  <a:pt x="211114" y="2775859"/>
                </a:lnTo>
                <a:lnTo>
                  <a:pt x="149824" y="2648629"/>
                </a:lnTo>
                <a:cubicBezTo>
                  <a:pt x="53349" y="2420536"/>
                  <a:pt x="0" y="2169760"/>
                  <a:pt x="0" y="1906524"/>
                </a:cubicBezTo>
                <a:cubicBezTo>
                  <a:pt x="0" y="853580"/>
                  <a:pt x="853580" y="0"/>
                  <a:pt x="19065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EB3B8C6D-2DF5-FF87-EF78-001F16C68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6232" y="5193765"/>
            <a:ext cx="2394408" cy="107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43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2FC363-806A-45D9-A268-636580C5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7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Access to Electronic Resources: Login when prompted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36A250B-2053-0CA1-1B2E-5570B55701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7220" y="1675227"/>
            <a:ext cx="10717559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12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26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3DF71-6920-40D4-BF56-0D6FB8578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Library Databases </a:t>
            </a: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A-Z: </a:t>
            </a: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Filter by Subject or Browse </a:t>
            </a:r>
          </a:p>
        </p:txBody>
      </p:sp>
      <p:pic>
        <p:nvPicPr>
          <p:cNvPr id="6" name="Picture 6" descr="Graphical user interface, text, application, email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C52E6604-8E50-9736-357D-7CA75675A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74581" y="1379576"/>
            <a:ext cx="6807617" cy="4769508"/>
          </a:xfrm>
        </p:spPr>
      </p:pic>
    </p:spTree>
    <p:extLst>
      <p:ext uri="{BB962C8B-B14F-4D97-AF65-F5344CB8AC3E}">
        <p14:creationId xmlns:p14="http://schemas.microsoft.com/office/powerpoint/2010/main" val="953163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511555-74ED-83B5-0AA3-CFC49FDB5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61728"/>
            <a:ext cx="10905066" cy="4934543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13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A0516F-B49F-3304-34B0-150009267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294"/>
            <a:ext cx="12192000" cy="586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067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93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64851D-E98E-4389-A350-202ADDDA0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Sage Research Methods .</a:t>
            </a:r>
            <a:b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Books, Videos, Tools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0F8A682-5B62-585C-F087-42A18C847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1154038"/>
            <a:ext cx="7188199" cy="454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58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83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20A755-36AD-4F9E-A878-BF82EDDA5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Project Planner </a:t>
            </a:r>
            <a:b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  <a:hlinkClick r:id="rId2"/>
              </a:rPr>
              <a:t>http://methods.sagepub.com/project-planner</a:t>
            </a:r>
            <a:b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Planning your Topic, Literature Reviews, Developing Research Questions, Research Design, Data Collection etc.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06E5E-4B7B-8D26-9C7D-B781F0DED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046215"/>
            <a:ext cx="7188199" cy="476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77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B4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95A00A-78B0-4443-A9D1-B0B58E8B7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sz="22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en-US" sz="2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Journal Search via Quick Links or the Collections Tab</a:t>
            </a:r>
          </a:p>
        </p:txBody>
      </p:sp>
      <p:pic>
        <p:nvPicPr>
          <p:cNvPr id="6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8CBF5EC-9145-453C-8D62-5D2481F2DF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1127082"/>
            <a:ext cx="7188199" cy="460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81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C3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135013-0938-4979-8252-B005AE460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  <a:hlinkClick r:id="" action="ppaction://noaction"/>
              </a:rPr>
              <a:t>MURAL</a:t>
            </a:r>
            <a:b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MU: PhD's, Research Masters &amp; Academic Publications </a:t>
            </a:r>
            <a:br>
              <a:rPr lang="en-US" sz="1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18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8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CB640143-311F-47DF-864A-C9D9D0959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11" r="15943" b="1"/>
          <a:stretch/>
        </p:blipFill>
        <p:spPr>
          <a:xfrm>
            <a:off x="4038600" y="1014763"/>
            <a:ext cx="7188199" cy="482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421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D5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2AABA3-DD4B-4227-BB19-B928FE266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Depositing your Thesis</a:t>
            </a:r>
            <a:b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1400" kern="1200">
                <a:solidFill>
                  <a:srgbClr val="FFFFFF"/>
                </a:solidFill>
                <a:latin typeface="+mj-lt"/>
                <a:ea typeface="+mj-ea"/>
                <a:cs typeface="+mj-cs"/>
                <a:hlinkClick r:id="rId2"/>
              </a:rPr>
              <a:t>Depositing your Phd into the Institutional Repository - Open Access: a guide for researchers - LibGuides at National University of Ireland, Maynooth</a:t>
            </a:r>
            <a:endParaRPr lang="en-US" sz="14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F11EA5EE-1BBC-47EE-8E5B-9082162217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38600" y="1483327"/>
            <a:ext cx="7188199" cy="388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921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464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09506-B158-4CD4-8185-08CC4FAB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</a:rPr>
              <a:t>Reference Management Software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5ECF0DC-D27C-4559-A0A7-CC4E9A094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4884873"/>
            <a:ext cx="7188199" cy="129209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800" dirty="0"/>
              <a:t>MU subscribes to EndNote 20 (Desktop &amp; Online Versions) which can be downloaded from </a:t>
            </a:r>
            <a:r>
              <a:rPr lang="en-US" sz="1800" dirty="0">
                <a:hlinkClick r:id="rId2"/>
              </a:rPr>
              <a:t>AppsAnywhere</a:t>
            </a:r>
          </a:p>
          <a:p>
            <a:pPr marL="0" indent="0">
              <a:buNone/>
            </a:pPr>
            <a:r>
              <a:rPr lang="en-US" sz="1800" dirty="0">
                <a:cs typeface="Calibri"/>
              </a:rPr>
              <a:t>Save References, create bibliographies &amp; in text citations/footnotes in your papers</a:t>
            </a:r>
            <a:endParaRPr lang="en-US" sz="1800" dirty="0">
              <a:ea typeface="Calibri"/>
              <a:cs typeface="Calibri"/>
            </a:endParaRPr>
          </a:p>
        </p:txBody>
      </p:sp>
      <p:pic>
        <p:nvPicPr>
          <p:cNvPr id="3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C6DCECD-6FF2-AF60-45F0-6D0150C5F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498" y="498310"/>
            <a:ext cx="6200077" cy="389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08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: Shape 1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picture containing sky, outdoor, riding&#10;&#10;Description generated with very high confidence">
            <a:extLst>
              <a:ext uri="{FF2B5EF4-FFF2-40B4-BE49-F238E27FC236}">
                <a16:creationId xmlns:a16="http://schemas.microsoft.com/office/drawing/2014/main" id="{85093FC1-ED3A-49C9-B862-069ECA9394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242" r="1" b="11096"/>
          <a:stretch/>
        </p:blipFill>
        <p:spPr>
          <a:xfrm>
            <a:off x="1054045" y="643467"/>
            <a:ext cx="10083909" cy="5571065"/>
          </a:xfrm>
          <a:prstGeom prst="rect">
            <a:avLst/>
          </a:prstGeom>
          <a:ln>
            <a:noFill/>
          </a:ln>
        </p:spPr>
      </p:pic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4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E6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7FBE3-8B8D-4853-B585-6236AB028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200" kern="1200">
                <a:solidFill>
                  <a:srgbClr val="FFFFFF"/>
                </a:solidFill>
                <a:latin typeface="+mj-lt"/>
                <a:ea typeface="+mj-ea"/>
                <a:cs typeface="+mj-cs"/>
                <a:hlinkClick r:id="rId2"/>
              </a:rPr>
              <a:t>AppsAnywhere</a:t>
            </a:r>
            <a:br>
              <a:rPr lang="en-US" sz="2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via MU IT Website </a:t>
            </a:r>
          </a:p>
        </p:txBody>
      </p:sp>
      <p:pic>
        <p:nvPicPr>
          <p:cNvPr id="6" name="Content Placeholder 5" descr="A screenshot of a computer&#10;&#10;Description automatically generated">
            <a:extLst>
              <a:ext uri="{FF2B5EF4-FFF2-40B4-BE49-F238E27FC236}">
                <a16:creationId xmlns:a16="http://schemas.microsoft.com/office/drawing/2014/main" id="{613AC1BB-F545-C274-F2E2-B66291CC73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59908" y="1513448"/>
            <a:ext cx="7666891" cy="453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1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0311CE5-3D05-493E-B9D2-CF549DF73D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B4A30D-F4C1-4E88-81C3-35F76FB12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370" y="4249107"/>
            <a:ext cx="10191405" cy="11090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Research Skills (GST2)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C4D8BA-2866-89FE-5642-D6711BA7FD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661"/>
          <a:stretch/>
        </p:blipFill>
        <p:spPr>
          <a:xfrm>
            <a:off x="198741" y="171720"/>
            <a:ext cx="5803323" cy="3905677"/>
          </a:xfrm>
          <a:prstGeom prst="rect">
            <a:avLst/>
          </a:prstGeom>
        </p:spPr>
      </p:pic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1D2FD262-E140-2142-2AB0-836D893F87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2" b="17097"/>
          <a:stretch/>
        </p:blipFill>
        <p:spPr>
          <a:xfrm>
            <a:off x="6189934" y="156394"/>
            <a:ext cx="5803323" cy="392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8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13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A1F056-4664-737B-1D8D-1546B8736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Research Skills &amp; ResourcesToolbox  LibraryNUIM YouTube</a:t>
            </a:r>
          </a:p>
        </p:txBody>
      </p:sp>
      <p:pic>
        <p:nvPicPr>
          <p:cNvPr id="7" name="Content Placeholder 6">
            <a:hlinkClick r:id="rId2"/>
            <a:extLst>
              <a:ext uri="{FF2B5EF4-FFF2-40B4-BE49-F238E27FC236}">
                <a16:creationId xmlns:a16="http://schemas.microsoft.com/office/drawing/2014/main" id="{60250A84-0F3E-C025-1CE7-ED39402DCF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71810" y="961812"/>
            <a:ext cx="6321778" cy="493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136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08B98C-F82A-4951-8F46-7B78AE4E3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Library Information Skills Tutorials</a:t>
            </a: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 descr="Graphical user interface, application, PowerPoint&#10;&#10;Description automatically generated">
            <a:extLst>
              <a:ext uri="{FF2B5EF4-FFF2-40B4-BE49-F238E27FC236}">
                <a16:creationId xmlns:a16="http://schemas.microsoft.com/office/drawing/2014/main" id="{3110034C-AF49-8137-C5A4-7FCC83DCAC2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54296" y="890169"/>
            <a:ext cx="7214616" cy="505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978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 descr="A screenshot of a web page&#10;&#10;Description automatically generated">
            <a:extLst>
              <a:ext uri="{FF2B5EF4-FFF2-40B4-BE49-F238E27FC236}">
                <a16:creationId xmlns:a16="http://schemas.microsoft.com/office/drawing/2014/main" id="{641DF2C7-AA44-1E31-8B9A-9EDACA5C2B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496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tx1"/>
              </a:gs>
              <a:gs pos="35000">
                <a:schemeClr val="tx1">
                  <a:alpha val="77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8AEE87-6A5D-6839-C5CB-4F5D75467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5402" y="743447"/>
            <a:ext cx="3973303" cy="3692028"/>
          </a:xfrm>
          <a:prstGeom prst="ellipse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3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 Week 21st-24th Oct </a:t>
            </a:r>
            <a:r>
              <a:rPr lang="en-US" sz="3300" dirty="0">
                <a:solidFill>
                  <a:schemeClr val="bg1"/>
                </a:solidFill>
              </a:rPr>
              <a:t>2024</a:t>
            </a:r>
            <a:br>
              <a:rPr lang="en-US" sz="3300" dirty="0"/>
            </a:br>
            <a:r>
              <a:rPr lang="en-US" sz="3300" dirty="0">
                <a:solidFill>
                  <a:schemeClr val="bg1"/>
                </a:solidFill>
              </a:rPr>
              <a:t>Details Coming Soon !</a:t>
            </a:r>
          </a:p>
        </p:txBody>
      </p:sp>
    </p:spTree>
    <p:extLst>
      <p:ext uri="{BB962C8B-B14F-4D97-AF65-F5344CB8AC3E}">
        <p14:creationId xmlns:p14="http://schemas.microsoft.com/office/powerpoint/2010/main" val="16495917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0B20A2-F709-4C5C-A25D-BB1EFD2C6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latin typeface="+mj-lt"/>
                <a:ea typeface="+mj-ea"/>
                <a:cs typeface="+mj-cs"/>
              </a:rPr>
              <a:t>Lunchtime Research Seminars </a:t>
            </a:r>
            <a:r>
              <a:rPr lang="en-US" dirty="0"/>
              <a:t>October </a:t>
            </a:r>
            <a:r>
              <a:rPr lang="en-US" kern="1200" dirty="0">
                <a:latin typeface="+mj-lt"/>
                <a:ea typeface="+mj-ea"/>
                <a:cs typeface="+mj-cs"/>
              </a:rPr>
              <a:t>to </a:t>
            </a:r>
            <a:r>
              <a:rPr lang="en-US" dirty="0"/>
              <a:t>November </a:t>
            </a:r>
            <a:r>
              <a:rPr lang="en-US" kern="1200" dirty="0">
                <a:latin typeface="+mj-lt"/>
                <a:ea typeface="+mj-ea"/>
                <a:cs typeface="+mj-cs"/>
              </a:rPr>
              <a:t>2024</a:t>
            </a:r>
          </a:p>
        </p:txBody>
      </p:sp>
      <p:pic>
        <p:nvPicPr>
          <p:cNvPr id="6" name="Content Placeholder 5" descr="A screenshot of a computer&#10;&#10;Description automatically generated">
            <a:extLst>
              <a:ext uri="{FF2B5EF4-FFF2-40B4-BE49-F238E27FC236}">
                <a16:creationId xmlns:a16="http://schemas.microsoft.com/office/drawing/2014/main" id="{8007E036-9511-EC49-5A67-2021417E1B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2979" y="2365285"/>
            <a:ext cx="3704770" cy="39387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F0AF54-3196-C677-C058-0F63468174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86" r="42661" b="-3"/>
          <a:stretch/>
        </p:blipFill>
        <p:spPr>
          <a:xfrm>
            <a:off x="7767441" y="2365285"/>
            <a:ext cx="2658388" cy="393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30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F8F94-B91A-4BF6-B710-DF51166E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What Next?</a:t>
            </a:r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A1CD3EF-9DAE-430D-A1C3-DB6988FFFD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197875"/>
              </p:ext>
            </p:extLst>
          </p:nvPr>
        </p:nvGraphicFramePr>
        <p:xfrm>
          <a:off x="5306868" y="462265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3884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373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1944-8821-45FD-B1EA-A010877DE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Research Support Librarian </a:t>
            </a:r>
          </a:p>
        </p:txBody>
      </p:sp>
      <p:pic>
        <p:nvPicPr>
          <p:cNvPr id="12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0436B8E-7B54-4327-A50A-D7A057AD2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512" r="1" b="1"/>
          <a:stretch/>
        </p:blipFill>
        <p:spPr>
          <a:xfrm>
            <a:off x="4038600" y="1014763"/>
            <a:ext cx="7188199" cy="482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2621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Yellow question mark">
            <a:extLst>
              <a:ext uri="{FF2B5EF4-FFF2-40B4-BE49-F238E27FC236}">
                <a16:creationId xmlns:a16="http://schemas.microsoft.com/office/drawing/2014/main" id="{19493EC7-C542-0B26-968D-2CD2C53F1F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626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E572C-08EC-1265-E3F7-6B6C2DA67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dirty="0">
                <a:solidFill>
                  <a:srgbClr val="FFFFFF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6566107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al Version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967" y="728453"/>
            <a:ext cx="71573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/>
                <a:cs typeface="Arial"/>
              </a:rPr>
              <a:t>Divider Page Title</a:t>
            </a:r>
          </a:p>
          <a:p>
            <a:endParaRPr lang="en-US" sz="3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Bullet point 1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Bullet point 2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Bullet point 3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Bullet point 4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Bullet point 5</a:t>
            </a:r>
          </a:p>
        </p:txBody>
      </p:sp>
      <p:pic>
        <p:nvPicPr>
          <p:cNvPr id="4" name="black.png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832" y="5875657"/>
            <a:ext cx="1783419" cy="945297"/>
          </a:xfrm>
          <a:prstGeom prst="rect">
            <a:avLst/>
          </a:prstGeom>
        </p:spPr>
      </p:pic>
      <p:sp>
        <p:nvSpPr>
          <p:cNvPr id="5" name="Text Box 3"/>
          <p:cNvSpPr txBox="1"/>
          <p:nvPr/>
        </p:nvSpPr>
        <p:spPr>
          <a:xfrm>
            <a:off x="1690144" y="6033659"/>
            <a:ext cx="1956874" cy="595571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25"/>
              </a:spcBef>
            </a:pPr>
            <a:r>
              <a:rPr lang="en-US" sz="800" b="1" dirty="0" err="1">
                <a:latin typeface="Arial"/>
                <a:ea typeface="ＭＳ 明朝"/>
                <a:cs typeface="MinionPro-Regular"/>
              </a:rPr>
              <a:t>Ollscoil</a:t>
            </a:r>
            <a:r>
              <a:rPr lang="en-US" sz="800" b="1" dirty="0">
                <a:latin typeface="Arial"/>
                <a:ea typeface="ＭＳ 明朝"/>
                <a:cs typeface="MinionPro-Regular"/>
              </a:rPr>
              <a:t> </a:t>
            </a:r>
            <a:r>
              <a:rPr lang="en-US" sz="800" b="1" dirty="0" err="1">
                <a:latin typeface="Arial"/>
                <a:ea typeface="ＭＳ 明朝"/>
                <a:cs typeface="MinionPro-Regular"/>
              </a:rPr>
              <a:t>Mhá</a:t>
            </a:r>
            <a:r>
              <a:rPr lang="en-US" sz="800" b="1" dirty="0">
                <a:latin typeface="Arial"/>
                <a:ea typeface="ＭＳ 明朝"/>
                <a:cs typeface="MinionPro-Regular"/>
              </a:rPr>
              <a:t> </a:t>
            </a:r>
            <a:r>
              <a:rPr lang="en-US" sz="800" b="1" dirty="0" err="1">
                <a:latin typeface="Arial"/>
                <a:ea typeface="ＭＳ 明朝"/>
                <a:cs typeface="MinionPro-Regular"/>
              </a:rPr>
              <a:t>Nuad</a:t>
            </a:r>
            <a:br>
              <a:rPr lang="en-US" sz="800" b="1" dirty="0">
                <a:latin typeface="Arial"/>
                <a:ea typeface="ＭＳ 明朝"/>
                <a:cs typeface="MinionPro-Regular"/>
              </a:rPr>
            </a:br>
            <a:r>
              <a:rPr lang="en-US" sz="800" b="1" dirty="0" err="1">
                <a:latin typeface="Arial"/>
                <a:ea typeface="ＭＳ 明朝"/>
                <a:cs typeface="MinionPro-Regular"/>
              </a:rPr>
              <a:t>Maynooth</a:t>
            </a:r>
            <a:r>
              <a:rPr lang="en-US" sz="800" b="1" dirty="0">
                <a:latin typeface="Arial"/>
                <a:ea typeface="ＭＳ 明朝"/>
                <a:cs typeface="MinionPro-Regular"/>
              </a:rPr>
              <a:t> University</a:t>
            </a:r>
            <a:endParaRPr lang="en-US" sz="800" dirty="0">
              <a:latin typeface="MinionPro-Regular"/>
              <a:ea typeface="ＭＳ 明朝"/>
              <a:cs typeface="MinionPro-Regular"/>
            </a:endParaRPr>
          </a:p>
          <a:p>
            <a:pPr>
              <a:spcBef>
                <a:spcPts val="425"/>
              </a:spcBef>
            </a:pPr>
            <a:r>
              <a:rPr lang="en-US" sz="800" dirty="0" err="1">
                <a:latin typeface="Arial"/>
                <a:ea typeface="ＭＳ 明朝"/>
                <a:cs typeface="MinionPro-Regular"/>
              </a:rPr>
              <a:t>Roinn</a:t>
            </a:r>
            <a:r>
              <a:rPr lang="en-US" sz="800" dirty="0">
                <a:latin typeface="Arial"/>
                <a:ea typeface="ＭＳ 明朝"/>
                <a:cs typeface="MinionPro-Regular"/>
              </a:rPr>
              <a:t> (Department Name)</a:t>
            </a:r>
            <a:br>
              <a:rPr lang="en-US" sz="800" dirty="0">
                <a:latin typeface="Arial"/>
                <a:ea typeface="ＭＳ 明朝"/>
                <a:cs typeface="MinionPro-Regular"/>
              </a:rPr>
            </a:br>
            <a:r>
              <a:rPr lang="en-US" sz="800" dirty="0">
                <a:latin typeface="Arial"/>
                <a:ea typeface="ＭＳ 明朝"/>
                <a:cs typeface="MinionPro-Regular"/>
              </a:rPr>
              <a:t>Department Name</a:t>
            </a:r>
            <a:endParaRPr lang="en-US" sz="800" dirty="0">
              <a:latin typeface="MinionPro-Regular"/>
              <a:ea typeface="ＭＳ 明朝"/>
              <a:cs typeface="Minio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03663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2" descr="A picture containing plant, building, window, indoor&#10;&#10;Description generated with high confidence">
            <a:extLst>
              <a:ext uri="{FF2B5EF4-FFF2-40B4-BE49-F238E27FC236}">
                <a16:creationId xmlns:a16="http://schemas.microsoft.com/office/drawing/2014/main" id="{A845E43F-AB04-4B85-91BE-5AA5FF29EA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"/>
          <a:stretch/>
        </p:blipFill>
        <p:spPr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67578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7EBFDB7D-DD97-44CE-AFFB-458781A3D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picture containing indoor, wall, building, floor&#10;&#10;Description generated with high confidence">
            <a:extLst>
              <a:ext uri="{FF2B5EF4-FFF2-40B4-BE49-F238E27FC236}">
                <a16:creationId xmlns:a16="http://schemas.microsoft.com/office/drawing/2014/main" id="{EF2B5357-A0DD-4064-8C9E-DA737E6C73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0" r="-1" b="-1"/>
          <a:stretch/>
        </p:blipFill>
        <p:spPr>
          <a:xfrm>
            <a:off x="20" y="10"/>
            <a:ext cx="9272902" cy="6857990"/>
          </a:xfrm>
          <a:custGeom>
            <a:avLst/>
            <a:gdLst/>
            <a:ahLst/>
            <a:cxnLst/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50F864A1-23CF-4954-887F-3C4458622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160561" y="1348782"/>
            <a:ext cx="935037" cy="8243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8D313E8C-7457-407E-BDA5-EACA44D38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960661" y="1000124"/>
            <a:ext cx="762167" cy="6719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884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6" name="Rectangle 8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Graphical user interface, websit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F3BDD45-5419-3878-3862-059401A514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00" r="-1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40109B-0CC0-D0A6-3EFF-2900B49AFE1D}"/>
              </a:ext>
            </a:extLst>
          </p:cNvPr>
          <p:cNvSpPr txBox="1"/>
          <p:nvPr/>
        </p:nvSpPr>
        <p:spPr>
          <a:xfrm>
            <a:off x="8643193" y="2418408"/>
            <a:ext cx="2942813" cy="3540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hlinkClick r:id="rId2"/>
              </a:rPr>
              <a:t>https://www.maynoothuniversity.ie/library</a:t>
            </a:r>
            <a:r>
              <a:rPr lang="en-US" sz="2000"/>
              <a:t> </a:t>
            </a:r>
          </a:p>
        </p:txBody>
      </p:sp>
      <p:sp>
        <p:nvSpPr>
          <p:cNvPr id="87" name="Rectangle 82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85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21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/>
            <a:lstStyle/>
            <a:p>
              <a:endParaRPr lang="en-IE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EEF2331-F487-421F-9238-DF260B3A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  <a:cs typeface="Calibri Light"/>
              </a:rPr>
              <a:t>Physical Library</a:t>
            </a:r>
            <a:endParaRPr lang="en-US" sz="4000">
              <a:solidFill>
                <a:srgbClr val="FFFFFF"/>
              </a:solidFill>
            </a:endParaRPr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E33AABA2-6F34-404F-ADBA-6289FF1C4B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124429"/>
              </p:ext>
            </p:extLst>
          </p:nvPr>
        </p:nvGraphicFramePr>
        <p:xfrm>
          <a:off x="4972979" y="333945"/>
          <a:ext cx="6492875" cy="5902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263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lowchart: Document 38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724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4C54B-4C2A-4F7B-BB5E-5B71F74A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Borrowing </a:t>
            </a:r>
          </a:p>
        </p:txBody>
      </p:sp>
      <p:pic>
        <p:nvPicPr>
          <p:cNvPr id="7" name="Content Placeholder 6">
            <a:hlinkClick r:id="rId2"/>
            <a:extLst>
              <a:ext uri="{FF2B5EF4-FFF2-40B4-BE49-F238E27FC236}">
                <a16:creationId xmlns:a16="http://schemas.microsoft.com/office/drawing/2014/main" id="{3DD4D726-3F31-ADCC-B2AA-6B39724D15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82338" y="640080"/>
            <a:ext cx="5998726" cy="55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1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E94B6-5F4A-4498-A65F-1C112FD9C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en-US">
                <a:cs typeface="Calibri Light"/>
              </a:rPr>
              <a:t>Library Resources Physical &amp; Online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1C7E5EE-D419-4377-9263-85D5648ED1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249" b="-2"/>
          <a:stretch/>
        </p:blipFill>
        <p:spPr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38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060622D-4A60-42BD-8D46-1AF2D1579F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8488397"/>
              </p:ext>
            </p:extLst>
          </p:nvPr>
        </p:nvGraphicFramePr>
        <p:xfrm>
          <a:off x="838200" y="1825625"/>
          <a:ext cx="539336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99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CA973A6F18884DAEFA11384B73CDFE" ma:contentTypeVersion="15" ma:contentTypeDescription="Create a new document." ma:contentTypeScope="" ma:versionID="caae1dc0c94a120cdd882155e12e4803">
  <xsd:schema xmlns:xsd="http://www.w3.org/2001/XMLSchema" xmlns:xs="http://www.w3.org/2001/XMLSchema" xmlns:p="http://schemas.microsoft.com/office/2006/metadata/properties" xmlns:ns2="d76486fb-f578-4adf-b5fa-df83c8e2c4e0" xmlns:ns3="52b57b91-f443-4269-9335-f6c5e487c521" targetNamespace="http://schemas.microsoft.com/office/2006/metadata/properties" ma:root="true" ma:fieldsID="073b37297c5020e47b337c01497b74b1" ns2:_="" ns3:_="">
    <xsd:import namespace="d76486fb-f578-4adf-b5fa-df83c8e2c4e0"/>
    <xsd:import namespace="52b57b91-f443-4269-9335-f6c5e487c5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6486fb-f578-4adf-b5fa-df83c8e2c4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ee92b2f-d444-4214-abdd-12644e6e9e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b57b91-f443-4269-9335-f6c5e487c52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c3efc019-96e2-4515-a5f4-96c84171c953}" ma:internalName="TaxCatchAll" ma:showField="CatchAllData" ma:web="52b57b91-f443-4269-9335-f6c5e487c5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b57b91-f443-4269-9335-f6c5e487c521" xsi:nil="true"/>
    <lcf76f155ced4ddcb4097134ff3c332f xmlns="d76486fb-f578-4adf-b5fa-df83c8e2c4e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ACD1F8-A8CD-43B0-B853-E4DCC9A5A824}"/>
</file>

<file path=customXml/itemProps2.xml><?xml version="1.0" encoding="utf-8"?>
<ds:datastoreItem xmlns:ds="http://schemas.openxmlformats.org/officeDocument/2006/customXml" ds:itemID="{45F15D3D-6703-4758-84EB-A5E869EAF863}">
  <ds:schemaRefs>
    <ds:schemaRef ds:uri="http://schemas.microsoft.com/office/2006/metadata/properties"/>
    <ds:schemaRef ds:uri="http://schemas.microsoft.com/office/infopath/2007/PartnerControls"/>
    <ds:schemaRef ds:uri="52b57b91-f443-4269-9335-f6c5e487c521"/>
    <ds:schemaRef ds:uri="d76486fb-f578-4adf-b5fa-df83c8e2c4e0"/>
  </ds:schemaRefs>
</ds:datastoreItem>
</file>

<file path=customXml/itemProps3.xml><?xml version="1.0" encoding="utf-8"?>
<ds:datastoreItem xmlns:ds="http://schemas.openxmlformats.org/officeDocument/2006/customXml" ds:itemID="{96D4AA26-A949-4812-AEF7-9DE4925405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791</Words>
  <Application>Microsoft Office PowerPoint</Application>
  <PresentationFormat>Widescreen</PresentationFormat>
  <Paragraphs>83</Paragraphs>
  <Slides>39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Calibri Light</vt:lpstr>
      <vt:lpstr>MinionPro-Regular</vt:lpstr>
      <vt:lpstr>office theme</vt:lpstr>
      <vt:lpstr>Office Theme</vt:lpstr>
      <vt:lpstr>Office Theme</vt:lpstr>
      <vt:lpstr>PowerPoint Presentation</vt:lpstr>
      <vt:lpstr>Research Students Library Induction </vt:lpstr>
      <vt:lpstr>PowerPoint Presentation</vt:lpstr>
      <vt:lpstr>PowerPoint Presentation</vt:lpstr>
      <vt:lpstr>PowerPoint Presentation</vt:lpstr>
      <vt:lpstr>PowerPoint Presentation</vt:lpstr>
      <vt:lpstr>Physical Library</vt:lpstr>
      <vt:lpstr>Borrowing </vt:lpstr>
      <vt:lpstr>Library Resources Physical &amp; Online</vt:lpstr>
      <vt:lpstr>Opening Hours  Check out the Library homepage. Times vary through the year. 12pm from W/B 25th Sept.</vt:lpstr>
      <vt:lpstr>Guides to MU Library Services &amp; Resources</vt:lpstr>
      <vt:lpstr>Library Services</vt:lpstr>
      <vt:lpstr>Learning Resources</vt:lpstr>
      <vt:lpstr>Successful Searching</vt:lpstr>
      <vt:lpstr>Subject Guides</vt:lpstr>
      <vt:lpstr>Research Support Guides</vt:lpstr>
      <vt:lpstr>Library Search Discovery Tool</vt:lpstr>
      <vt:lpstr>Advanced Search </vt:lpstr>
      <vt:lpstr>Library Search Results: Refine by Full Text, Peer Review, Type of resource,Location,Format Publication Data, Discipline etc.</vt:lpstr>
      <vt:lpstr>Access to Electronic Resources: Login when prompted </vt:lpstr>
      <vt:lpstr>Library Databases  A-Z:  Filter by Subject or Browse </vt:lpstr>
      <vt:lpstr>PowerPoint Presentation</vt:lpstr>
      <vt:lpstr>PowerPoint Presentation</vt:lpstr>
      <vt:lpstr>Sage Research Methods .  Books, Videos, Tools</vt:lpstr>
      <vt:lpstr>Project Planner  http://methods.sagepub.com/project-planner Planning your Topic, Literature Reviews, Developing Research Questions, Research Design, Data Collection etc.</vt:lpstr>
      <vt:lpstr> Journal Search via Quick Links or the Collections Tab</vt:lpstr>
      <vt:lpstr>MURAL MU: PhD's, Research Masters &amp; Academic Publications  </vt:lpstr>
      <vt:lpstr>Depositing your Thesis Depositing your Phd into the Institutional Repository - Open Access: a guide for researchers - LibGuides at National University of Ireland, Maynooth</vt:lpstr>
      <vt:lpstr>Reference Management Software</vt:lpstr>
      <vt:lpstr>AppsAnywhere via MU IT Website </vt:lpstr>
      <vt:lpstr>Research Skills (GST2)</vt:lpstr>
      <vt:lpstr>Research Skills &amp; ResourcesToolbox  LibraryNUIM YouTube</vt:lpstr>
      <vt:lpstr>Library Information Skills Tutorials</vt:lpstr>
      <vt:lpstr>Research Week 21st-24th Oct 2024 Details Coming Soon !</vt:lpstr>
      <vt:lpstr>Lunchtime Research Seminars October to November 2024</vt:lpstr>
      <vt:lpstr>What Next?</vt:lpstr>
      <vt:lpstr>Research Support Librarian 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Ciaran Quinn</dc:creator>
  <cp:lastModifiedBy>Hazel Keane Lavelle</cp:lastModifiedBy>
  <cp:revision>1384</cp:revision>
  <dcterms:created xsi:type="dcterms:W3CDTF">2013-07-15T20:26:40Z</dcterms:created>
  <dcterms:modified xsi:type="dcterms:W3CDTF">2024-09-19T13:22:33Z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0x0101006DCA973A6F18884DAEFA11384B73CDFE</vt:lpwstr>
  </property>
  <property fmtid="{D5CDD505-2E9C-101B-9397-08002B2CF9AE}" pid="3" name="MediaServiceImageTags">
    <vt:lpwstr/>
  </property>
</Properties>
</file>