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08200E-0356-4AE2-882D-B5B6673FF2AB}" v="86" dt="2024-09-18T13:24:49.4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87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Waldron" userId="b3efb094-4467-4c8f-b899-5d7b58965294" providerId="ADAL" clId="{3F08200E-0356-4AE2-882D-B5B6673FF2AB}"/>
    <pc:docChg chg="undo redo custSel addSld delSld modSld sldOrd">
      <pc:chgData name="Alan Waldron" userId="b3efb094-4467-4c8f-b899-5d7b58965294" providerId="ADAL" clId="{3F08200E-0356-4AE2-882D-B5B6673FF2AB}" dt="2024-09-18T13:24:49.417" v="1514" actId="255"/>
      <pc:docMkLst>
        <pc:docMk/>
      </pc:docMkLst>
      <pc:sldChg chg="addSp delSp modSp new mod modMedia setBg">
        <pc:chgData name="Alan Waldron" userId="b3efb094-4467-4c8f-b899-5d7b58965294" providerId="ADAL" clId="{3F08200E-0356-4AE2-882D-B5B6673FF2AB}" dt="2024-09-18T13:20:21.915" v="1466"/>
        <pc:sldMkLst>
          <pc:docMk/>
          <pc:sldMk cId="3495994842" sldId="256"/>
        </pc:sldMkLst>
        <pc:spChg chg="mod">
          <ac:chgData name="Alan Waldron" userId="b3efb094-4467-4c8f-b899-5d7b58965294" providerId="ADAL" clId="{3F08200E-0356-4AE2-882D-B5B6673FF2AB}" dt="2024-09-18T13:20:21.118" v="1464" actId="26606"/>
          <ac:spMkLst>
            <pc:docMk/>
            <pc:sldMk cId="3495994842" sldId="256"/>
            <ac:spMk id="2" creationId="{CDEE7DBA-78A6-B105-8F19-2AACA6F91E1D}"/>
          </ac:spMkLst>
        </pc:spChg>
        <pc:spChg chg="mod">
          <ac:chgData name="Alan Waldron" userId="b3efb094-4467-4c8f-b899-5d7b58965294" providerId="ADAL" clId="{3F08200E-0356-4AE2-882D-B5B6673FF2AB}" dt="2024-09-18T13:20:21.118" v="1464" actId="26606"/>
          <ac:spMkLst>
            <pc:docMk/>
            <pc:sldMk cId="3495994842" sldId="256"/>
            <ac:spMk id="3" creationId="{800BCF25-1F53-3A7D-64BE-93DB76D39009}"/>
          </ac:spMkLst>
        </pc:spChg>
        <pc:spChg chg="add del">
          <ac:chgData name="Alan Waldron" userId="b3efb094-4467-4c8f-b899-5d7b58965294" providerId="ADAL" clId="{3F08200E-0356-4AE2-882D-B5B6673FF2AB}" dt="2024-09-18T13:20:21.055" v="1463" actId="26606"/>
          <ac:spMkLst>
            <pc:docMk/>
            <pc:sldMk cId="3495994842" sldId="256"/>
            <ac:spMk id="8" creationId="{0262E669-7774-4EAE-BBCE-F9FFE664D513}"/>
          </ac:spMkLst>
        </pc:spChg>
        <pc:spChg chg="add del">
          <ac:chgData name="Alan Waldron" userId="b3efb094-4467-4c8f-b899-5d7b58965294" providerId="ADAL" clId="{3F08200E-0356-4AE2-882D-B5B6673FF2AB}" dt="2024-09-18T13:20:18.860" v="1461" actId="26606"/>
          <ac:spMkLst>
            <pc:docMk/>
            <pc:sldMk cId="3495994842" sldId="256"/>
            <ac:spMk id="9" creationId="{3AD630B4-4CCC-7B1D-1803-DAED942D7E50}"/>
          </ac:spMkLst>
        </pc:spChg>
        <pc:spChg chg="add del">
          <ac:chgData name="Alan Waldron" userId="b3efb094-4467-4c8f-b899-5d7b58965294" providerId="ADAL" clId="{3F08200E-0356-4AE2-882D-B5B6673FF2AB}" dt="2024-09-18T13:20:21.055" v="1463" actId="26606"/>
          <ac:spMkLst>
            <pc:docMk/>
            <pc:sldMk cId="3495994842" sldId="256"/>
            <ac:spMk id="10" creationId="{D0838CA9-6736-4868-BAC7-C020254B5B07}"/>
          </ac:spMkLst>
        </pc:spChg>
        <pc:spChg chg="add del">
          <ac:chgData name="Alan Waldron" userId="b3efb094-4467-4c8f-b899-5d7b58965294" providerId="ADAL" clId="{3F08200E-0356-4AE2-882D-B5B6673FF2AB}" dt="2024-09-18T13:20:21.055" v="1463" actId="26606"/>
          <ac:spMkLst>
            <pc:docMk/>
            <pc:sldMk cId="3495994842" sldId="256"/>
            <ac:spMk id="12" creationId="{6AA9F379-605C-48FC-AA29-73D667134AED}"/>
          </ac:spMkLst>
        </pc:spChg>
        <pc:spChg chg="add">
          <ac:chgData name="Alan Waldron" userId="b3efb094-4467-4c8f-b899-5d7b58965294" providerId="ADAL" clId="{3F08200E-0356-4AE2-882D-B5B6673FF2AB}" dt="2024-09-18T13:20:21.118" v="1464" actId="26606"/>
          <ac:spMkLst>
            <pc:docMk/>
            <pc:sldMk cId="3495994842" sldId="256"/>
            <ac:spMk id="14" creationId="{C1DD1A8A-57D5-4A81-AD04-532B043C5611}"/>
          </ac:spMkLst>
        </pc:spChg>
        <pc:spChg chg="add">
          <ac:chgData name="Alan Waldron" userId="b3efb094-4467-4c8f-b899-5d7b58965294" providerId="ADAL" clId="{3F08200E-0356-4AE2-882D-B5B6673FF2AB}" dt="2024-09-18T13:20:21.118" v="1464" actId="26606"/>
          <ac:spMkLst>
            <pc:docMk/>
            <pc:sldMk cId="3495994842" sldId="256"/>
            <ac:spMk id="16" creationId="{007891EC-4501-44ED-A8C8-B11B6DB767AB}"/>
          </ac:spMkLst>
        </pc:spChg>
        <pc:picChg chg="add del">
          <ac:chgData name="Alan Waldron" userId="b3efb094-4467-4c8f-b899-5d7b58965294" providerId="ADAL" clId="{3F08200E-0356-4AE2-882D-B5B6673FF2AB}" dt="2024-09-18T13:20:18.860" v="1461" actId="26606"/>
          <ac:picMkLst>
            <pc:docMk/>
            <pc:sldMk cId="3495994842" sldId="256"/>
            <ac:picMk id="5" creationId="{D9105932-A85D-C9E0-BA0F-CA63EC50FBF2}"/>
          </ac:picMkLst>
        </pc:picChg>
        <pc:picChg chg="add mod">
          <ac:chgData name="Alan Waldron" userId="b3efb094-4467-4c8f-b899-5d7b58965294" providerId="ADAL" clId="{3F08200E-0356-4AE2-882D-B5B6673FF2AB}" dt="2024-09-18T13:20:21.915" v="1466"/>
          <ac:picMkLst>
            <pc:docMk/>
            <pc:sldMk cId="3495994842" sldId="256"/>
            <ac:picMk id="15" creationId="{D986F315-EC5D-F740-C279-B5CCF35F7519}"/>
          </ac:picMkLst>
        </pc:picChg>
        <pc:cxnChg chg="add del">
          <ac:chgData name="Alan Waldron" userId="b3efb094-4467-4c8f-b899-5d7b58965294" providerId="ADAL" clId="{3F08200E-0356-4AE2-882D-B5B6673FF2AB}" dt="2024-09-18T13:20:18.860" v="1461" actId="26606"/>
          <ac:cxnSpMkLst>
            <pc:docMk/>
            <pc:sldMk cId="3495994842" sldId="256"/>
            <ac:cxnSpMk id="11" creationId="{49264613-F0F7-08CE-0ADF-98407A64DAE6}"/>
          </ac:cxnSpMkLst>
        </pc:cxnChg>
      </pc:sldChg>
      <pc:sldChg chg="addSp delSp modSp new mod setBg modClrScheme modAnim chgLayout">
        <pc:chgData name="Alan Waldron" userId="b3efb094-4467-4c8f-b899-5d7b58965294" providerId="ADAL" clId="{3F08200E-0356-4AE2-882D-B5B6673FF2AB}" dt="2024-09-18T13:20:46.976" v="1467" actId="26606"/>
        <pc:sldMkLst>
          <pc:docMk/>
          <pc:sldMk cId="95276237" sldId="257"/>
        </pc:sldMkLst>
        <pc:spChg chg="del mod ord">
          <ac:chgData name="Alan Waldron" userId="b3efb094-4467-4c8f-b899-5d7b58965294" providerId="ADAL" clId="{3F08200E-0356-4AE2-882D-B5B6673FF2AB}" dt="2024-09-18T12:46:14.328" v="42" actId="700"/>
          <ac:spMkLst>
            <pc:docMk/>
            <pc:sldMk cId="95276237" sldId="257"/>
            <ac:spMk id="2" creationId="{58B099BA-33EE-BB04-7C9F-6E5CD893AF3F}"/>
          </ac:spMkLst>
        </pc:spChg>
        <pc:spChg chg="del mod ord">
          <ac:chgData name="Alan Waldron" userId="b3efb094-4467-4c8f-b899-5d7b58965294" providerId="ADAL" clId="{3F08200E-0356-4AE2-882D-B5B6673FF2AB}" dt="2024-09-18T12:46:14.328" v="42" actId="700"/>
          <ac:spMkLst>
            <pc:docMk/>
            <pc:sldMk cId="95276237" sldId="257"/>
            <ac:spMk id="3" creationId="{16838FD9-B0BD-725C-223B-0D30A82B39B7}"/>
          </ac:spMkLst>
        </pc:spChg>
        <pc:spChg chg="add mod ord">
          <ac:chgData name="Alan Waldron" userId="b3efb094-4467-4c8f-b899-5d7b58965294" providerId="ADAL" clId="{3F08200E-0356-4AE2-882D-B5B6673FF2AB}" dt="2024-09-18T13:20:46.976" v="1467" actId="26606"/>
          <ac:spMkLst>
            <pc:docMk/>
            <pc:sldMk cId="95276237" sldId="257"/>
            <ac:spMk id="4" creationId="{5D40EBC7-3D4F-19DA-32E2-4CCD84AABE8E}"/>
          </ac:spMkLst>
        </pc:spChg>
        <pc:spChg chg="add del mod ord">
          <ac:chgData name="Alan Waldron" userId="b3efb094-4467-4c8f-b899-5d7b58965294" providerId="ADAL" clId="{3F08200E-0356-4AE2-882D-B5B6673FF2AB}" dt="2024-09-18T13:20:46.976" v="1467" actId="26606"/>
          <ac:spMkLst>
            <pc:docMk/>
            <pc:sldMk cId="95276237" sldId="257"/>
            <ac:spMk id="5" creationId="{8AF0A8FD-15CC-4401-EA72-3A7DD94A34CA}"/>
          </ac:spMkLst>
        </pc:spChg>
        <pc:spChg chg="add del mod ord">
          <ac:chgData name="Alan Waldron" userId="b3efb094-4467-4c8f-b899-5d7b58965294" providerId="ADAL" clId="{3F08200E-0356-4AE2-882D-B5B6673FF2AB}" dt="2024-09-18T12:48:00.082" v="50" actId="931"/>
          <ac:spMkLst>
            <pc:docMk/>
            <pc:sldMk cId="95276237" sldId="257"/>
            <ac:spMk id="6" creationId="{400D241B-B2DB-5970-6456-23889C6394AC}"/>
          </ac:spMkLst>
        </pc:spChg>
        <pc:spChg chg="add">
          <ac:chgData name="Alan Waldron" userId="b3efb094-4467-4c8f-b899-5d7b58965294" providerId="ADAL" clId="{3F08200E-0356-4AE2-882D-B5B6673FF2AB}" dt="2024-09-18T13:20:46.976" v="1467" actId="26606"/>
          <ac:spMkLst>
            <pc:docMk/>
            <pc:sldMk cId="95276237" sldId="257"/>
            <ac:spMk id="15" creationId="{743AA782-23D1-4521-8CAD-47662984AA08}"/>
          </ac:spMkLst>
        </pc:spChg>
        <pc:spChg chg="add">
          <ac:chgData name="Alan Waldron" userId="b3efb094-4467-4c8f-b899-5d7b58965294" providerId="ADAL" clId="{3F08200E-0356-4AE2-882D-B5B6673FF2AB}" dt="2024-09-18T13:20:46.976" v="1467" actId="26606"/>
          <ac:spMkLst>
            <pc:docMk/>
            <pc:sldMk cId="95276237" sldId="257"/>
            <ac:spMk id="17" creationId="{650D18FE-0824-4A46-B22C-A86B52E5780A}"/>
          </ac:spMkLst>
        </pc:spChg>
        <pc:picChg chg="add mod">
          <ac:chgData name="Alan Waldron" userId="b3efb094-4467-4c8f-b899-5d7b58965294" providerId="ADAL" clId="{3F08200E-0356-4AE2-882D-B5B6673FF2AB}" dt="2024-09-18T12:47:34.406" v="49"/>
          <ac:picMkLst>
            <pc:docMk/>
            <pc:sldMk cId="95276237" sldId="257"/>
            <ac:picMk id="8" creationId="{8D776BE0-24DB-4BC4-39FB-EF2939B4108F}"/>
          </ac:picMkLst>
        </pc:picChg>
        <pc:picChg chg="add mod">
          <ac:chgData name="Alan Waldron" userId="b3efb094-4467-4c8f-b899-5d7b58965294" providerId="ADAL" clId="{3F08200E-0356-4AE2-882D-B5B6673FF2AB}" dt="2024-09-18T13:20:46.976" v="1467" actId="26606"/>
          <ac:picMkLst>
            <pc:docMk/>
            <pc:sldMk cId="95276237" sldId="257"/>
            <ac:picMk id="10" creationId="{3E83E60A-0D10-1436-3983-745FD2A856CC}"/>
          </ac:picMkLst>
        </pc:picChg>
      </pc:sldChg>
      <pc:sldChg chg="addSp delSp modSp new mod setBg modClrScheme modAnim chgLayout">
        <pc:chgData name="Alan Waldron" userId="b3efb094-4467-4c8f-b899-5d7b58965294" providerId="ADAL" clId="{3F08200E-0356-4AE2-882D-B5B6673FF2AB}" dt="2024-09-18T13:23:16.510" v="1493" actId="20577"/>
        <pc:sldMkLst>
          <pc:docMk/>
          <pc:sldMk cId="2838271022" sldId="258"/>
        </pc:sldMkLst>
        <pc:spChg chg="del mod ord">
          <ac:chgData name="Alan Waldron" userId="b3efb094-4467-4c8f-b899-5d7b58965294" providerId="ADAL" clId="{3F08200E-0356-4AE2-882D-B5B6673FF2AB}" dt="2024-09-18T12:53:08.897" v="194" actId="700"/>
          <ac:spMkLst>
            <pc:docMk/>
            <pc:sldMk cId="2838271022" sldId="258"/>
            <ac:spMk id="2" creationId="{733925A2-67A4-606A-FDE9-B02BAD2E73C1}"/>
          </ac:spMkLst>
        </pc:spChg>
        <pc:spChg chg="del mod ord">
          <ac:chgData name="Alan Waldron" userId="b3efb094-4467-4c8f-b899-5d7b58965294" providerId="ADAL" clId="{3F08200E-0356-4AE2-882D-B5B6673FF2AB}" dt="2024-09-18T12:53:08.897" v="194" actId="700"/>
          <ac:spMkLst>
            <pc:docMk/>
            <pc:sldMk cId="2838271022" sldId="258"/>
            <ac:spMk id="3" creationId="{BE81D564-A99D-3710-52A6-1737978E6C29}"/>
          </ac:spMkLst>
        </pc:spChg>
        <pc:spChg chg="del">
          <ac:chgData name="Alan Waldron" userId="b3efb094-4467-4c8f-b899-5d7b58965294" providerId="ADAL" clId="{3F08200E-0356-4AE2-882D-B5B6673FF2AB}" dt="2024-09-18T12:53:08.897" v="194" actId="700"/>
          <ac:spMkLst>
            <pc:docMk/>
            <pc:sldMk cId="2838271022" sldId="258"/>
            <ac:spMk id="4" creationId="{479F964B-32C3-F2AC-7005-E5EADD7568E4}"/>
          </ac:spMkLst>
        </pc:spChg>
        <pc:spChg chg="add mod ord">
          <ac:chgData name="Alan Waldron" userId="b3efb094-4467-4c8f-b899-5d7b58965294" providerId="ADAL" clId="{3F08200E-0356-4AE2-882D-B5B6673FF2AB}" dt="2024-09-18T13:21:00.775" v="1468" actId="26606"/>
          <ac:spMkLst>
            <pc:docMk/>
            <pc:sldMk cId="2838271022" sldId="258"/>
            <ac:spMk id="5" creationId="{5A27F6A7-8322-7C22-7A52-E737BD298D45}"/>
          </ac:spMkLst>
        </pc:spChg>
        <pc:spChg chg="add mod ord">
          <ac:chgData name="Alan Waldron" userId="b3efb094-4467-4c8f-b899-5d7b58965294" providerId="ADAL" clId="{3F08200E-0356-4AE2-882D-B5B6673FF2AB}" dt="2024-09-18T13:23:16.510" v="1493" actId="20577"/>
          <ac:spMkLst>
            <pc:docMk/>
            <pc:sldMk cId="2838271022" sldId="258"/>
            <ac:spMk id="6" creationId="{CCA17F53-CA30-A4FD-7DDD-DF6AAA87B58C}"/>
          </ac:spMkLst>
        </pc:spChg>
        <pc:spChg chg="add">
          <ac:chgData name="Alan Waldron" userId="b3efb094-4467-4c8f-b899-5d7b58965294" providerId="ADAL" clId="{3F08200E-0356-4AE2-882D-B5B6673FF2AB}" dt="2024-09-18T13:21:00.775" v="1468" actId="26606"/>
          <ac:spMkLst>
            <pc:docMk/>
            <pc:sldMk cId="2838271022" sldId="258"/>
            <ac:spMk id="11" creationId="{907EF6B7-1338-4443-8C46-6A318D952DFD}"/>
          </ac:spMkLst>
        </pc:spChg>
        <pc:spChg chg="add">
          <ac:chgData name="Alan Waldron" userId="b3efb094-4467-4c8f-b899-5d7b58965294" providerId="ADAL" clId="{3F08200E-0356-4AE2-882D-B5B6673FF2AB}" dt="2024-09-18T13:21:00.775" v="1468" actId="26606"/>
          <ac:spMkLst>
            <pc:docMk/>
            <pc:sldMk cId="2838271022" sldId="258"/>
            <ac:spMk id="13" creationId="{DAAE4CDD-124C-4DCF-9584-B6033B545DD5}"/>
          </ac:spMkLst>
        </pc:spChg>
        <pc:spChg chg="add">
          <ac:chgData name="Alan Waldron" userId="b3efb094-4467-4c8f-b899-5d7b58965294" providerId="ADAL" clId="{3F08200E-0356-4AE2-882D-B5B6673FF2AB}" dt="2024-09-18T13:21:00.775" v="1468" actId="26606"/>
          <ac:spMkLst>
            <pc:docMk/>
            <pc:sldMk cId="2838271022" sldId="258"/>
            <ac:spMk id="15" creationId="{081E4A58-353D-44AE-B2FC-2A74E2E400F7}"/>
          </ac:spMkLst>
        </pc:spChg>
      </pc:sldChg>
      <pc:sldChg chg="addSp delSp modSp new add del mod ord setBg modClrScheme chgLayout">
        <pc:chgData name="Alan Waldron" userId="b3efb094-4467-4c8f-b899-5d7b58965294" providerId="ADAL" clId="{3F08200E-0356-4AE2-882D-B5B6673FF2AB}" dt="2024-09-18T12:58:05.115" v="475"/>
        <pc:sldMkLst>
          <pc:docMk/>
          <pc:sldMk cId="481714747" sldId="259"/>
        </pc:sldMkLst>
        <pc:spChg chg="mod ord">
          <ac:chgData name="Alan Waldron" userId="b3efb094-4467-4c8f-b899-5d7b58965294" providerId="ADAL" clId="{3F08200E-0356-4AE2-882D-B5B6673FF2AB}" dt="2024-09-18T12:57:59.519" v="473" actId="26606"/>
          <ac:spMkLst>
            <pc:docMk/>
            <pc:sldMk cId="481714747" sldId="259"/>
            <ac:spMk id="2" creationId="{0AB067BB-CE07-1EA6-9BC5-46038AF074F8}"/>
          </ac:spMkLst>
        </pc:spChg>
        <pc:spChg chg="del">
          <ac:chgData name="Alan Waldron" userId="b3efb094-4467-4c8f-b899-5d7b58965294" providerId="ADAL" clId="{3F08200E-0356-4AE2-882D-B5B6673FF2AB}" dt="2024-09-18T12:57:52.691" v="472" actId="700"/>
          <ac:spMkLst>
            <pc:docMk/>
            <pc:sldMk cId="481714747" sldId="259"/>
            <ac:spMk id="3" creationId="{530BBD0D-6C1F-7A7C-C4DA-24954BA5C85C}"/>
          </ac:spMkLst>
        </pc:spChg>
        <pc:spChg chg="add">
          <ac:chgData name="Alan Waldron" userId="b3efb094-4467-4c8f-b899-5d7b58965294" providerId="ADAL" clId="{3F08200E-0356-4AE2-882D-B5B6673FF2AB}" dt="2024-09-18T12:57:59.519" v="473" actId="26606"/>
          <ac:spMkLst>
            <pc:docMk/>
            <pc:sldMk cId="481714747" sldId="259"/>
            <ac:spMk id="7" creationId="{FFD48BC7-DC40-47DE-87EE-9F4B6ECB9ABB}"/>
          </ac:spMkLst>
        </pc:spChg>
        <pc:spChg chg="add">
          <ac:chgData name="Alan Waldron" userId="b3efb094-4467-4c8f-b899-5d7b58965294" providerId="ADAL" clId="{3F08200E-0356-4AE2-882D-B5B6673FF2AB}" dt="2024-09-18T12:57:59.519" v="473" actId="26606"/>
          <ac:spMkLst>
            <pc:docMk/>
            <pc:sldMk cId="481714747" sldId="259"/>
            <ac:spMk id="9" creationId="{E502BBC7-2C76-46F3-BC24-5985BC13DB88}"/>
          </ac:spMkLst>
        </pc:spChg>
        <pc:spChg chg="add">
          <ac:chgData name="Alan Waldron" userId="b3efb094-4467-4c8f-b899-5d7b58965294" providerId="ADAL" clId="{3F08200E-0356-4AE2-882D-B5B6673FF2AB}" dt="2024-09-18T12:57:59.519" v="473" actId="26606"/>
          <ac:spMkLst>
            <pc:docMk/>
            <pc:sldMk cId="481714747" sldId="259"/>
            <ac:spMk id="11" creationId="{C7F28D52-2A5F-4D23-81AE-7CB8B591C7AF}"/>
          </ac:spMkLst>
        </pc:spChg>
        <pc:spChg chg="add">
          <ac:chgData name="Alan Waldron" userId="b3efb094-4467-4c8f-b899-5d7b58965294" providerId="ADAL" clId="{3F08200E-0356-4AE2-882D-B5B6673FF2AB}" dt="2024-09-18T12:57:59.519" v="473" actId="26606"/>
          <ac:spMkLst>
            <pc:docMk/>
            <pc:sldMk cId="481714747" sldId="259"/>
            <ac:spMk id="13" creationId="{3629484E-3792-4B3D-89AD-7C8A1ED0E0D4}"/>
          </ac:spMkLst>
        </pc:spChg>
      </pc:sldChg>
      <pc:sldChg chg="addSp delSp modSp new mod setBg modAnim">
        <pc:chgData name="Alan Waldron" userId="b3efb094-4467-4c8f-b899-5d7b58965294" providerId="ADAL" clId="{3F08200E-0356-4AE2-882D-B5B6673FF2AB}" dt="2024-09-18T13:22:46.940" v="1483" actId="20577"/>
        <pc:sldMkLst>
          <pc:docMk/>
          <pc:sldMk cId="4038890876" sldId="260"/>
        </pc:sldMkLst>
        <pc:spChg chg="mod">
          <ac:chgData name="Alan Waldron" userId="b3efb094-4467-4c8f-b899-5d7b58965294" providerId="ADAL" clId="{3F08200E-0356-4AE2-882D-B5B6673FF2AB}" dt="2024-09-18T13:22:37.022" v="1480" actId="26606"/>
          <ac:spMkLst>
            <pc:docMk/>
            <pc:sldMk cId="4038890876" sldId="260"/>
            <ac:spMk id="2" creationId="{3DD8F579-F137-4CA6-F624-33E80BE64C8A}"/>
          </ac:spMkLst>
        </pc:spChg>
        <pc:spChg chg="mod">
          <ac:chgData name="Alan Waldron" userId="b3efb094-4467-4c8f-b899-5d7b58965294" providerId="ADAL" clId="{3F08200E-0356-4AE2-882D-B5B6673FF2AB}" dt="2024-09-18T13:22:46.940" v="1483" actId="20577"/>
          <ac:spMkLst>
            <pc:docMk/>
            <pc:sldMk cId="4038890876" sldId="260"/>
            <ac:spMk id="3" creationId="{A7D632B0-476A-B6FB-7F43-C49EC5F3A41B}"/>
          </ac:spMkLst>
        </pc:spChg>
        <pc:spChg chg="add del">
          <ac:chgData name="Alan Waldron" userId="b3efb094-4467-4c8f-b899-5d7b58965294" providerId="ADAL" clId="{3F08200E-0356-4AE2-882D-B5B6673FF2AB}" dt="2024-09-18T13:21:24.376" v="1470" actId="26606"/>
          <ac:spMkLst>
            <pc:docMk/>
            <pc:sldMk cId="4038890876" sldId="260"/>
            <ac:spMk id="8" creationId="{907EF6B7-1338-4443-8C46-6A318D952DFD}"/>
          </ac:spMkLst>
        </pc:spChg>
        <pc:spChg chg="add del">
          <ac:chgData name="Alan Waldron" userId="b3efb094-4467-4c8f-b899-5d7b58965294" providerId="ADAL" clId="{3F08200E-0356-4AE2-882D-B5B6673FF2AB}" dt="2024-09-18T13:21:24.376" v="1470" actId="26606"/>
          <ac:spMkLst>
            <pc:docMk/>
            <pc:sldMk cId="4038890876" sldId="260"/>
            <ac:spMk id="10" creationId="{DAAE4CDD-124C-4DCF-9584-B6033B545DD5}"/>
          </ac:spMkLst>
        </pc:spChg>
        <pc:spChg chg="add del">
          <ac:chgData name="Alan Waldron" userId="b3efb094-4467-4c8f-b899-5d7b58965294" providerId="ADAL" clId="{3F08200E-0356-4AE2-882D-B5B6673FF2AB}" dt="2024-09-18T13:21:24.376" v="1470" actId="26606"/>
          <ac:spMkLst>
            <pc:docMk/>
            <pc:sldMk cId="4038890876" sldId="260"/>
            <ac:spMk id="12" creationId="{081E4A58-353D-44AE-B2FC-2A74E2E400F7}"/>
          </ac:spMkLst>
        </pc:spChg>
        <pc:spChg chg="add del">
          <ac:chgData name="Alan Waldron" userId="b3efb094-4467-4c8f-b899-5d7b58965294" providerId="ADAL" clId="{3F08200E-0356-4AE2-882D-B5B6673FF2AB}" dt="2024-09-18T13:21:25.741" v="1472" actId="26606"/>
          <ac:spMkLst>
            <pc:docMk/>
            <pc:sldMk cId="4038890876" sldId="260"/>
            <ac:spMk id="14" creationId="{4300840D-0A0B-4512-BACA-B439D5B9C57C}"/>
          </ac:spMkLst>
        </pc:spChg>
        <pc:spChg chg="add del">
          <ac:chgData name="Alan Waldron" userId="b3efb094-4467-4c8f-b899-5d7b58965294" providerId="ADAL" clId="{3F08200E-0356-4AE2-882D-B5B6673FF2AB}" dt="2024-09-18T13:21:25.741" v="1472" actId="26606"/>
          <ac:spMkLst>
            <pc:docMk/>
            <pc:sldMk cId="4038890876" sldId="260"/>
            <ac:spMk id="15" creationId="{09588DA8-065E-4F6F-8EFD-43104AB2E0CF}"/>
          </ac:spMkLst>
        </pc:spChg>
        <pc:spChg chg="add del">
          <ac:chgData name="Alan Waldron" userId="b3efb094-4467-4c8f-b899-5d7b58965294" providerId="ADAL" clId="{3F08200E-0356-4AE2-882D-B5B6673FF2AB}" dt="2024-09-18T13:21:25.741" v="1472" actId="26606"/>
          <ac:spMkLst>
            <pc:docMk/>
            <pc:sldMk cId="4038890876" sldId="260"/>
            <ac:spMk id="16" creationId="{D2B78728-A580-49A7-84F9-6EF6F583ADE0}"/>
          </ac:spMkLst>
        </pc:spChg>
        <pc:spChg chg="add del">
          <ac:chgData name="Alan Waldron" userId="b3efb094-4467-4c8f-b899-5d7b58965294" providerId="ADAL" clId="{3F08200E-0356-4AE2-882D-B5B6673FF2AB}" dt="2024-09-18T13:21:25.741" v="1472" actId="26606"/>
          <ac:spMkLst>
            <pc:docMk/>
            <pc:sldMk cId="4038890876" sldId="260"/>
            <ac:spMk id="17" creationId="{C4285719-470E-454C-AF62-8323075F1F5B}"/>
          </ac:spMkLst>
        </pc:spChg>
        <pc:spChg chg="add del">
          <ac:chgData name="Alan Waldron" userId="b3efb094-4467-4c8f-b899-5d7b58965294" providerId="ADAL" clId="{3F08200E-0356-4AE2-882D-B5B6673FF2AB}" dt="2024-09-18T13:21:25.741" v="1472" actId="26606"/>
          <ac:spMkLst>
            <pc:docMk/>
            <pc:sldMk cId="4038890876" sldId="260"/>
            <ac:spMk id="18" creationId="{38FAA1A1-D861-433F-88FA-1E9D6FD31D11}"/>
          </ac:spMkLst>
        </pc:spChg>
        <pc:spChg chg="add del">
          <ac:chgData name="Alan Waldron" userId="b3efb094-4467-4c8f-b899-5d7b58965294" providerId="ADAL" clId="{3F08200E-0356-4AE2-882D-B5B6673FF2AB}" dt="2024-09-18T13:21:25.741" v="1472" actId="26606"/>
          <ac:spMkLst>
            <pc:docMk/>
            <pc:sldMk cId="4038890876" sldId="260"/>
            <ac:spMk id="19" creationId="{CD9FE4EF-C4D8-49A0-B2FF-81D8DB7D8A24}"/>
          </ac:spMkLst>
        </pc:spChg>
        <pc:spChg chg="add del">
          <ac:chgData name="Alan Waldron" userId="b3efb094-4467-4c8f-b899-5d7b58965294" providerId="ADAL" clId="{3F08200E-0356-4AE2-882D-B5B6673FF2AB}" dt="2024-09-18T13:21:25.741" v="1472" actId="26606"/>
          <ac:spMkLst>
            <pc:docMk/>
            <pc:sldMk cId="4038890876" sldId="260"/>
            <ac:spMk id="20" creationId="{8D71EDA1-87BF-4D5D-AB79-F346FD19278A}"/>
          </ac:spMkLst>
        </pc:spChg>
        <pc:spChg chg="add del">
          <ac:chgData name="Alan Waldron" userId="b3efb094-4467-4c8f-b899-5d7b58965294" providerId="ADAL" clId="{3F08200E-0356-4AE2-882D-B5B6673FF2AB}" dt="2024-09-18T13:21:31.210" v="1474" actId="26606"/>
          <ac:spMkLst>
            <pc:docMk/>
            <pc:sldMk cId="4038890876" sldId="260"/>
            <ac:spMk id="22" creationId="{B6CDA21F-E7AF-4C75-8395-33F58D5B0E45}"/>
          </ac:spMkLst>
        </pc:spChg>
        <pc:spChg chg="add del">
          <ac:chgData name="Alan Waldron" userId="b3efb094-4467-4c8f-b899-5d7b58965294" providerId="ADAL" clId="{3F08200E-0356-4AE2-882D-B5B6673FF2AB}" dt="2024-09-18T13:21:31.210" v="1474" actId="26606"/>
          <ac:spMkLst>
            <pc:docMk/>
            <pc:sldMk cId="4038890876" sldId="260"/>
            <ac:spMk id="25" creationId="{D5B0017B-2ECA-49AF-B397-DC140825DF8D}"/>
          </ac:spMkLst>
        </pc:spChg>
        <pc:spChg chg="add del">
          <ac:chgData name="Alan Waldron" userId="b3efb094-4467-4c8f-b899-5d7b58965294" providerId="ADAL" clId="{3F08200E-0356-4AE2-882D-B5B6673FF2AB}" dt="2024-09-18T13:22:37.022" v="1480" actId="26606"/>
          <ac:spMkLst>
            <pc:docMk/>
            <pc:sldMk cId="4038890876" sldId="260"/>
            <ac:spMk id="28" creationId="{081EA652-8C6A-4E69-BEB9-170809474553}"/>
          </ac:spMkLst>
        </pc:spChg>
        <pc:spChg chg="add del">
          <ac:chgData name="Alan Waldron" userId="b3efb094-4467-4c8f-b899-5d7b58965294" providerId="ADAL" clId="{3F08200E-0356-4AE2-882D-B5B6673FF2AB}" dt="2024-09-18T13:22:37.022" v="1480" actId="26606"/>
          <ac:spMkLst>
            <pc:docMk/>
            <pc:sldMk cId="4038890876" sldId="260"/>
            <ac:spMk id="29" creationId="{A4026A73-1F7F-49F2-B319-8CA3B3D53269}"/>
          </ac:spMkLst>
        </pc:spChg>
        <pc:spChg chg="add del">
          <ac:chgData name="Alan Waldron" userId="b3efb094-4467-4c8f-b899-5d7b58965294" providerId="ADAL" clId="{3F08200E-0356-4AE2-882D-B5B6673FF2AB}" dt="2024-09-18T13:22:37.022" v="1480" actId="26606"/>
          <ac:spMkLst>
            <pc:docMk/>
            <pc:sldMk cId="4038890876" sldId="260"/>
            <ac:spMk id="30" creationId="{5298780A-33B9-4EA2-8F67-DE68AD62841B}"/>
          </ac:spMkLst>
        </pc:spChg>
        <pc:spChg chg="add del">
          <ac:chgData name="Alan Waldron" userId="b3efb094-4467-4c8f-b899-5d7b58965294" providerId="ADAL" clId="{3F08200E-0356-4AE2-882D-B5B6673FF2AB}" dt="2024-09-18T13:22:37.022" v="1480" actId="26606"/>
          <ac:spMkLst>
            <pc:docMk/>
            <pc:sldMk cId="4038890876" sldId="260"/>
            <ac:spMk id="31" creationId="{7F488E8B-4E1E-4402-8935-D4E6C02615C7}"/>
          </ac:spMkLst>
        </pc:spChg>
        <pc:spChg chg="add">
          <ac:chgData name="Alan Waldron" userId="b3efb094-4467-4c8f-b899-5d7b58965294" providerId="ADAL" clId="{3F08200E-0356-4AE2-882D-B5B6673FF2AB}" dt="2024-09-18T13:22:37.022" v="1480" actId="26606"/>
          <ac:spMkLst>
            <pc:docMk/>
            <pc:sldMk cId="4038890876" sldId="260"/>
            <ac:spMk id="37" creationId="{907EF6B7-1338-4443-8C46-6A318D952DFD}"/>
          </ac:spMkLst>
        </pc:spChg>
        <pc:spChg chg="add">
          <ac:chgData name="Alan Waldron" userId="b3efb094-4467-4c8f-b899-5d7b58965294" providerId="ADAL" clId="{3F08200E-0356-4AE2-882D-B5B6673FF2AB}" dt="2024-09-18T13:22:37.022" v="1480" actId="26606"/>
          <ac:spMkLst>
            <pc:docMk/>
            <pc:sldMk cId="4038890876" sldId="260"/>
            <ac:spMk id="39" creationId="{DAAE4CDD-124C-4DCF-9584-B6033B545DD5}"/>
          </ac:spMkLst>
        </pc:spChg>
        <pc:spChg chg="add">
          <ac:chgData name="Alan Waldron" userId="b3efb094-4467-4c8f-b899-5d7b58965294" providerId="ADAL" clId="{3F08200E-0356-4AE2-882D-B5B6673FF2AB}" dt="2024-09-18T13:22:37.022" v="1480" actId="26606"/>
          <ac:spMkLst>
            <pc:docMk/>
            <pc:sldMk cId="4038890876" sldId="260"/>
            <ac:spMk id="41" creationId="{081E4A58-353D-44AE-B2FC-2A74E2E400F7}"/>
          </ac:spMkLst>
        </pc:spChg>
        <pc:grpChg chg="add del">
          <ac:chgData name="Alan Waldron" userId="b3efb094-4467-4c8f-b899-5d7b58965294" providerId="ADAL" clId="{3F08200E-0356-4AE2-882D-B5B6673FF2AB}" dt="2024-09-18T13:21:31.210" v="1474" actId="26606"/>
          <ac:grpSpMkLst>
            <pc:docMk/>
            <pc:sldMk cId="4038890876" sldId="260"/>
            <ac:grpSpMk id="23" creationId="{AE1C45F0-260A-458C-96ED-C1F6D2151219}"/>
          </ac:grpSpMkLst>
        </pc:grpChg>
        <pc:cxnChg chg="add del">
          <ac:chgData name="Alan Waldron" userId="b3efb094-4467-4c8f-b899-5d7b58965294" providerId="ADAL" clId="{3F08200E-0356-4AE2-882D-B5B6673FF2AB}" dt="2024-09-18T13:21:31.210" v="1474" actId="26606"/>
          <ac:cxnSpMkLst>
            <pc:docMk/>
            <pc:sldMk cId="4038890876" sldId="260"/>
            <ac:cxnSpMk id="26" creationId="{6CF1BAF6-AD41-4082-B212-8A1F9A2E8779}"/>
          </ac:cxnSpMkLst>
        </pc:cxnChg>
        <pc:cxnChg chg="add del">
          <ac:chgData name="Alan Waldron" userId="b3efb094-4467-4c8f-b899-5d7b58965294" providerId="ADAL" clId="{3F08200E-0356-4AE2-882D-B5B6673FF2AB}" dt="2024-09-18T13:22:37.022" v="1480" actId="26606"/>
          <ac:cxnSpMkLst>
            <pc:docMk/>
            <pc:sldMk cId="4038890876" sldId="260"/>
            <ac:cxnSpMk id="32" creationId="{23AAC9B5-8015-485C-ACF9-A750390E9A56}"/>
          </ac:cxnSpMkLst>
        </pc:cxnChg>
      </pc:sldChg>
      <pc:sldChg chg="addSp modSp new mod setBg modAnim">
        <pc:chgData name="Alan Waldron" userId="b3efb094-4467-4c8f-b899-5d7b58965294" providerId="ADAL" clId="{3F08200E-0356-4AE2-882D-B5B6673FF2AB}" dt="2024-09-18T13:21:55.855" v="1477" actId="26606"/>
        <pc:sldMkLst>
          <pc:docMk/>
          <pc:sldMk cId="381572007" sldId="261"/>
        </pc:sldMkLst>
        <pc:spChg chg="mod">
          <ac:chgData name="Alan Waldron" userId="b3efb094-4467-4c8f-b899-5d7b58965294" providerId="ADAL" clId="{3F08200E-0356-4AE2-882D-B5B6673FF2AB}" dt="2024-09-18T13:21:55.855" v="1477" actId="26606"/>
          <ac:spMkLst>
            <pc:docMk/>
            <pc:sldMk cId="381572007" sldId="261"/>
            <ac:spMk id="2" creationId="{93CB5C5E-B222-9E02-0DB0-F30E2D8DEC9B}"/>
          </ac:spMkLst>
        </pc:spChg>
        <pc:spChg chg="mod">
          <ac:chgData name="Alan Waldron" userId="b3efb094-4467-4c8f-b899-5d7b58965294" providerId="ADAL" clId="{3F08200E-0356-4AE2-882D-B5B6673FF2AB}" dt="2024-09-18T13:21:55.855" v="1477" actId="26606"/>
          <ac:spMkLst>
            <pc:docMk/>
            <pc:sldMk cId="381572007" sldId="261"/>
            <ac:spMk id="3" creationId="{ECC58585-2831-E485-F7AA-4335AB5D7369}"/>
          </ac:spMkLst>
        </pc:spChg>
        <pc:spChg chg="add">
          <ac:chgData name="Alan Waldron" userId="b3efb094-4467-4c8f-b899-5d7b58965294" providerId="ADAL" clId="{3F08200E-0356-4AE2-882D-B5B6673FF2AB}" dt="2024-09-18T13:21:55.855" v="1477" actId="26606"/>
          <ac:spMkLst>
            <pc:docMk/>
            <pc:sldMk cId="381572007" sldId="261"/>
            <ac:spMk id="8" creationId="{907EF6B7-1338-4443-8C46-6A318D952DFD}"/>
          </ac:spMkLst>
        </pc:spChg>
        <pc:spChg chg="add">
          <ac:chgData name="Alan Waldron" userId="b3efb094-4467-4c8f-b899-5d7b58965294" providerId="ADAL" clId="{3F08200E-0356-4AE2-882D-B5B6673FF2AB}" dt="2024-09-18T13:21:55.855" v="1477" actId="26606"/>
          <ac:spMkLst>
            <pc:docMk/>
            <pc:sldMk cId="381572007" sldId="261"/>
            <ac:spMk id="10" creationId="{DAAE4CDD-124C-4DCF-9584-B6033B545DD5}"/>
          </ac:spMkLst>
        </pc:spChg>
        <pc:spChg chg="add">
          <ac:chgData name="Alan Waldron" userId="b3efb094-4467-4c8f-b899-5d7b58965294" providerId="ADAL" clId="{3F08200E-0356-4AE2-882D-B5B6673FF2AB}" dt="2024-09-18T13:21:55.855" v="1477" actId="26606"/>
          <ac:spMkLst>
            <pc:docMk/>
            <pc:sldMk cId="381572007" sldId="261"/>
            <ac:spMk id="12" creationId="{081E4A58-353D-44AE-B2FC-2A74E2E400F7}"/>
          </ac:spMkLst>
        </pc:spChg>
      </pc:sldChg>
      <pc:sldChg chg="addSp modSp new mod setBg modAnim">
        <pc:chgData name="Alan Waldron" userId="b3efb094-4467-4c8f-b899-5d7b58965294" providerId="ADAL" clId="{3F08200E-0356-4AE2-882D-B5B6673FF2AB}" dt="2024-09-18T13:22:25.537" v="1479" actId="255"/>
        <pc:sldMkLst>
          <pc:docMk/>
          <pc:sldMk cId="4197723798" sldId="262"/>
        </pc:sldMkLst>
        <pc:spChg chg="mod">
          <ac:chgData name="Alan Waldron" userId="b3efb094-4467-4c8f-b899-5d7b58965294" providerId="ADAL" clId="{3F08200E-0356-4AE2-882D-B5B6673FF2AB}" dt="2024-09-18T13:22:03.066" v="1478" actId="26606"/>
          <ac:spMkLst>
            <pc:docMk/>
            <pc:sldMk cId="4197723798" sldId="262"/>
            <ac:spMk id="2" creationId="{833A8EC1-9ED4-F0F5-A351-9266A1390138}"/>
          </ac:spMkLst>
        </pc:spChg>
        <pc:spChg chg="mod">
          <ac:chgData name="Alan Waldron" userId="b3efb094-4467-4c8f-b899-5d7b58965294" providerId="ADAL" clId="{3F08200E-0356-4AE2-882D-B5B6673FF2AB}" dt="2024-09-18T13:22:25.537" v="1479" actId="255"/>
          <ac:spMkLst>
            <pc:docMk/>
            <pc:sldMk cId="4197723798" sldId="262"/>
            <ac:spMk id="3" creationId="{8C755F5B-9530-B7DB-40B4-0A3EBF2ADE74}"/>
          </ac:spMkLst>
        </pc:spChg>
        <pc:spChg chg="add">
          <ac:chgData name="Alan Waldron" userId="b3efb094-4467-4c8f-b899-5d7b58965294" providerId="ADAL" clId="{3F08200E-0356-4AE2-882D-B5B6673FF2AB}" dt="2024-09-18T13:22:03.066" v="1478" actId="26606"/>
          <ac:spMkLst>
            <pc:docMk/>
            <pc:sldMk cId="4197723798" sldId="262"/>
            <ac:spMk id="8" creationId="{907EF6B7-1338-4443-8C46-6A318D952DFD}"/>
          </ac:spMkLst>
        </pc:spChg>
        <pc:spChg chg="add">
          <ac:chgData name="Alan Waldron" userId="b3efb094-4467-4c8f-b899-5d7b58965294" providerId="ADAL" clId="{3F08200E-0356-4AE2-882D-B5B6673FF2AB}" dt="2024-09-18T13:22:03.066" v="1478" actId="26606"/>
          <ac:spMkLst>
            <pc:docMk/>
            <pc:sldMk cId="4197723798" sldId="262"/>
            <ac:spMk id="10" creationId="{DAAE4CDD-124C-4DCF-9584-B6033B545DD5}"/>
          </ac:spMkLst>
        </pc:spChg>
        <pc:spChg chg="add">
          <ac:chgData name="Alan Waldron" userId="b3efb094-4467-4c8f-b899-5d7b58965294" providerId="ADAL" clId="{3F08200E-0356-4AE2-882D-B5B6673FF2AB}" dt="2024-09-18T13:22:03.066" v="1478" actId="26606"/>
          <ac:spMkLst>
            <pc:docMk/>
            <pc:sldMk cId="4197723798" sldId="262"/>
            <ac:spMk id="12" creationId="{081E4A58-353D-44AE-B2FC-2A74E2E400F7}"/>
          </ac:spMkLst>
        </pc:spChg>
      </pc:sldChg>
      <pc:sldChg chg="addSp delSp modSp new mod setBg modClrScheme addAnim chgLayout">
        <pc:chgData name="Alan Waldron" userId="b3efb094-4467-4c8f-b899-5d7b58965294" providerId="ADAL" clId="{3F08200E-0356-4AE2-882D-B5B6673FF2AB}" dt="2024-09-18T13:10:32.681" v="1131"/>
        <pc:sldMkLst>
          <pc:docMk/>
          <pc:sldMk cId="3700723450" sldId="263"/>
        </pc:sldMkLst>
        <pc:spChg chg="del mod ord">
          <ac:chgData name="Alan Waldron" userId="b3efb094-4467-4c8f-b899-5d7b58965294" providerId="ADAL" clId="{3F08200E-0356-4AE2-882D-B5B6673FF2AB}" dt="2024-09-18T13:10:08.446" v="1101" actId="700"/>
          <ac:spMkLst>
            <pc:docMk/>
            <pc:sldMk cId="3700723450" sldId="263"/>
            <ac:spMk id="2" creationId="{380C65F0-FC40-C59E-AC10-5E0966E4D447}"/>
          </ac:spMkLst>
        </pc:spChg>
        <pc:spChg chg="del">
          <ac:chgData name="Alan Waldron" userId="b3efb094-4467-4c8f-b899-5d7b58965294" providerId="ADAL" clId="{3F08200E-0356-4AE2-882D-B5B6673FF2AB}" dt="2024-09-18T13:10:08.446" v="1101" actId="700"/>
          <ac:spMkLst>
            <pc:docMk/>
            <pc:sldMk cId="3700723450" sldId="263"/>
            <ac:spMk id="3" creationId="{96F5181D-2243-C319-8832-73CA88B44D3C}"/>
          </ac:spMkLst>
        </pc:spChg>
        <pc:spChg chg="add mod ord">
          <ac:chgData name="Alan Waldron" userId="b3efb094-4467-4c8f-b899-5d7b58965294" providerId="ADAL" clId="{3F08200E-0356-4AE2-882D-B5B6673FF2AB}" dt="2024-09-18T13:10:32.679" v="1130" actId="26606"/>
          <ac:spMkLst>
            <pc:docMk/>
            <pc:sldMk cId="3700723450" sldId="263"/>
            <ac:spMk id="4" creationId="{A3BAE68B-AF64-5283-09EC-BFB910BDCA17}"/>
          </ac:spMkLst>
        </pc:spChg>
        <pc:spChg chg="add">
          <ac:chgData name="Alan Waldron" userId="b3efb094-4467-4c8f-b899-5d7b58965294" providerId="ADAL" clId="{3F08200E-0356-4AE2-882D-B5B6673FF2AB}" dt="2024-09-18T13:10:32.679" v="1130" actId="26606"/>
          <ac:spMkLst>
            <pc:docMk/>
            <pc:sldMk cId="3700723450" sldId="263"/>
            <ac:spMk id="9" creationId="{FFD48BC7-DC40-47DE-87EE-9F4B6ECB9ABB}"/>
          </ac:spMkLst>
        </pc:spChg>
        <pc:spChg chg="add">
          <ac:chgData name="Alan Waldron" userId="b3efb094-4467-4c8f-b899-5d7b58965294" providerId="ADAL" clId="{3F08200E-0356-4AE2-882D-B5B6673FF2AB}" dt="2024-09-18T13:10:32.679" v="1130" actId="26606"/>
          <ac:spMkLst>
            <pc:docMk/>
            <pc:sldMk cId="3700723450" sldId="263"/>
            <ac:spMk id="11" creationId="{E502BBC7-2C76-46F3-BC24-5985BC13DB88}"/>
          </ac:spMkLst>
        </pc:spChg>
        <pc:spChg chg="add">
          <ac:chgData name="Alan Waldron" userId="b3efb094-4467-4c8f-b899-5d7b58965294" providerId="ADAL" clId="{3F08200E-0356-4AE2-882D-B5B6673FF2AB}" dt="2024-09-18T13:10:32.679" v="1130" actId="26606"/>
          <ac:spMkLst>
            <pc:docMk/>
            <pc:sldMk cId="3700723450" sldId="263"/>
            <ac:spMk id="13" creationId="{C7F28D52-2A5F-4D23-81AE-7CB8B591C7AF}"/>
          </ac:spMkLst>
        </pc:spChg>
        <pc:spChg chg="add">
          <ac:chgData name="Alan Waldron" userId="b3efb094-4467-4c8f-b899-5d7b58965294" providerId="ADAL" clId="{3F08200E-0356-4AE2-882D-B5B6673FF2AB}" dt="2024-09-18T13:10:32.679" v="1130" actId="26606"/>
          <ac:spMkLst>
            <pc:docMk/>
            <pc:sldMk cId="3700723450" sldId="263"/>
            <ac:spMk id="15" creationId="{3629484E-3792-4B3D-89AD-7C8A1ED0E0D4}"/>
          </ac:spMkLst>
        </pc:spChg>
      </pc:sldChg>
      <pc:sldChg chg="addSp modSp new mod setBg modClrScheme modAnim chgLayout">
        <pc:chgData name="Alan Waldron" userId="b3efb094-4467-4c8f-b899-5d7b58965294" providerId="ADAL" clId="{3F08200E-0356-4AE2-882D-B5B6673FF2AB}" dt="2024-09-18T13:23:00.758" v="1486" actId="20577"/>
        <pc:sldMkLst>
          <pc:docMk/>
          <pc:sldMk cId="726335161" sldId="264"/>
        </pc:sldMkLst>
        <pc:spChg chg="mod ord">
          <ac:chgData name="Alan Waldron" userId="b3efb094-4467-4c8f-b899-5d7b58965294" providerId="ADAL" clId="{3F08200E-0356-4AE2-882D-B5B6673FF2AB}" dt="2024-09-18T13:22:55.198" v="1484" actId="26606"/>
          <ac:spMkLst>
            <pc:docMk/>
            <pc:sldMk cId="726335161" sldId="264"/>
            <ac:spMk id="2" creationId="{4EC01341-C988-8AB7-56FA-677D56B9CEE3}"/>
          </ac:spMkLst>
        </pc:spChg>
        <pc:spChg chg="add mod ord">
          <ac:chgData name="Alan Waldron" userId="b3efb094-4467-4c8f-b899-5d7b58965294" providerId="ADAL" clId="{3F08200E-0356-4AE2-882D-B5B6673FF2AB}" dt="2024-09-18T13:23:00.758" v="1486" actId="20577"/>
          <ac:spMkLst>
            <pc:docMk/>
            <pc:sldMk cId="726335161" sldId="264"/>
            <ac:spMk id="3" creationId="{FD045378-0888-982C-C223-DCCA35749D4C}"/>
          </ac:spMkLst>
        </pc:spChg>
        <pc:spChg chg="add">
          <ac:chgData name="Alan Waldron" userId="b3efb094-4467-4c8f-b899-5d7b58965294" providerId="ADAL" clId="{3F08200E-0356-4AE2-882D-B5B6673FF2AB}" dt="2024-09-18T13:22:55.198" v="1484" actId="26606"/>
          <ac:spMkLst>
            <pc:docMk/>
            <pc:sldMk cId="726335161" sldId="264"/>
            <ac:spMk id="8" creationId="{907EF6B7-1338-4443-8C46-6A318D952DFD}"/>
          </ac:spMkLst>
        </pc:spChg>
        <pc:spChg chg="add">
          <ac:chgData name="Alan Waldron" userId="b3efb094-4467-4c8f-b899-5d7b58965294" providerId="ADAL" clId="{3F08200E-0356-4AE2-882D-B5B6673FF2AB}" dt="2024-09-18T13:22:55.198" v="1484" actId="26606"/>
          <ac:spMkLst>
            <pc:docMk/>
            <pc:sldMk cId="726335161" sldId="264"/>
            <ac:spMk id="10" creationId="{DAAE4CDD-124C-4DCF-9584-B6033B545DD5}"/>
          </ac:spMkLst>
        </pc:spChg>
        <pc:spChg chg="add">
          <ac:chgData name="Alan Waldron" userId="b3efb094-4467-4c8f-b899-5d7b58965294" providerId="ADAL" clId="{3F08200E-0356-4AE2-882D-B5B6673FF2AB}" dt="2024-09-18T13:22:55.198" v="1484" actId="26606"/>
          <ac:spMkLst>
            <pc:docMk/>
            <pc:sldMk cId="726335161" sldId="264"/>
            <ac:spMk id="12" creationId="{081E4A58-353D-44AE-B2FC-2A74E2E400F7}"/>
          </ac:spMkLst>
        </pc:spChg>
      </pc:sldChg>
      <pc:sldChg chg="addSp modSp new mod setBg modAnim">
        <pc:chgData name="Alan Waldron" userId="b3efb094-4467-4c8f-b899-5d7b58965294" providerId="ADAL" clId="{3F08200E-0356-4AE2-882D-B5B6673FF2AB}" dt="2024-09-18T13:24:49.417" v="1514" actId="255"/>
        <pc:sldMkLst>
          <pc:docMk/>
          <pc:sldMk cId="1779692665" sldId="265"/>
        </pc:sldMkLst>
        <pc:spChg chg="mod">
          <ac:chgData name="Alan Waldron" userId="b3efb094-4467-4c8f-b899-5d7b58965294" providerId="ADAL" clId="{3F08200E-0356-4AE2-882D-B5B6673FF2AB}" dt="2024-09-18T13:23:49.331" v="1512" actId="26606"/>
          <ac:spMkLst>
            <pc:docMk/>
            <pc:sldMk cId="1779692665" sldId="265"/>
            <ac:spMk id="2" creationId="{7CF90464-635E-BC53-A6DD-232AAFDF7DF7}"/>
          </ac:spMkLst>
        </pc:spChg>
        <pc:spChg chg="mod">
          <ac:chgData name="Alan Waldron" userId="b3efb094-4467-4c8f-b899-5d7b58965294" providerId="ADAL" clId="{3F08200E-0356-4AE2-882D-B5B6673FF2AB}" dt="2024-09-18T13:24:49.417" v="1514" actId="255"/>
          <ac:spMkLst>
            <pc:docMk/>
            <pc:sldMk cId="1779692665" sldId="265"/>
            <ac:spMk id="3" creationId="{3CD5546A-0BF8-2511-8D75-3D6A1DDF1DBF}"/>
          </ac:spMkLst>
        </pc:spChg>
        <pc:spChg chg="add">
          <ac:chgData name="Alan Waldron" userId="b3efb094-4467-4c8f-b899-5d7b58965294" providerId="ADAL" clId="{3F08200E-0356-4AE2-882D-B5B6673FF2AB}" dt="2024-09-18T13:23:49.331" v="1512" actId="26606"/>
          <ac:spMkLst>
            <pc:docMk/>
            <pc:sldMk cId="1779692665" sldId="265"/>
            <ac:spMk id="9" creationId="{F944E337-3E5D-4A1F-A5A1-2057F25B8A7B}"/>
          </ac:spMkLst>
        </pc:spChg>
        <pc:spChg chg="add">
          <ac:chgData name="Alan Waldron" userId="b3efb094-4467-4c8f-b899-5d7b58965294" providerId="ADAL" clId="{3F08200E-0356-4AE2-882D-B5B6673FF2AB}" dt="2024-09-18T13:23:49.331" v="1512" actId="26606"/>
          <ac:spMkLst>
            <pc:docMk/>
            <pc:sldMk cId="1779692665" sldId="265"/>
            <ac:spMk id="11" creationId="{4DA50D69-7CF7-4844-B844-A2B821C77F24}"/>
          </ac:spMkLst>
        </pc:spChg>
        <pc:picChg chg="add">
          <ac:chgData name="Alan Waldron" userId="b3efb094-4467-4c8f-b899-5d7b58965294" providerId="ADAL" clId="{3F08200E-0356-4AE2-882D-B5B6673FF2AB}" dt="2024-09-18T13:23:49.331" v="1512" actId="26606"/>
          <ac:picMkLst>
            <pc:docMk/>
            <pc:sldMk cId="1779692665" sldId="265"/>
            <ac:picMk id="5" creationId="{8800A804-0239-3FF4-B042-0C740C50353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0D63A-9582-0C2A-DBA2-57EBB7A33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6BFCDB-047D-306D-0645-ACEE7BDD0D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ABF99C-3F26-3330-A445-792A2DDD5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4545B-136D-4C1A-B1C3-77685E3731A2}" type="datetimeFigureOut">
              <a:rPr lang="en-GB" smtClean="0"/>
              <a:t>18/09/2024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214178-BA02-A7AE-873B-B397579B6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774996-3B27-D5ED-70BE-544E784E6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4DE6-57AB-4839-AE53-85A8BC8229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950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16ED3-7753-B82A-055A-9425A8F9E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99378D-F4CC-30B8-64E7-573275D7D2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7DBD72-51A0-44C9-270D-1FB101534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4545B-136D-4C1A-B1C3-77685E3731A2}" type="datetimeFigureOut">
              <a:rPr lang="en-GB" smtClean="0"/>
              <a:t>18/09/2024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EA36F-4288-266E-EC2B-51C03E364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AD93C-E54C-4CFE-B683-2B8D7A722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4DE6-57AB-4839-AE53-85A8BC8229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8150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61EBC9-FBF8-179D-76F3-C0C5217ADD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F01BAE-6171-106B-EF7B-618DA3E05E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B74F44-B177-5F92-9E5D-61F8FC508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4545B-136D-4C1A-B1C3-77685E3731A2}" type="datetimeFigureOut">
              <a:rPr lang="en-GB" smtClean="0"/>
              <a:t>18/09/2024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C80911-7C5A-3820-ED0C-197D422D1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B67B1C-5A34-C448-12B8-1B3DC174D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4DE6-57AB-4839-AE53-85A8BC8229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2689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8EB5F-8225-34F1-9E8E-391D40DC0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B7DFA6-0264-0F29-7DDA-0EB9520E8D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37F4CF-2EB7-4092-5EB1-6E8D32971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4545B-136D-4C1A-B1C3-77685E3731A2}" type="datetimeFigureOut">
              <a:rPr lang="en-GB" smtClean="0"/>
              <a:t>18/09/2024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BFE3D-F598-DD93-ABBB-D202A149B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7E4DD5-E6B6-F420-8012-71200B38B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4DE6-57AB-4839-AE53-85A8BC8229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7836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9171A-69C4-9037-5852-F4488327E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5652E6-9983-E496-DCDE-5B73BB2AC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B59C6E-490A-15B5-184A-D95CE3918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4545B-136D-4C1A-B1C3-77685E3731A2}" type="datetimeFigureOut">
              <a:rPr lang="en-GB" smtClean="0"/>
              <a:t>18/09/2024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0162DB-8BB0-C276-8C6B-A3933A22F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A5B5BC-0085-9946-F760-765E33586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4DE6-57AB-4839-AE53-85A8BC8229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548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E154D-87CC-182F-154A-F1B166BBB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BFBFFB-D4EC-61DA-860C-F996373564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5115A0-633A-A338-49EE-FA0C005BAE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47D29-D459-FD57-7A20-1CA056DD7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4545B-136D-4C1A-B1C3-77685E3731A2}" type="datetimeFigureOut">
              <a:rPr lang="en-GB" smtClean="0"/>
              <a:t>18/09/2024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977B5B-B7DA-05C4-4039-840294801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D36085-11B1-6AAA-5D0F-BEEEFBCA6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4DE6-57AB-4839-AE53-85A8BC8229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8354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53831-DFB0-EF9C-6EC9-ED436C783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BDADA3-C21B-8954-1FC8-C2154C9F47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1F8615-08F7-E7B9-460C-D685C4EC82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E4FFF3-A0DF-B41C-7784-BCAAE1079F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913A98-BAE0-D097-F4E5-CB56E1A7D2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B092E1-208B-D0EE-4CAA-229F053B9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4545B-136D-4C1A-B1C3-77685E3731A2}" type="datetimeFigureOut">
              <a:rPr lang="en-GB" smtClean="0"/>
              <a:t>18/09/2024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7F8B02-DCEE-D509-0A25-69B167790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CA5444-D3FF-2B84-27B8-E08653359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4DE6-57AB-4839-AE53-85A8BC8229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1419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E3CAC-E8A5-3E3A-0EBB-F59CD43C6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6B715D-2FB1-FA58-F6AB-815C330F7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4545B-136D-4C1A-B1C3-77685E3731A2}" type="datetimeFigureOut">
              <a:rPr lang="en-GB" smtClean="0"/>
              <a:t>18/09/2024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F1A503-4883-D89A-E61C-2032DC805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EE7078-49D9-ED10-8776-ED3EEFAE2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4DE6-57AB-4839-AE53-85A8BC8229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152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3B77BC-621E-1DBC-75C3-D45935BB4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4545B-136D-4C1A-B1C3-77685E3731A2}" type="datetimeFigureOut">
              <a:rPr lang="en-GB" smtClean="0"/>
              <a:t>18/09/2024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DEDC64-427C-13EB-2B21-96D9B3BF3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E54E76-BA7A-60EC-AA4E-D64AE8C29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4DE6-57AB-4839-AE53-85A8BC8229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846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88B28-FCE9-02EF-EBC6-1163D78A5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2EBA22-D2C8-D524-C57E-329B55C9AE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7AFB2D-8596-BA24-E8BF-2F143799C9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866773-8C8B-2595-409B-D754784B3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4545B-136D-4C1A-B1C3-77685E3731A2}" type="datetimeFigureOut">
              <a:rPr lang="en-GB" smtClean="0"/>
              <a:t>18/09/2024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D24B27-530A-FF53-84EC-684023EF7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E7CED9-2660-5514-11E2-14F935184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4DE6-57AB-4839-AE53-85A8BC8229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5782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A2DE7-1C9D-E94E-7D38-3D7DDDA49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0642E7-3CAE-2D6F-486C-8F785A5703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1434B0-347D-BD8B-7CDC-1D6F3A3F02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7826B2-1BA2-39AE-A69F-648EED01A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4545B-136D-4C1A-B1C3-77685E3731A2}" type="datetimeFigureOut">
              <a:rPr lang="en-GB" smtClean="0"/>
              <a:t>18/09/2024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2FF711-1D52-47B4-0FA6-7BC532B61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E06368-EE99-A9A7-FFCA-01C0B898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44DE6-57AB-4839-AE53-85A8BC8229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6202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D7B9F4-A0A1-A26C-C979-88356274B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B111DD-9EF4-E5E5-EF29-906691A2D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806F6A-AEB5-A23B-81C3-8B622F9506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94545B-136D-4C1A-B1C3-77685E3731A2}" type="datetimeFigureOut">
              <a:rPr lang="en-GB" smtClean="0"/>
              <a:t>18/09/2024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2542A9-8C35-B9DD-6238-640C09ACED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DF4F51-1A96-85E8-2D73-E18EBA19E0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BD44DE6-57AB-4839-AE53-85A8BC8229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8402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Video 14" descr="Graduates Throwing Hats">
            <a:extLst>
              <a:ext uri="{FF2B5EF4-FFF2-40B4-BE49-F238E27FC236}">
                <a16:creationId xmlns:a16="http://schemas.microsoft.com/office/drawing/2014/main" id="{D986F315-EC5D-F740-C279-B5CCF35F75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r="1" b="285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EE7DBA-78A6-B105-8F19-2AACA6F91E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GB" sz="5200">
                <a:solidFill>
                  <a:srgbClr val="FFFFFF"/>
                </a:solidFill>
              </a:rPr>
              <a:t>Enhancing your PhD experience at MU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0BCF25-1F53-3A7D-64BE-93DB76D39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GB">
                <a:solidFill>
                  <a:srgbClr val="FFFFFF"/>
                </a:solidFill>
              </a:rPr>
              <a:t>Alan Waldron – alan.waldron@mu.ie</a:t>
            </a:r>
          </a:p>
        </p:txBody>
      </p:sp>
    </p:spTree>
    <p:extLst>
      <p:ext uri="{BB962C8B-B14F-4D97-AF65-F5344CB8AC3E}">
        <p14:creationId xmlns:p14="http://schemas.microsoft.com/office/powerpoint/2010/main" val="349599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944E337-3E5D-4A1F-A5A1-2057F25B8A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A50D69-7CF7-4844-B844-A2B821C77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-7854"/>
            <a:ext cx="12192000" cy="6865854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F90464-635E-BC53-A6DD-232AAFDF7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1" y="601744"/>
            <a:ext cx="6781800" cy="1338696"/>
          </a:xfrm>
        </p:spPr>
        <p:txBody>
          <a:bodyPr>
            <a:normAutofit/>
          </a:bodyPr>
          <a:lstStyle/>
          <a:p>
            <a:r>
              <a:rPr lang="en-GB" dirty="0"/>
              <a:t>One last thing…</a:t>
            </a:r>
          </a:p>
        </p:txBody>
      </p:sp>
      <p:pic>
        <p:nvPicPr>
          <p:cNvPr id="5" name="Picture 4" descr="Person walking up a stairs">
            <a:extLst>
              <a:ext uri="{FF2B5EF4-FFF2-40B4-BE49-F238E27FC236}">
                <a16:creationId xmlns:a16="http://schemas.microsoft.com/office/drawing/2014/main" id="{8800A804-0239-3FF4-B042-0C740C5035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193" r="22261" b="-1"/>
          <a:stretch/>
        </p:blipFill>
        <p:spPr>
          <a:xfrm>
            <a:off x="20" y="10"/>
            <a:ext cx="3754739" cy="6857990"/>
          </a:xfrm>
          <a:custGeom>
            <a:avLst/>
            <a:gdLst/>
            <a:ahLst/>
            <a:cxnLst/>
            <a:rect l="l" t="t" r="r" b="b"/>
            <a:pathLst>
              <a:path w="3754759" h="6858000">
                <a:moveTo>
                  <a:pt x="0" y="0"/>
                </a:moveTo>
                <a:lnTo>
                  <a:pt x="3405358" y="0"/>
                </a:lnTo>
                <a:lnTo>
                  <a:pt x="3406298" y="5103"/>
                </a:lnTo>
                <a:cubicBezTo>
                  <a:pt x="3408705" y="9272"/>
                  <a:pt x="3410993" y="13534"/>
                  <a:pt x="3408744" y="22806"/>
                </a:cubicBezTo>
                <a:cubicBezTo>
                  <a:pt x="3398212" y="18869"/>
                  <a:pt x="3412504" y="58782"/>
                  <a:pt x="3403554" y="60481"/>
                </a:cubicBezTo>
                <a:cubicBezTo>
                  <a:pt x="3417198" y="75379"/>
                  <a:pt x="3401704" y="83956"/>
                  <a:pt x="3406685" y="104437"/>
                </a:cubicBezTo>
                <a:cubicBezTo>
                  <a:pt x="3412035" y="113935"/>
                  <a:pt x="3413215" y="120918"/>
                  <a:pt x="3408439" y="130745"/>
                </a:cubicBezTo>
                <a:cubicBezTo>
                  <a:pt x="3434362" y="174436"/>
                  <a:pt x="3410826" y="157826"/>
                  <a:pt x="3422002" y="199353"/>
                </a:cubicBezTo>
                <a:cubicBezTo>
                  <a:pt x="3433366" y="235046"/>
                  <a:pt x="3441595" y="275734"/>
                  <a:pt x="3466217" y="309590"/>
                </a:cubicBezTo>
                <a:cubicBezTo>
                  <a:pt x="3473022" y="315692"/>
                  <a:pt x="3476249" y="331335"/>
                  <a:pt x="3473425" y="344525"/>
                </a:cubicBezTo>
                <a:cubicBezTo>
                  <a:pt x="3472938" y="346792"/>
                  <a:pt x="3472286" y="348904"/>
                  <a:pt x="3471491" y="350788"/>
                </a:cubicBezTo>
                <a:cubicBezTo>
                  <a:pt x="3476473" y="380853"/>
                  <a:pt x="3497528" y="490678"/>
                  <a:pt x="3503314" y="524915"/>
                </a:cubicBezTo>
                <a:cubicBezTo>
                  <a:pt x="3495110" y="528110"/>
                  <a:pt x="3511009" y="544789"/>
                  <a:pt x="3506208" y="556205"/>
                </a:cubicBezTo>
                <a:cubicBezTo>
                  <a:pt x="3501906" y="564424"/>
                  <a:pt x="3505727" y="571402"/>
                  <a:pt x="3506503" y="579730"/>
                </a:cubicBezTo>
                <a:cubicBezTo>
                  <a:pt x="3503352" y="590904"/>
                  <a:pt x="3511763" y="626437"/>
                  <a:pt x="3516997" y="635552"/>
                </a:cubicBezTo>
                <a:cubicBezTo>
                  <a:pt x="3534688" y="657082"/>
                  <a:pt x="3524838" y="708447"/>
                  <a:pt x="3538464" y="726388"/>
                </a:cubicBezTo>
                <a:cubicBezTo>
                  <a:pt x="3540659" y="733032"/>
                  <a:pt x="3541735" y="739585"/>
                  <a:pt x="3542115" y="746049"/>
                </a:cubicBezTo>
                <a:lnTo>
                  <a:pt x="3541598" y="764218"/>
                </a:lnTo>
                <a:lnTo>
                  <a:pt x="3538294" y="769538"/>
                </a:lnTo>
                <a:lnTo>
                  <a:pt x="3539714" y="780556"/>
                </a:lnTo>
                <a:lnTo>
                  <a:pt x="3539328" y="783752"/>
                </a:lnTo>
                <a:cubicBezTo>
                  <a:pt x="3538575" y="789859"/>
                  <a:pt x="3537953" y="795880"/>
                  <a:pt x="3537882" y="801812"/>
                </a:cubicBezTo>
                <a:cubicBezTo>
                  <a:pt x="3555332" y="793164"/>
                  <a:pt x="3540143" y="850853"/>
                  <a:pt x="3553763" y="833773"/>
                </a:cubicBezTo>
                <a:cubicBezTo>
                  <a:pt x="3556400" y="864868"/>
                  <a:pt x="3568671" y="840452"/>
                  <a:pt x="3557696" y="878520"/>
                </a:cubicBezTo>
                <a:cubicBezTo>
                  <a:pt x="3574636" y="926170"/>
                  <a:pt x="3572932" y="1002669"/>
                  <a:pt x="3596902" y="1039468"/>
                </a:cubicBezTo>
                <a:cubicBezTo>
                  <a:pt x="3588227" y="1035176"/>
                  <a:pt x="3582669" y="1055878"/>
                  <a:pt x="3587550" y="1069793"/>
                </a:cubicBezTo>
                <a:cubicBezTo>
                  <a:pt x="3553603" y="1054905"/>
                  <a:pt x="3620138" y="1124159"/>
                  <a:pt x="3598129" y="1137690"/>
                </a:cubicBezTo>
                <a:cubicBezTo>
                  <a:pt x="3619154" y="1137277"/>
                  <a:pt x="3657845" y="1198819"/>
                  <a:pt x="3642072" y="1229443"/>
                </a:cubicBezTo>
                <a:cubicBezTo>
                  <a:pt x="3648492" y="1274612"/>
                  <a:pt x="3667414" y="1305895"/>
                  <a:pt x="3662799" y="1353804"/>
                </a:cubicBezTo>
                <a:cubicBezTo>
                  <a:pt x="3665680" y="1355144"/>
                  <a:pt x="3668149" y="1357448"/>
                  <a:pt x="3670319" y="1360420"/>
                </a:cubicBezTo>
                <a:lnTo>
                  <a:pt x="3675717" y="1370453"/>
                </a:lnTo>
                <a:lnTo>
                  <a:pt x="3675458" y="1372456"/>
                </a:lnTo>
                <a:cubicBezTo>
                  <a:pt x="3675775" y="1380261"/>
                  <a:pt x="3677154" y="1384198"/>
                  <a:pt x="3678998" y="1386422"/>
                </a:cubicBezTo>
                <a:lnTo>
                  <a:pt x="3681613" y="1387932"/>
                </a:lnTo>
                <a:lnTo>
                  <a:pt x="3684619" y="1397028"/>
                </a:lnTo>
                <a:lnTo>
                  <a:pt x="3692094" y="1413643"/>
                </a:lnTo>
                <a:lnTo>
                  <a:pt x="3692036" y="1417975"/>
                </a:lnTo>
                <a:lnTo>
                  <a:pt x="3701043" y="1444940"/>
                </a:lnTo>
                <a:lnTo>
                  <a:pt x="3700474" y="1445893"/>
                </a:lnTo>
                <a:cubicBezTo>
                  <a:pt x="3699407" y="1448641"/>
                  <a:pt x="3699006" y="1451835"/>
                  <a:pt x="3699990" y="1456030"/>
                </a:cubicBezTo>
                <a:cubicBezTo>
                  <a:pt x="3688343" y="1458099"/>
                  <a:pt x="3696713" y="1461887"/>
                  <a:pt x="3700642" y="1474079"/>
                </a:cubicBezTo>
                <a:cubicBezTo>
                  <a:pt x="3683431" y="1480016"/>
                  <a:pt x="3700716" y="1509516"/>
                  <a:pt x="3693587" y="1522890"/>
                </a:cubicBezTo>
                <a:cubicBezTo>
                  <a:pt x="3696861" y="1531716"/>
                  <a:pt x="3700010" y="1541157"/>
                  <a:pt x="3702900" y="1551068"/>
                </a:cubicBezTo>
                <a:lnTo>
                  <a:pt x="3708038" y="1631578"/>
                </a:lnTo>
                <a:lnTo>
                  <a:pt x="3698097" y="1716642"/>
                </a:lnTo>
                <a:cubicBezTo>
                  <a:pt x="3699314" y="1747867"/>
                  <a:pt x="3695412" y="1775147"/>
                  <a:pt x="3700384" y="1801382"/>
                </a:cubicBezTo>
                <a:cubicBezTo>
                  <a:pt x="3696845" y="1812311"/>
                  <a:pt x="3695699" y="1822504"/>
                  <a:pt x="3702257" y="1832013"/>
                </a:cubicBezTo>
                <a:cubicBezTo>
                  <a:pt x="3701651" y="1861238"/>
                  <a:pt x="3693313" y="1868713"/>
                  <a:pt x="3700986" y="1886838"/>
                </a:cubicBezTo>
                <a:cubicBezTo>
                  <a:pt x="3687741" y="1903887"/>
                  <a:pt x="3693148" y="1904594"/>
                  <a:pt x="3697545" y="1912087"/>
                </a:cubicBezTo>
                <a:lnTo>
                  <a:pt x="3697885" y="1913171"/>
                </a:lnTo>
                <a:lnTo>
                  <a:pt x="3695987" y="1915505"/>
                </a:lnTo>
                <a:lnTo>
                  <a:pt x="3695284" y="1920179"/>
                </a:lnTo>
                <a:lnTo>
                  <a:pt x="3696499" y="1932787"/>
                </a:lnTo>
                <a:lnTo>
                  <a:pt x="3697473" y="1937503"/>
                </a:lnTo>
                <a:cubicBezTo>
                  <a:pt x="3697953" y="1940760"/>
                  <a:pt x="3698023" y="1942937"/>
                  <a:pt x="3697799" y="1944457"/>
                </a:cubicBezTo>
                <a:lnTo>
                  <a:pt x="3697642" y="1944638"/>
                </a:lnTo>
                <a:lnTo>
                  <a:pt x="3698268" y="1951136"/>
                </a:lnTo>
                <a:cubicBezTo>
                  <a:pt x="3699704" y="1962083"/>
                  <a:pt x="3701457" y="1972719"/>
                  <a:pt x="3703418" y="1982828"/>
                </a:cubicBezTo>
                <a:cubicBezTo>
                  <a:pt x="3694620" y="1991887"/>
                  <a:pt x="3707345" y="2028973"/>
                  <a:pt x="3689767" y="2025705"/>
                </a:cubicBezTo>
                <a:cubicBezTo>
                  <a:pt x="3691896" y="2039367"/>
                  <a:pt x="3699517" y="2047321"/>
                  <a:pt x="3687894" y="2043252"/>
                </a:cubicBezTo>
                <a:cubicBezTo>
                  <a:pt x="3688268" y="2047766"/>
                  <a:pt x="3687435" y="2050599"/>
                  <a:pt x="3686015" y="2052668"/>
                </a:cubicBezTo>
                <a:lnTo>
                  <a:pt x="3685329" y="2053280"/>
                </a:lnTo>
                <a:lnTo>
                  <a:pt x="3690348" y="2083660"/>
                </a:lnTo>
                <a:lnTo>
                  <a:pt x="3689688" y="2087758"/>
                </a:lnTo>
                <a:lnTo>
                  <a:pt x="3694656" y="2107476"/>
                </a:lnTo>
                <a:lnTo>
                  <a:pt x="3696317" y="2117709"/>
                </a:lnTo>
                <a:lnTo>
                  <a:pt x="3698652" y="2120508"/>
                </a:lnTo>
                <a:cubicBezTo>
                  <a:pt x="3700138" y="2123582"/>
                  <a:pt x="3700933" y="2128051"/>
                  <a:pt x="3700157" y="2135655"/>
                </a:cubicBezTo>
                <a:lnTo>
                  <a:pt x="3699626" y="2137431"/>
                </a:lnTo>
                <a:lnTo>
                  <a:pt x="3703486" y="2149795"/>
                </a:lnTo>
                <a:cubicBezTo>
                  <a:pt x="3705184" y="2153754"/>
                  <a:pt x="3707268" y="2157232"/>
                  <a:pt x="3709885" y="2160002"/>
                </a:cubicBezTo>
                <a:cubicBezTo>
                  <a:pt x="3698737" y="2203287"/>
                  <a:pt x="3712805" y="2242927"/>
                  <a:pt x="3712777" y="2289319"/>
                </a:cubicBezTo>
                <a:cubicBezTo>
                  <a:pt x="3693169" y="2310331"/>
                  <a:pt x="3722276" y="2389074"/>
                  <a:pt x="3742794" y="2399589"/>
                </a:cubicBezTo>
                <a:cubicBezTo>
                  <a:pt x="3725319" y="2400703"/>
                  <a:pt x="3751962" y="2457534"/>
                  <a:pt x="3753311" y="2472464"/>
                </a:cubicBezTo>
                <a:cubicBezTo>
                  <a:pt x="3753760" y="2477441"/>
                  <a:pt x="3751399" y="2477762"/>
                  <a:pt x="3743656" y="2469811"/>
                </a:cubicBezTo>
                <a:cubicBezTo>
                  <a:pt x="3746474" y="2485608"/>
                  <a:pt x="3738186" y="2502460"/>
                  <a:pt x="3730339" y="2493869"/>
                </a:cubicBezTo>
                <a:cubicBezTo>
                  <a:pt x="3748556" y="2541387"/>
                  <a:pt x="3736267" y="2613433"/>
                  <a:pt x="3746134" y="2667651"/>
                </a:cubicBezTo>
                <a:cubicBezTo>
                  <a:pt x="3730160" y="2698252"/>
                  <a:pt x="3745496" y="2681337"/>
                  <a:pt x="3743743" y="2712354"/>
                </a:cubicBezTo>
                <a:cubicBezTo>
                  <a:pt x="3759373" y="2703131"/>
                  <a:pt x="3736572" y="2750256"/>
                  <a:pt x="3754759" y="2751060"/>
                </a:cubicBezTo>
                <a:cubicBezTo>
                  <a:pt x="3753864" y="2756679"/>
                  <a:pt x="3752424" y="2762098"/>
                  <a:pt x="3750841" y="2767527"/>
                </a:cubicBezTo>
                <a:lnTo>
                  <a:pt x="3750021" y="2770377"/>
                </a:lnTo>
                <a:lnTo>
                  <a:pt x="3749874" y="2781617"/>
                </a:lnTo>
                <a:lnTo>
                  <a:pt x="3745916" y="2784975"/>
                </a:lnTo>
                <a:lnTo>
                  <a:pt x="3742888" y="2802030"/>
                </a:lnTo>
                <a:cubicBezTo>
                  <a:pt x="3742360" y="2808388"/>
                  <a:pt x="3742498" y="2815196"/>
                  <a:pt x="3743710" y="2822667"/>
                </a:cubicBezTo>
                <a:cubicBezTo>
                  <a:pt x="3751787" y="2840797"/>
                  <a:pt x="3744398" y="2870002"/>
                  <a:pt x="3746201" y="2896003"/>
                </a:cubicBezTo>
                <a:lnTo>
                  <a:pt x="3749006" y="2907846"/>
                </a:lnTo>
                <a:lnTo>
                  <a:pt x="3747206" y="2947037"/>
                </a:lnTo>
                <a:cubicBezTo>
                  <a:pt x="3747030" y="2958176"/>
                  <a:pt x="3747214" y="2969719"/>
                  <a:pt x="3748070" y="2981841"/>
                </a:cubicBezTo>
                <a:lnTo>
                  <a:pt x="3750937" y="3004278"/>
                </a:lnTo>
                <a:lnTo>
                  <a:pt x="3749761" y="3010254"/>
                </a:lnTo>
                <a:cubicBezTo>
                  <a:pt x="3750425" y="3020530"/>
                  <a:pt x="3756245" y="3033889"/>
                  <a:pt x="3749923" y="3032983"/>
                </a:cubicBezTo>
                <a:lnTo>
                  <a:pt x="3752658" y="3044429"/>
                </a:lnTo>
                <a:lnTo>
                  <a:pt x="3748217" y="3056076"/>
                </a:lnTo>
                <a:cubicBezTo>
                  <a:pt x="3747117" y="3057381"/>
                  <a:pt x="3745928" y="3058381"/>
                  <a:pt x="3744691" y="3059042"/>
                </a:cubicBezTo>
                <a:lnTo>
                  <a:pt x="3747123" y="3075102"/>
                </a:lnTo>
                <a:lnTo>
                  <a:pt x="3744190" y="3088509"/>
                </a:lnTo>
                <a:lnTo>
                  <a:pt x="3747093" y="3099930"/>
                </a:lnTo>
                <a:lnTo>
                  <a:pt x="3746799" y="3104743"/>
                </a:lnTo>
                <a:lnTo>
                  <a:pt x="3745610" y="3116729"/>
                </a:lnTo>
                <a:cubicBezTo>
                  <a:pt x="3744666" y="3122891"/>
                  <a:pt x="3743503" y="3129792"/>
                  <a:pt x="3742676" y="3137453"/>
                </a:cubicBezTo>
                <a:lnTo>
                  <a:pt x="3742441" y="3143884"/>
                </a:lnTo>
                <a:lnTo>
                  <a:pt x="3737104" y="3158122"/>
                </a:lnTo>
                <a:cubicBezTo>
                  <a:pt x="3733050" y="3168490"/>
                  <a:pt x="3730374" y="3176626"/>
                  <a:pt x="3733275" y="3185367"/>
                </a:cubicBezTo>
                <a:cubicBezTo>
                  <a:pt x="3728135" y="3200760"/>
                  <a:pt x="3712176" y="3212117"/>
                  <a:pt x="3717639" y="3233769"/>
                </a:cubicBezTo>
                <a:cubicBezTo>
                  <a:pt x="3709851" y="3227497"/>
                  <a:pt x="3717920" y="3258095"/>
                  <a:pt x="3710433" y="3262123"/>
                </a:cubicBezTo>
                <a:cubicBezTo>
                  <a:pt x="3704342" y="3264110"/>
                  <a:pt x="3705370" y="3273856"/>
                  <a:pt x="3703458" y="3281408"/>
                </a:cubicBezTo>
                <a:cubicBezTo>
                  <a:pt x="3697412" y="3287020"/>
                  <a:pt x="3693483" y="3324746"/>
                  <a:pt x="3695027" y="3337739"/>
                </a:cubicBezTo>
                <a:cubicBezTo>
                  <a:pt x="3703095" y="3374177"/>
                  <a:pt x="3679154" y="3404974"/>
                  <a:pt x="3684951" y="3434139"/>
                </a:cubicBezTo>
                <a:cubicBezTo>
                  <a:pt x="3684732" y="3441861"/>
                  <a:pt x="3683615" y="3448308"/>
                  <a:pt x="3681946" y="3453928"/>
                </a:cubicBezTo>
                <a:lnTo>
                  <a:pt x="3675939" y="3468021"/>
                </a:lnTo>
                <a:cubicBezTo>
                  <a:pt x="3674480" y="3468264"/>
                  <a:pt x="3673022" y="3468506"/>
                  <a:pt x="3671563" y="3468748"/>
                </a:cubicBezTo>
                <a:lnTo>
                  <a:pt x="3669360" y="3479164"/>
                </a:lnTo>
                <a:lnTo>
                  <a:pt x="3668060" y="3481325"/>
                </a:lnTo>
                <a:cubicBezTo>
                  <a:pt x="3665560" y="3485437"/>
                  <a:pt x="3663197" y="3489622"/>
                  <a:pt x="3661315" y="3494328"/>
                </a:cubicBezTo>
                <a:cubicBezTo>
                  <a:pt x="3678446" y="3506175"/>
                  <a:pt x="3648136" y="3536311"/>
                  <a:pt x="3664679" y="3537226"/>
                </a:cubicBezTo>
                <a:cubicBezTo>
                  <a:pt x="3657322" y="3565147"/>
                  <a:pt x="3674997" y="3558694"/>
                  <a:pt x="3654205" y="3577551"/>
                </a:cubicBezTo>
                <a:cubicBezTo>
                  <a:pt x="3653633" y="3634248"/>
                  <a:pt x="3628736" y="3694092"/>
                  <a:pt x="3637325" y="3749618"/>
                </a:cubicBezTo>
                <a:cubicBezTo>
                  <a:pt x="3631446" y="3736800"/>
                  <a:pt x="3620480" y="3747498"/>
                  <a:pt x="3620258" y="3763981"/>
                </a:cubicBezTo>
                <a:cubicBezTo>
                  <a:pt x="3596667" y="3715365"/>
                  <a:pt x="3630603" y="3842969"/>
                  <a:pt x="3608193" y="3830141"/>
                </a:cubicBezTo>
                <a:cubicBezTo>
                  <a:pt x="3625759" y="3852486"/>
                  <a:pt x="3638965" y="3943841"/>
                  <a:pt x="3616479" y="3951521"/>
                </a:cubicBezTo>
                <a:cubicBezTo>
                  <a:pt x="3607940" y="3994867"/>
                  <a:pt x="3614033" y="4040502"/>
                  <a:pt x="3595498" y="4074157"/>
                </a:cubicBezTo>
                <a:cubicBezTo>
                  <a:pt x="3597477" y="4078342"/>
                  <a:pt x="3598819" y="4082864"/>
                  <a:pt x="3599706" y="4087599"/>
                </a:cubicBezTo>
                <a:lnTo>
                  <a:pt x="3601103" y="4101515"/>
                </a:lnTo>
                <a:lnTo>
                  <a:pt x="3600274" y="4102849"/>
                </a:lnTo>
                <a:cubicBezTo>
                  <a:pt x="3598143" y="4109482"/>
                  <a:pt x="3598077" y="4114144"/>
                  <a:pt x="3598925" y="4117926"/>
                </a:cubicBezTo>
                <a:lnTo>
                  <a:pt x="3600630" y="4121966"/>
                </a:lnTo>
                <a:lnTo>
                  <a:pt x="3600331" y="4132543"/>
                </a:lnTo>
                <a:lnTo>
                  <a:pt x="3601432" y="4154003"/>
                </a:lnTo>
                <a:lnTo>
                  <a:pt x="3600054" y="4157433"/>
                </a:lnTo>
                <a:lnTo>
                  <a:pt x="3599248" y="4188888"/>
                </a:lnTo>
                <a:cubicBezTo>
                  <a:pt x="3598993" y="4188940"/>
                  <a:pt x="3598738" y="4188992"/>
                  <a:pt x="3598484" y="4189044"/>
                </a:cubicBezTo>
                <a:cubicBezTo>
                  <a:pt x="3596754" y="4190111"/>
                  <a:pt x="3595443" y="4192250"/>
                  <a:pt x="3594971" y="4196698"/>
                </a:cubicBezTo>
                <a:cubicBezTo>
                  <a:pt x="3584674" y="4185805"/>
                  <a:pt x="3590455" y="4197885"/>
                  <a:pt x="3589971" y="4211958"/>
                </a:cubicBezTo>
                <a:cubicBezTo>
                  <a:pt x="3573870" y="4198179"/>
                  <a:pt x="3579156" y="4240607"/>
                  <a:pt x="3569135" y="4243705"/>
                </a:cubicBezTo>
                <a:cubicBezTo>
                  <a:pt x="3569142" y="4254351"/>
                  <a:pt x="3568856" y="4265362"/>
                  <a:pt x="3568210" y="4276468"/>
                </a:cubicBezTo>
                <a:lnTo>
                  <a:pt x="3567613" y="4282925"/>
                </a:lnTo>
                <a:cubicBezTo>
                  <a:pt x="3567553" y="4282949"/>
                  <a:pt x="3567492" y="4282974"/>
                  <a:pt x="3567432" y="4282999"/>
                </a:cubicBezTo>
                <a:cubicBezTo>
                  <a:pt x="3566940" y="4284280"/>
                  <a:pt x="3566607" y="4286359"/>
                  <a:pt x="3566464" y="4289697"/>
                </a:cubicBezTo>
                <a:lnTo>
                  <a:pt x="3566526" y="4294698"/>
                </a:lnTo>
                <a:lnTo>
                  <a:pt x="3565367" y="4307225"/>
                </a:lnTo>
                <a:lnTo>
                  <a:pt x="3563841" y="4311164"/>
                </a:lnTo>
                <a:lnTo>
                  <a:pt x="3561610" y="4312189"/>
                </a:lnTo>
                <a:lnTo>
                  <a:pt x="3561734" y="4313408"/>
                </a:lnTo>
                <a:cubicBezTo>
                  <a:pt x="3564537" y="4323096"/>
                  <a:pt x="3569544" y="4327053"/>
                  <a:pt x="3553832" y="4334910"/>
                </a:cubicBezTo>
                <a:cubicBezTo>
                  <a:pt x="3557797" y="4356533"/>
                  <a:pt x="3548502" y="4358433"/>
                  <a:pt x="3542564" y="4385380"/>
                </a:cubicBezTo>
                <a:cubicBezTo>
                  <a:pt x="3547050" y="4398267"/>
                  <a:pt x="3544091" y="4407098"/>
                  <a:pt x="3538724" y="4415150"/>
                </a:cubicBezTo>
                <a:cubicBezTo>
                  <a:pt x="3538633" y="4442707"/>
                  <a:pt x="3529920" y="4465824"/>
                  <a:pt x="3525348" y="4495753"/>
                </a:cubicBezTo>
                <a:cubicBezTo>
                  <a:pt x="3529387" y="4530212"/>
                  <a:pt x="3514579" y="4543935"/>
                  <a:pt x="3509749" y="4575934"/>
                </a:cubicBezTo>
                <a:cubicBezTo>
                  <a:pt x="3519579" y="4606914"/>
                  <a:pt x="3496418" y="4596497"/>
                  <a:pt x="3489779" y="4611927"/>
                </a:cubicBezTo>
                <a:lnTo>
                  <a:pt x="3488856" y="4616508"/>
                </a:lnTo>
                <a:lnTo>
                  <a:pt x="3489486" y="4629163"/>
                </a:lnTo>
                <a:lnTo>
                  <a:pt x="3490242" y="4633947"/>
                </a:lnTo>
                <a:cubicBezTo>
                  <a:pt x="3490570" y="4637233"/>
                  <a:pt x="3490539" y="4639406"/>
                  <a:pt x="3490244" y="4640894"/>
                </a:cubicBezTo>
                <a:lnTo>
                  <a:pt x="3490078" y="4641059"/>
                </a:lnTo>
                <a:lnTo>
                  <a:pt x="3490403" y="4647582"/>
                </a:lnTo>
                <a:cubicBezTo>
                  <a:pt x="3491330" y="4658608"/>
                  <a:pt x="3492590" y="4669354"/>
                  <a:pt x="3494082" y="4679601"/>
                </a:cubicBezTo>
                <a:cubicBezTo>
                  <a:pt x="3484854" y="4687754"/>
                  <a:pt x="3495864" y="4725869"/>
                  <a:pt x="3478421" y="4720918"/>
                </a:cubicBezTo>
                <a:cubicBezTo>
                  <a:pt x="3479918" y="4734712"/>
                  <a:pt x="3487176" y="4743359"/>
                  <a:pt x="3475730" y="4738188"/>
                </a:cubicBezTo>
                <a:cubicBezTo>
                  <a:pt x="3475894" y="4742712"/>
                  <a:pt x="3474928" y="4745450"/>
                  <a:pt x="3473409" y="4747368"/>
                </a:cubicBezTo>
                <a:lnTo>
                  <a:pt x="3472696" y="4747913"/>
                </a:lnTo>
                <a:lnTo>
                  <a:pt x="3476304" y="4778609"/>
                </a:lnTo>
                <a:lnTo>
                  <a:pt x="3475454" y="4782623"/>
                </a:lnTo>
                <a:lnTo>
                  <a:pt x="3479507" y="4802712"/>
                </a:lnTo>
                <a:lnTo>
                  <a:pt x="3480695" y="4813049"/>
                </a:lnTo>
                <a:lnTo>
                  <a:pt x="3482902" y="4816057"/>
                </a:lnTo>
                <a:cubicBezTo>
                  <a:pt x="3484247" y="4819259"/>
                  <a:pt x="3484834" y="4823783"/>
                  <a:pt x="3483703" y="4831270"/>
                </a:cubicBezTo>
                <a:lnTo>
                  <a:pt x="3483090" y="4832984"/>
                </a:lnTo>
                <a:lnTo>
                  <a:pt x="3486378" y="4845654"/>
                </a:lnTo>
                <a:cubicBezTo>
                  <a:pt x="3487893" y="4849755"/>
                  <a:pt x="3489817" y="4853416"/>
                  <a:pt x="3492309" y="4856425"/>
                </a:cubicBezTo>
                <a:cubicBezTo>
                  <a:pt x="3479133" y="4898390"/>
                  <a:pt x="3491371" y="4939174"/>
                  <a:pt x="3489182" y="4985308"/>
                </a:cubicBezTo>
                <a:cubicBezTo>
                  <a:pt x="3492413" y="5037202"/>
                  <a:pt x="3496839" y="5073159"/>
                  <a:pt x="3498182" y="5107346"/>
                </a:cubicBezTo>
                <a:cubicBezTo>
                  <a:pt x="3500266" y="5123329"/>
                  <a:pt x="3506680" y="5240376"/>
                  <a:pt x="3499225" y="5231073"/>
                </a:cubicBezTo>
                <a:cubicBezTo>
                  <a:pt x="3515247" y="5280090"/>
                  <a:pt x="3497607" y="5309911"/>
                  <a:pt x="3504960" y="5364785"/>
                </a:cubicBezTo>
                <a:cubicBezTo>
                  <a:pt x="3487546" y="5393671"/>
                  <a:pt x="3503686" y="5378336"/>
                  <a:pt x="3500486" y="5409009"/>
                </a:cubicBezTo>
                <a:cubicBezTo>
                  <a:pt x="3516561" y="5401350"/>
                  <a:pt x="3491544" y="5446009"/>
                  <a:pt x="3509710" y="5448570"/>
                </a:cubicBezTo>
                <a:cubicBezTo>
                  <a:pt x="3508555" y="5454072"/>
                  <a:pt x="3506859" y="5459319"/>
                  <a:pt x="3505022" y="5464568"/>
                </a:cubicBezTo>
                <a:lnTo>
                  <a:pt x="3504070" y="5467320"/>
                </a:lnTo>
                <a:lnTo>
                  <a:pt x="3503399" y="5478483"/>
                </a:lnTo>
                <a:lnTo>
                  <a:pt x="3499281" y="5481443"/>
                </a:lnTo>
                <a:lnTo>
                  <a:pt x="3499047" y="5616712"/>
                </a:lnTo>
                <a:cubicBezTo>
                  <a:pt x="3502347" y="5628424"/>
                  <a:pt x="3503819" y="5666768"/>
                  <a:pt x="3498775" y="5675291"/>
                </a:cubicBezTo>
                <a:cubicBezTo>
                  <a:pt x="3497984" y="5683547"/>
                  <a:pt x="3500335" y="5692400"/>
                  <a:pt x="3494739" y="5697458"/>
                </a:cubicBezTo>
                <a:cubicBezTo>
                  <a:pt x="3492180" y="5715432"/>
                  <a:pt x="3486290" y="5756597"/>
                  <a:pt x="3483423" y="5783137"/>
                </a:cubicBezTo>
                <a:cubicBezTo>
                  <a:pt x="3491452" y="5796973"/>
                  <a:pt x="3477643" y="5819988"/>
                  <a:pt x="3477532" y="5856699"/>
                </a:cubicBezTo>
                <a:cubicBezTo>
                  <a:pt x="3486776" y="5871818"/>
                  <a:pt x="3477340" y="5881447"/>
                  <a:pt x="3490032" y="5910638"/>
                </a:cubicBezTo>
                <a:cubicBezTo>
                  <a:pt x="3488930" y="5911913"/>
                  <a:pt x="3487924" y="5913488"/>
                  <a:pt x="3487046" y="5915313"/>
                </a:cubicBezTo>
                <a:cubicBezTo>
                  <a:pt x="3481941" y="5925917"/>
                  <a:pt x="3482137" y="5942505"/>
                  <a:pt x="3487484" y="5952365"/>
                </a:cubicBezTo>
                <a:cubicBezTo>
                  <a:pt x="3504666" y="5999029"/>
                  <a:pt x="3505019" y="6042078"/>
                  <a:pt x="3509266" y="6082373"/>
                </a:cubicBezTo>
                <a:cubicBezTo>
                  <a:pt x="3512265" y="6128005"/>
                  <a:pt x="3492950" y="6098121"/>
                  <a:pt x="3509564" y="6154771"/>
                </a:cubicBezTo>
                <a:cubicBezTo>
                  <a:pt x="3503223" y="6161045"/>
                  <a:pt x="3503062" y="6168289"/>
                  <a:pt x="3506404" y="6180433"/>
                </a:cubicBezTo>
                <a:cubicBezTo>
                  <a:pt x="3507378" y="6202614"/>
                  <a:pt x="3491084" y="6201180"/>
                  <a:pt x="3501312" y="6223427"/>
                </a:cubicBezTo>
                <a:cubicBezTo>
                  <a:pt x="3492497" y="6219559"/>
                  <a:pt x="3498753" y="6265580"/>
                  <a:pt x="3489469" y="6255476"/>
                </a:cubicBezTo>
                <a:cubicBezTo>
                  <a:pt x="3481791" y="6270065"/>
                  <a:pt x="3495037" y="6276996"/>
                  <a:pt x="3488398" y="6291462"/>
                </a:cubicBezTo>
                <a:cubicBezTo>
                  <a:pt x="3487099" y="6307679"/>
                  <a:pt x="3497555" y="6282019"/>
                  <a:pt x="3498547" y="6299935"/>
                </a:cubicBezTo>
                <a:cubicBezTo>
                  <a:pt x="3498173" y="6321676"/>
                  <a:pt x="3514193" y="6321381"/>
                  <a:pt x="3494028" y="6338390"/>
                </a:cubicBezTo>
                <a:lnTo>
                  <a:pt x="3486030" y="6396716"/>
                </a:lnTo>
                <a:cubicBezTo>
                  <a:pt x="3491309" y="6409668"/>
                  <a:pt x="3488928" y="6420134"/>
                  <a:pt x="3484103" y="6430386"/>
                </a:cubicBezTo>
                <a:cubicBezTo>
                  <a:pt x="3485763" y="6460632"/>
                  <a:pt x="3478568" y="6488285"/>
                  <a:pt x="3475922" y="6522318"/>
                </a:cubicBezTo>
                <a:cubicBezTo>
                  <a:pt x="3482128" y="6559051"/>
                  <a:pt x="3468277" y="6578006"/>
                  <a:pt x="3465506" y="6614374"/>
                </a:cubicBezTo>
                <a:cubicBezTo>
                  <a:pt x="3478925" y="6650248"/>
                  <a:pt x="3446064" y="6638174"/>
                  <a:pt x="3446789" y="6668768"/>
                </a:cubicBezTo>
                <a:cubicBezTo>
                  <a:pt x="3458869" y="6718505"/>
                  <a:pt x="3435878" y="6667592"/>
                  <a:pt x="3439582" y="6744454"/>
                </a:cubicBezTo>
                <a:cubicBezTo>
                  <a:pt x="3441631" y="6748797"/>
                  <a:pt x="3439393" y="6758101"/>
                  <a:pt x="3436538" y="6757102"/>
                </a:cubicBezTo>
                <a:cubicBezTo>
                  <a:pt x="3437461" y="6773941"/>
                  <a:pt x="3420846" y="6822488"/>
                  <a:pt x="3424061" y="6846522"/>
                </a:cubicBezTo>
                <a:lnTo>
                  <a:pt x="342303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5546A-0BF8-2511-8D75-3D6A1DDF1D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1" y="2201958"/>
            <a:ext cx="6781800" cy="3900730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en-GB" sz="2000" dirty="0"/>
          </a:p>
          <a:p>
            <a:pPr marL="0" indent="0" algn="ctr">
              <a:buNone/>
            </a:pPr>
            <a:r>
              <a:rPr lang="en-GB" sz="4000" dirty="0"/>
              <a:t>You got this</a:t>
            </a:r>
          </a:p>
        </p:txBody>
      </p:sp>
    </p:spTree>
    <p:extLst>
      <p:ext uri="{BB962C8B-B14F-4D97-AF65-F5344CB8AC3E}">
        <p14:creationId xmlns:p14="http://schemas.microsoft.com/office/powerpoint/2010/main" val="177969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40EBC7-3D4F-19DA-32E2-4CCD84AAB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About me</a:t>
            </a:r>
          </a:p>
        </p:txBody>
      </p:sp>
      <p:sp>
        <p:nvSpPr>
          <p:cNvPr id="17" name="sketch line">
            <a:extLst>
              <a:ext uri="{FF2B5EF4-FFF2-40B4-BE49-F238E27FC236}">
                <a16:creationId xmlns:a16="http://schemas.microsoft.com/office/drawing/2014/main" id="{650D18FE-0824-4A46-B22C-A86B52E57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AF0A8FD-15CC-4401-EA72-3A7DD94A34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0936" y="2660904"/>
            <a:ext cx="4818888" cy="354787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200"/>
              <a:t>4</a:t>
            </a:r>
            <a:r>
              <a:rPr lang="en-US" sz="2200" baseline="30000"/>
              <a:t>th</a:t>
            </a:r>
            <a:r>
              <a:rPr lang="en-US" sz="2200"/>
              <a:t>* Year PhD in the Department of English</a:t>
            </a:r>
          </a:p>
          <a:p>
            <a:r>
              <a:rPr lang="en-US" sz="2200"/>
              <a:t>“What think you of Ireland?”: A Practice-as-Research exploration of cultural hybridity in Richard Head’s </a:t>
            </a:r>
            <a:r>
              <a:rPr lang="en-US" sz="2200" i="1"/>
              <a:t>Hic et Ubique</a:t>
            </a:r>
            <a:r>
              <a:rPr lang="en-US" sz="2200"/>
              <a:t>.</a:t>
            </a:r>
          </a:p>
          <a:p>
            <a:r>
              <a:rPr lang="en-US" sz="2200"/>
              <a:t>Academic Support Officer</a:t>
            </a:r>
          </a:p>
        </p:txBody>
      </p:sp>
      <p:pic>
        <p:nvPicPr>
          <p:cNvPr id="10" name="Content Placeholder 9" descr="A poster for a play&#10;&#10;Description automatically generated">
            <a:extLst>
              <a:ext uri="{FF2B5EF4-FFF2-40B4-BE49-F238E27FC236}">
                <a16:creationId xmlns:a16="http://schemas.microsoft.com/office/drawing/2014/main" id="{3E83E60A-0D10-1436-3983-745FD2A856C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482" y="640080"/>
            <a:ext cx="4002100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7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Freeform: Shape 8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B067BB-CE07-1EA6-9BC5-46038AF07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3" y="1999615"/>
            <a:ext cx="9144000" cy="27640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7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 do you want from your PhD Journey?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1714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A27F6A7-8322-7C22-7A52-E737BD298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GB">
                <a:solidFill>
                  <a:srgbClr val="FFFFFF"/>
                </a:solidFill>
              </a:rPr>
              <a:t>The most important slide</a:t>
            </a:r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17F53-CA30-A4FD-7DDD-DF6AAA87B5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GB" dirty="0"/>
              <a:t>You are all here on merit</a:t>
            </a:r>
          </a:p>
          <a:p>
            <a:endParaRPr lang="en-GB" dirty="0"/>
          </a:p>
          <a:p>
            <a:r>
              <a:rPr lang="en-GB" dirty="0"/>
              <a:t>You are all conducting unique and cutting-edge research</a:t>
            </a:r>
          </a:p>
          <a:p>
            <a:endParaRPr lang="en-GB" dirty="0"/>
          </a:p>
          <a:p>
            <a:r>
              <a:rPr lang="en-GB" dirty="0"/>
              <a:t>There is a vibrant and welcoming PhD community at Maynooth University</a:t>
            </a:r>
          </a:p>
          <a:p>
            <a:endParaRPr lang="en-GB" dirty="0"/>
          </a:p>
          <a:p>
            <a:r>
              <a:rPr lang="en-GB" dirty="0"/>
              <a:t>Run your own race</a:t>
            </a:r>
          </a:p>
        </p:txBody>
      </p:sp>
    </p:spTree>
    <p:extLst>
      <p:ext uri="{BB962C8B-B14F-4D97-AF65-F5344CB8AC3E}">
        <p14:creationId xmlns:p14="http://schemas.microsoft.com/office/powerpoint/2010/main" val="283827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D8F579-F137-4CA6-F624-33E80BE64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GB">
                <a:solidFill>
                  <a:srgbClr val="FFFFFF"/>
                </a:solidFill>
              </a:rPr>
              <a:t>3 aspects to enhance your PhD experience</a:t>
            </a:r>
          </a:p>
        </p:txBody>
      </p:sp>
      <p:sp>
        <p:nvSpPr>
          <p:cNvPr id="41" name="Arc 40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632B0-476A-B6FB-7F43-C49EC5F3A4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GB" sz="4000" dirty="0"/>
              <a:t>Creativity</a:t>
            </a:r>
          </a:p>
          <a:p>
            <a:endParaRPr lang="en-GB" sz="4000" dirty="0"/>
          </a:p>
          <a:p>
            <a:r>
              <a:rPr lang="en-GB" sz="4000" dirty="0"/>
              <a:t>Tenacity</a:t>
            </a:r>
          </a:p>
          <a:p>
            <a:endParaRPr lang="en-GB" sz="4000" dirty="0"/>
          </a:p>
          <a:p>
            <a:r>
              <a:rPr lang="en-GB" sz="4000" dirty="0"/>
              <a:t>Collaboration</a:t>
            </a:r>
          </a:p>
        </p:txBody>
      </p:sp>
    </p:spTree>
    <p:extLst>
      <p:ext uri="{BB962C8B-B14F-4D97-AF65-F5344CB8AC3E}">
        <p14:creationId xmlns:p14="http://schemas.microsoft.com/office/powerpoint/2010/main" val="403889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CB5C5E-B222-9E02-0DB0-F30E2D8DE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GB">
                <a:solidFill>
                  <a:srgbClr val="FFFFFF"/>
                </a:solidFill>
              </a:rPr>
              <a:t>Creativity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C58585-2831-E485-F7AA-4335AB5D7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GB" dirty="0"/>
              <a:t>Who views themselves as creative?</a:t>
            </a:r>
          </a:p>
          <a:p>
            <a:endParaRPr lang="en-GB" dirty="0"/>
          </a:p>
          <a:p>
            <a:r>
              <a:rPr lang="en-GB" dirty="0"/>
              <a:t>Stuck? Approach the issue from a new angle</a:t>
            </a:r>
          </a:p>
          <a:p>
            <a:pPr lvl="1"/>
            <a:r>
              <a:rPr lang="en-GB" dirty="0"/>
              <a:t>Freewriting</a:t>
            </a:r>
          </a:p>
          <a:p>
            <a:endParaRPr lang="en-GB" dirty="0"/>
          </a:p>
          <a:p>
            <a:r>
              <a:rPr lang="en-GB" dirty="0"/>
              <a:t>Look outside of your discipline</a:t>
            </a:r>
          </a:p>
          <a:p>
            <a:endParaRPr lang="en-GB" dirty="0"/>
          </a:p>
          <a:p>
            <a:r>
              <a:rPr lang="en-GB" dirty="0"/>
              <a:t>Embrace the chaos!</a:t>
            </a:r>
          </a:p>
        </p:txBody>
      </p:sp>
    </p:spTree>
    <p:extLst>
      <p:ext uri="{BB962C8B-B14F-4D97-AF65-F5344CB8AC3E}">
        <p14:creationId xmlns:p14="http://schemas.microsoft.com/office/powerpoint/2010/main" val="38157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3A8EC1-9ED4-F0F5-A351-9266A1390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GB">
                <a:solidFill>
                  <a:srgbClr val="FFFFFF"/>
                </a:solidFill>
              </a:rPr>
              <a:t>Tenacity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755F5B-9530-B7DB-40B4-0A3EBF2ADE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GB" sz="2000" dirty="0"/>
              <a:t>Start developing good habits from Day 1</a:t>
            </a:r>
          </a:p>
          <a:p>
            <a:pPr lvl="1"/>
            <a:r>
              <a:rPr lang="en-GB" sz="2000" dirty="0"/>
              <a:t>Set goals, deadlines</a:t>
            </a:r>
          </a:p>
          <a:p>
            <a:pPr lvl="1"/>
            <a:r>
              <a:rPr lang="en-GB" sz="2000" dirty="0"/>
              <a:t>Schedule your time (where possible)</a:t>
            </a:r>
          </a:p>
          <a:p>
            <a:pPr lvl="1"/>
            <a:endParaRPr lang="en-GB" sz="2000" dirty="0"/>
          </a:p>
          <a:p>
            <a:r>
              <a:rPr lang="en-GB" sz="2000" dirty="0"/>
              <a:t>Imposter syndrome is real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“I have written 11 books, but each time I think, ‘uh oh, they’re going to find out now. I’ve run a game on everybody, and they’re going to find me out.” – Maya Angelou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Take care of your health</a:t>
            </a:r>
          </a:p>
          <a:p>
            <a:pPr lvl="2"/>
            <a:r>
              <a:rPr lang="en-GB" dirty="0"/>
              <a:t>Take breaks</a:t>
            </a:r>
          </a:p>
          <a:p>
            <a:pPr lvl="2"/>
            <a:r>
              <a:rPr lang="en-GB" dirty="0"/>
              <a:t>Reach out for support – Counselling, Access Office, Library, Academic Writing Support</a:t>
            </a:r>
          </a:p>
          <a:p>
            <a:pPr lvl="2"/>
            <a:endParaRPr lang="en-GB" sz="1500" dirty="0"/>
          </a:p>
          <a:p>
            <a:pPr lvl="2"/>
            <a:endParaRPr lang="en-GB" sz="1500" dirty="0"/>
          </a:p>
        </p:txBody>
      </p:sp>
    </p:spTree>
    <p:extLst>
      <p:ext uri="{BB962C8B-B14F-4D97-AF65-F5344CB8AC3E}">
        <p14:creationId xmlns:p14="http://schemas.microsoft.com/office/powerpoint/2010/main" val="419772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3BAE68B-AF64-5283-09EC-BFB910BDC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3" y="1999615"/>
            <a:ext cx="9144000" cy="27640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7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 good PhD is a </a:t>
            </a:r>
            <a:r>
              <a:rPr lang="en-US" sz="7200" i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done </a:t>
            </a:r>
            <a:r>
              <a:rPr lang="en-US" sz="7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PhD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072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C01341-C988-8AB7-56FA-677D56B9C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GB" sz="4100">
                <a:solidFill>
                  <a:srgbClr val="FFFFFF"/>
                </a:solidFill>
              </a:rPr>
              <a:t>Collaboration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45378-0888-982C-C223-DCCA35749D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GB" dirty="0"/>
              <a:t>Your relationship with your supervisor is vital to the success of your PhD</a:t>
            </a:r>
          </a:p>
          <a:p>
            <a:endParaRPr lang="en-GB" dirty="0"/>
          </a:p>
          <a:p>
            <a:r>
              <a:rPr lang="en-GB" dirty="0"/>
              <a:t>Take/Make opportunities wherever and whenever you can</a:t>
            </a:r>
          </a:p>
          <a:p>
            <a:endParaRPr lang="en-GB" dirty="0"/>
          </a:p>
          <a:p>
            <a:r>
              <a:rPr lang="en-GB" dirty="0"/>
              <a:t>Build a network of friends and supporters</a:t>
            </a:r>
          </a:p>
          <a:p>
            <a:pPr lvl="1"/>
            <a:r>
              <a:rPr lang="en-GB" dirty="0"/>
              <a:t>Doctoral Writing Group</a:t>
            </a:r>
          </a:p>
        </p:txBody>
      </p:sp>
    </p:spTree>
    <p:extLst>
      <p:ext uri="{BB962C8B-B14F-4D97-AF65-F5344CB8AC3E}">
        <p14:creationId xmlns:p14="http://schemas.microsoft.com/office/powerpoint/2010/main" val="72633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CA973A6F18884DAEFA11384B73CDFE" ma:contentTypeVersion="15" ma:contentTypeDescription="Create a new document." ma:contentTypeScope="" ma:versionID="caae1dc0c94a120cdd882155e12e4803">
  <xsd:schema xmlns:xsd="http://www.w3.org/2001/XMLSchema" xmlns:xs="http://www.w3.org/2001/XMLSchema" xmlns:p="http://schemas.microsoft.com/office/2006/metadata/properties" xmlns:ns2="d76486fb-f578-4adf-b5fa-df83c8e2c4e0" xmlns:ns3="52b57b91-f443-4269-9335-f6c5e487c521" targetNamespace="http://schemas.microsoft.com/office/2006/metadata/properties" ma:root="true" ma:fieldsID="073b37297c5020e47b337c01497b74b1" ns2:_="" ns3:_="">
    <xsd:import namespace="d76486fb-f578-4adf-b5fa-df83c8e2c4e0"/>
    <xsd:import namespace="52b57b91-f443-4269-9335-f6c5e487c5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6486fb-f578-4adf-b5fa-df83c8e2c4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5ee92b2f-d444-4214-abdd-12644e6e9e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b57b91-f443-4269-9335-f6c5e487c521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c3efc019-96e2-4515-a5f4-96c84171c953}" ma:internalName="TaxCatchAll" ma:showField="CatchAllData" ma:web="52b57b91-f443-4269-9335-f6c5e487c5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76486fb-f578-4adf-b5fa-df83c8e2c4e0">
      <Terms xmlns="http://schemas.microsoft.com/office/infopath/2007/PartnerControls"/>
    </lcf76f155ced4ddcb4097134ff3c332f>
    <TaxCatchAll xmlns="52b57b91-f443-4269-9335-f6c5e487c521" xsi:nil="true"/>
  </documentManagement>
</p:properties>
</file>

<file path=customXml/itemProps1.xml><?xml version="1.0" encoding="utf-8"?>
<ds:datastoreItem xmlns:ds="http://schemas.openxmlformats.org/officeDocument/2006/customXml" ds:itemID="{6E0A4BB2-7351-4A78-A6B4-56C08348C4B7}"/>
</file>

<file path=customXml/itemProps2.xml><?xml version="1.0" encoding="utf-8"?>
<ds:datastoreItem xmlns:ds="http://schemas.openxmlformats.org/officeDocument/2006/customXml" ds:itemID="{41EC7B38-ACB6-404E-B3E4-8526F7695729}"/>
</file>

<file path=customXml/itemProps3.xml><?xml version="1.0" encoding="utf-8"?>
<ds:datastoreItem xmlns:ds="http://schemas.openxmlformats.org/officeDocument/2006/customXml" ds:itemID="{1973172C-6D7F-462C-BE33-10C30318F02B}"/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262</Words>
  <Application>Microsoft Office PowerPoint</Application>
  <PresentationFormat>Widescreen</PresentationFormat>
  <Paragraphs>53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Office Theme</vt:lpstr>
      <vt:lpstr>Enhancing your PhD experience at MU</vt:lpstr>
      <vt:lpstr>About me</vt:lpstr>
      <vt:lpstr>What do you want from your PhD Journey?</vt:lpstr>
      <vt:lpstr>The most important slide</vt:lpstr>
      <vt:lpstr>3 aspects to enhance your PhD experience</vt:lpstr>
      <vt:lpstr>Creativity</vt:lpstr>
      <vt:lpstr>Tenacity</vt:lpstr>
      <vt:lpstr>A good PhD is a done PhD</vt:lpstr>
      <vt:lpstr>Collaboration</vt:lpstr>
      <vt:lpstr>One last thing…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Alan Waldron</dc:creator>
  <cp:lastModifiedBy>Alan Waldron</cp:lastModifiedBy>
  <cp:revision>1</cp:revision>
  <dcterms:created xsi:type="dcterms:W3CDTF">2024-09-18T12:44:48Z</dcterms:created>
  <dcterms:modified xsi:type="dcterms:W3CDTF">2024-09-18T13:24:51Z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0x0101006DCA973A6F18884DAEFA11384B73CDFE</vt:lpwstr>
  </property>
</Properties>
</file>