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78" r:id="rId5"/>
    <p:sldId id="393" r:id="rId6"/>
    <p:sldId id="394" r:id="rId7"/>
    <p:sldId id="382" r:id="rId8"/>
    <p:sldId id="389" r:id="rId9"/>
    <p:sldId id="380" r:id="rId10"/>
    <p:sldId id="385" r:id="rId11"/>
    <p:sldId id="395" r:id="rId12"/>
    <p:sldId id="397" r:id="rId13"/>
    <p:sldId id="396" r:id="rId14"/>
    <p:sldId id="37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71"/>
    <a:srgbClr val="006778"/>
    <a:srgbClr val="822327"/>
    <a:srgbClr val="F0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59299F-8A9F-468E-A0E4-CCAF316D3DCA}" v="103" dt="2024-12-03T16:47:51.7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447" autoAdjust="0"/>
  </p:normalViewPr>
  <p:slideViewPr>
    <p:cSldViewPr snapToGrid="0">
      <p:cViewPr varScale="1">
        <p:scale>
          <a:sx n="103" d="100"/>
          <a:sy n="103" d="100"/>
        </p:scale>
        <p:origin x="25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zel Keane Lavelle" userId="S::hazel.keanelavelle@mu.ie::6d51a1fd-6bb7-48b5-aed2-a09604651443" providerId="AD" clId="Web-{A059299F-8A9F-468E-A0E4-CCAF316D3DCA}"/>
    <pc:docChg chg="addSld delSld modSld sldOrd">
      <pc:chgData name="Hazel Keane Lavelle" userId="S::hazel.keanelavelle@mu.ie::6d51a1fd-6bb7-48b5-aed2-a09604651443" providerId="AD" clId="Web-{A059299F-8A9F-468E-A0E4-CCAF316D3DCA}" dt="2024-12-03T16:47:51.742" v="94" actId="20577"/>
      <pc:docMkLst>
        <pc:docMk/>
      </pc:docMkLst>
      <pc:sldChg chg="modSp">
        <pc:chgData name="Hazel Keane Lavelle" userId="S::hazel.keanelavelle@mu.ie::6d51a1fd-6bb7-48b5-aed2-a09604651443" providerId="AD" clId="Web-{A059299F-8A9F-468E-A0E4-CCAF316D3DCA}" dt="2024-12-03T16:41:30.197" v="40" actId="20577"/>
        <pc:sldMkLst>
          <pc:docMk/>
          <pc:sldMk cId="854894080" sldId="278"/>
        </pc:sldMkLst>
        <pc:spChg chg="mod">
          <ac:chgData name="Hazel Keane Lavelle" userId="S::hazel.keanelavelle@mu.ie::6d51a1fd-6bb7-48b5-aed2-a09604651443" providerId="AD" clId="Web-{A059299F-8A9F-468E-A0E4-CCAF316D3DCA}" dt="2024-12-03T16:40:13.554" v="29" actId="1076"/>
          <ac:spMkLst>
            <pc:docMk/>
            <pc:sldMk cId="854894080" sldId="278"/>
            <ac:spMk id="3" creationId="{6C62C417-D91D-4B32-82A6-F22A404AD392}"/>
          </ac:spMkLst>
        </pc:spChg>
        <pc:spChg chg="mod">
          <ac:chgData name="Hazel Keane Lavelle" userId="S::hazel.keanelavelle@mu.ie::6d51a1fd-6bb7-48b5-aed2-a09604651443" providerId="AD" clId="Web-{A059299F-8A9F-468E-A0E4-CCAF316D3DCA}" dt="2024-12-03T16:41:30.197" v="40" actId="20577"/>
          <ac:spMkLst>
            <pc:docMk/>
            <pc:sldMk cId="854894080" sldId="278"/>
            <ac:spMk id="11" creationId="{42B5624B-E2DE-4583-AA0F-3753F54B9DD0}"/>
          </ac:spMkLst>
        </pc:spChg>
      </pc:sldChg>
      <pc:sldChg chg="ord">
        <pc:chgData name="Hazel Keane Lavelle" userId="S::hazel.keanelavelle@mu.ie::6d51a1fd-6bb7-48b5-aed2-a09604651443" providerId="AD" clId="Web-{A059299F-8A9F-468E-A0E4-CCAF316D3DCA}" dt="2024-12-03T16:45:01.908" v="58"/>
        <pc:sldMkLst>
          <pc:docMk/>
          <pc:sldMk cId="3376909562" sldId="379"/>
        </pc:sldMkLst>
      </pc:sldChg>
      <pc:sldChg chg="ord">
        <pc:chgData name="Hazel Keane Lavelle" userId="S::hazel.keanelavelle@mu.ie::6d51a1fd-6bb7-48b5-aed2-a09604651443" providerId="AD" clId="Web-{A059299F-8A9F-468E-A0E4-CCAF316D3DCA}" dt="2024-12-03T16:44:44.985" v="56"/>
        <pc:sldMkLst>
          <pc:docMk/>
          <pc:sldMk cId="676114348" sldId="380"/>
        </pc:sldMkLst>
      </pc:sldChg>
      <pc:sldChg chg="ord">
        <pc:chgData name="Hazel Keane Lavelle" userId="S::hazel.keanelavelle@mu.ie::6d51a1fd-6bb7-48b5-aed2-a09604651443" providerId="AD" clId="Web-{A059299F-8A9F-468E-A0E4-CCAF316D3DCA}" dt="2024-12-03T16:44:52.298" v="57"/>
        <pc:sldMkLst>
          <pc:docMk/>
          <pc:sldMk cId="3110157282" sldId="385"/>
        </pc:sldMkLst>
      </pc:sldChg>
      <pc:sldChg chg="del">
        <pc:chgData name="Hazel Keane Lavelle" userId="S::hazel.keanelavelle@mu.ie::6d51a1fd-6bb7-48b5-aed2-a09604651443" providerId="AD" clId="Web-{A059299F-8A9F-468E-A0E4-CCAF316D3DCA}" dt="2024-12-03T16:35:32.686" v="1"/>
        <pc:sldMkLst>
          <pc:docMk/>
          <pc:sldMk cId="2540407234" sldId="391"/>
        </pc:sldMkLst>
      </pc:sldChg>
      <pc:sldChg chg="del">
        <pc:chgData name="Hazel Keane Lavelle" userId="S::hazel.keanelavelle@mu.ie::6d51a1fd-6bb7-48b5-aed2-a09604651443" providerId="AD" clId="Web-{A059299F-8A9F-468E-A0E4-CCAF316D3DCA}" dt="2024-12-03T16:35:32.654" v="0"/>
        <pc:sldMkLst>
          <pc:docMk/>
          <pc:sldMk cId="1684301765" sldId="392"/>
        </pc:sldMkLst>
      </pc:sldChg>
      <pc:sldChg chg="addSp delSp modSp new ord">
        <pc:chgData name="Hazel Keane Lavelle" userId="S::hazel.keanelavelle@mu.ie::6d51a1fd-6bb7-48b5-aed2-a09604651443" providerId="AD" clId="Web-{A059299F-8A9F-468E-A0E4-CCAF316D3DCA}" dt="2024-12-03T16:43:39.577" v="52"/>
        <pc:sldMkLst>
          <pc:docMk/>
          <pc:sldMk cId="1177813908" sldId="395"/>
        </pc:sldMkLst>
        <pc:spChg chg="mod">
          <ac:chgData name="Hazel Keane Lavelle" userId="S::hazel.keanelavelle@mu.ie::6d51a1fd-6bb7-48b5-aed2-a09604651443" providerId="AD" clId="Web-{A059299F-8A9F-468E-A0E4-CCAF316D3DCA}" dt="2024-12-03T16:43:24.561" v="49" actId="20577"/>
          <ac:spMkLst>
            <pc:docMk/>
            <pc:sldMk cId="1177813908" sldId="395"/>
            <ac:spMk id="2" creationId="{4AE70DC0-529E-FF04-2B9A-AC544559FFC5}"/>
          </ac:spMkLst>
        </pc:spChg>
        <pc:spChg chg="del">
          <ac:chgData name="Hazel Keane Lavelle" userId="S::hazel.keanelavelle@mu.ie::6d51a1fd-6bb7-48b5-aed2-a09604651443" providerId="AD" clId="Web-{A059299F-8A9F-468E-A0E4-CCAF316D3DCA}" dt="2024-12-03T16:37:57.518" v="3"/>
          <ac:spMkLst>
            <pc:docMk/>
            <pc:sldMk cId="1177813908" sldId="395"/>
            <ac:spMk id="3" creationId="{71FA8EF5-7F99-7B62-2C85-C4118E510639}"/>
          </ac:spMkLst>
        </pc:spChg>
        <pc:picChg chg="add mod ord">
          <ac:chgData name="Hazel Keane Lavelle" userId="S::hazel.keanelavelle@mu.ie::6d51a1fd-6bb7-48b5-aed2-a09604651443" providerId="AD" clId="Web-{A059299F-8A9F-468E-A0E4-CCAF316D3DCA}" dt="2024-12-03T16:37:57.518" v="3"/>
          <ac:picMkLst>
            <pc:docMk/>
            <pc:sldMk cId="1177813908" sldId="395"/>
            <ac:picMk id="4" creationId="{6AB2E9B6-8133-550A-4D83-6314A1E7F6C7}"/>
          </ac:picMkLst>
        </pc:picChg>
      </pc:sldChg>
      <pc:sldChg chg="addSp delSp modSp new">
        <pc:chgData name="Hazel Keane Lavelle" userId="S::hazel.keanelavelle@mu.ie::6d51a1fd-6bb7-48b5-aed2-a09604651443" providerId="AD" clId="Web-{A059299F-8A9F-468E-A0E4-CCAF316D3DCA}" dt="2024-12-03T16:43:24.483" v="46" actId="20577"/>
        <pc:sldMkLst>
          <pc:docMk/>
          <pc:sldMk cId="4171699100" sldId="396"/>
        </pc:sldMkLst>
        <pc:spChg chg="mod">
          <ac:chgData name="Hazel Keane Lavelle" userId="S::hazel.keanelavelle@mu.ie::6d51a1fd-6bb7-48b5-aed2-a09604651443" providerId="AD" clId="Web-{A059299F-8A9F-468E-A0E4-CCAF316D3DCA}" dt="2024-12-03T16:43:24.483" v="46" actId="20577"/>
          <ac:spMkLst>
            <pc:docMk/>
            <pc:sldMk cId="4171699100" sldId="396"/>
            <ac:spMk id="2" creationId="{597D148B-4098-DA3A-D76A-8CFE9A6D936D}"/>
          </ac:spMkLst>
        </pc:spChg>
        <pc:spChg chg="del">
          <ac:chgData name="Hazel Keane Lavelle" userId="S::hazel.keanelavelle@mu.ie::6d51a1fd-6bb7-48b5-aed2-a09604651443" providerId="AD" clId="Web-{A059299F-8A9F-468E-A0E4-CCAF316D3DCA}" dt="2024-12-03T16:42:51.903" v="41"/>
          <ac:spMkLst>
            <pc:docMk/>
            <pc:sldMk cId="4171699100" sldId="396"/>
            <ac:spMk id="3" creationId="{73D8C3C1-6148-124E-7007-46B3F4D6F9B7}"/>
          </ac:spMkLst>
        </pc:spChg>
        <pc:picChg chg="add mod ord">
          <ac:chgData name="Hazel Keane Lavelle" userId="S::hazel.keanelavelle@mu.ie::6d51a1fd-6bb7-48b5-aed2-a09604651443" providerId="AD" clId="Web-{A059299F-8A9F-468E-A0E4-CCAF316D3DCA}" dt="2024-12-03T16:42:51.903" v="41"/>
          <ac:picMkLst>
            <pc:docMk/>
            <pc:sldMk cId="4171699100" sldId="396"/>
            <ac:picMk id="4" creationId="{0FDA1F3D-0811-796E-BBAC-EBADDDC8F4B6}"/>
          </ac:picMkLst>
        </pc:picChg>
      </pc:sldChg>
      <pc:sldChg chg="modSp new">
        <pc:chgData name="Hazel Keane Lavelle" userId="S::hazel.keanelavelle@mu.ie::6d51a1fd-6bb7-48b5-aed2-a09604651443" providerId="AD" clId="Web-{A059299F-8A9F-468E-A0E4-CCAF316D3DCA}" dt="2024-12-03T16:47:51.742" v="94" actId="20577"/>
        <pc:sldMkLst>
          <pc:docMk/>
          <pc:sldMk cId="1894233281" sldId="397"/>
        </pc:sldMkLst>
        <pc:spChg chg="mod">
          <ac:chgData name="Hazel Keane Lavelle" userId="S::hazel.keanelavelle@mu.ie::6d51a1fd-6bb7-48b5-aed2-a09604651443" providerId="AD" clId="Web-{A059299F-8A9F-468E-A0E4-CCAF316D3DCA}" dt="2024-12-03T16:47:34.835" v="89" actId="20577"/>
          <ac:spMkLst>
            <pc:docMk/>
            <pc:sldMk cId="1894233281" sldId="397"/>
            <ac:spMk id="2" creationId="{80E9BC37-1CAD-E7FE-24CD-9697E6CE100C}"/>
          </ac:spMkLst>
        </pc:spChg>
        <pc:spChg chg="mod">
          <ac:chgData name="Hazel Keane Lavelle" userId="S::hazel.keanelavelle@mu.ie::6d51a1fd-6bb7-48b5-aed2-a09604651443" providerId="AD" clId="Web-{A059299F-8A9F-468E-A0E4-CCAF316D3DCA}" dt="2024-12-03T16:47:51.742" v="94" actId="20577"/>
          <ac:spMkLst>
            <pc:docMk/>
            <pc:sldMk cId="1894233281" sldId="397"/>
            <ac:spMk id="3" creationId="{B1C23D52-CD22-9CE3-0A62-D86767D5B5BF}"/>
          </ac:spMkLst>
        </pc:spChg>
      </pc:sldChg>
    </pc:docChg>
  </pc:docChgLst>
  <pc:docChgLst>
    <pc:chgData name="Ailish Lynch" userId="3fa34566-3c1d-4d70-a9ef-80c8e7ba509b" providerId="ADAL" clId="{C836A6E0-02F3-4856-8C3E-C5AA680F48F5}"/>
    <pc:docChg chg="undo redo custSel addSld delSld modSld sldOrd">
      <pc:chgData name="Ailish Lynch" userId="3fa34566-3c1d-4d70-a9ef-80c8e7ba509b" providerId="ADAL" clId="{C836A6E0-02F3-4856-8C3E-C5AA680F48F5}" dt="2024-09-23T19:59:46.177" v="1723" actId="14734"/>
      <pc:docMkLst>
        <pc:docMk/>
      </pc:docMkLst>
      <pc:sldChg chg="modSp del mod">
        <pc:chgData name="Ailish Lynch" userId="3fa34566-3c1d-4d70-a9ef-80c8e7ba509b" providerId="ADAL" clId="{C836A6E0-02F3-4856-8C3E-C5AA680F48F5}" dt="2024-09-23T17:39:34.372" v="262" actId="47"/>
        <pc:sldMkLst>
          <pc:docMk/>
          <pc:sldMk cId="3018856090" sldId="377"/>
        </pc:sldMkLst>
        <pc:graphicFrameChg chg="mod">
          <ac:chgData name="Ailish Lynch" userId="3fa34566-3c1d-4d70-a9ef-80c8e7ba509b" providerId="ADAL" clId="{C836A6E0-02F3-4856-8C3E-C5AA680F48F5}" dt="2024-09-23T17:38:05.780" v="253"/>
          <ac:graphicFrameMkLst>
            <pc:docMk/>
            <pc:sldMk cId="3018856090" sldId="377"/>
            <ac:graphicFrameMk id="11" creationId="{2802D000-981A-A5FF-B57A-C34A594E3342}"/>
          </ac:graphicFrameMkLst>
        </pc:graphicFrameChg>
      </pc:sldChg>
      <pc:sldChg chg="modSp mod ord">
        <pc:chgData name="Ailish Lynch" userId="3fa34566-3c1d-4d70-a9ef-80c8e7ba509b" providerId="ADAL" clId="{C836A6E0-02F3-4856-8C3E-C5AA680F48F5}" dt="2024-09-23T19:28:47.953" v="1718" actId="20577"/>
        <pc:sldMkLst>
          <pc:docMk/>
          <pc:sldMk cId="676114348" sldId="380"/>
        </pc:sldMkLst>
        <pc:spChg chg="mod">
          <ac:chgData name="Ailish Lynch" userId="3fa34566-3c1d-4d70-a9ef-80c8e7ba509b" providerId="ADAL" clId="{C836A6E0-02F3-4856-8C3E-C5AA680F48F5}" dt="2024-09-23T19:28:47.953" v="1718" actId="20577"/>
          <ac:spMkLst>
            <pc:docMk/>
            <pc:sldMk cId="676114348" sldId="380"/>
            <ac:spMk id="7" creationId="{31A904E1-C9F5-1EA9-4EF3-B91C87811CC1}"/>
          </ac:spMkLst>
        </pc:spChg>
      </pc:sldChg>
      <pc:sldChg chg="addSp delSp modSp mod">
        <pc:chgData name="Ailish Lynch" userId="3fa34566-3c1d-4d70-a9ef-80c8e7ba509b" providerId="ADAL" clId="{C836A6E0-02F3-4856-8C3E-C5AA680F48F5}" dt="2024-09-23T19:59:46.177" v="1723" actId="14734"/>
        <pc:sldMkLst>
          <pc:docMk/>
          <pc:sldMk cId="865444158" sldId="382"/>
        </pc:sldMkLst>
        <pc:spChg chg="mod">
          <ac:chgData name="Ailish Lynch" userId="3fa34566-3c1d-4d70-a9ef-80c8e7ba509b" providerId="ADAL" clId="{C836A6E0-02F3-4856-8C3E-C5AA680F48F5}" dt="2024-09-23T17:55:58.295" v="510" actId="20577"/>
          <ac:spMkLst>
            <pc:docMk/>
            <pc:sldMk cId="865444158" sldId="382"/>
            <ac:spMk id="14" creationId="{75FAC92F-F698-375A-EF29-5273988E56CA}"/>
          </ac:spMkLst>
        </pc:spChg>
        <pc:graphicFrameChg chg="add del mod modGraphic">
          <ac:chgData name="Ailish Lynch" userId="3fa34566-3c1d-4d70-a9ef-80c8e7ba509b" providerId="ADAL" clId="{C836A6E0-02F3-4856-8C3E-C5AA680F48F5}" dt="2024-09-23T18:12:07.753" v="893" actId="478"/>
          <ac:graphicFrameMkLst>
            <pc:docMk/>
            <pc:sldMk cId="865444158" sldId="382"/>
            <ac:graphicFrameMk id="7" creationId="{A78550BB-E522-DCAA-E40B-781C7E823CE3}"/>
          </ac:graphicFrameMkLst>
        </pc:graphicFrameChg>
        <pc:graphicFrameChg chg="add del mod modGraphic">
          <ac:chgData name="Ailish Lynch" userId="3fa34566-3c1d-4d70-a9ef-80c8e7ba509b" providerId="ADAL" clId="{C836A6E0-02F3-4856-8C3E-C5AA680F48F5}" dt="2024-09-23T18:04:11.208" v="594" actId="3680"/>
          <ac:graphicFrameMkLst>
            <pc:docMk/>
            <pc:sldMk cId="865444158" sldId="382"/>
            <ac:graphicFrameMk id="8" creationId="{B59B89DC-0BBF-1C1F-626A-4D71CA3BF703}"/>
          </ac:graphicFrameMkLst>
        </pc:graphicFrameChg>
        <pc:graphicFrameChg chg="del mod modGraphic">
          <ac:chgData name="Ailish Lynch" userId="3fa34566-3c1d-4d70-a9ef-80c8e7ba509b" providerId="ADAL" clId="{C836A6E0-02F3-4856-8C3E-C5AA680F48F5}" dt="2024-09-23T17:58:15.194" v="512" actId="478"/>
          <ac:graphicFrameMkLst>
            <pc:docMk/>
            <pc:sldMk cId="865444158" sldId="382"/>
            <ac:graphicFrameMk id="9" creationId="{A7D8BC97-3E81-A405-D45E-BDD5BE7FE74F}"/>
          </ac:graphicFrameMkLst>
        </pc:graphicFrameChg>
        <pc:graphicFrameChg chg="add mod modGraphic">
          <ac:chgData name="Ailish Lynch" userId="3fa34566-3c1d-4d70-a9ef-80c8e7ba509b" providerId="ADAL" clId="{C836A6E0-02F3-4856-8C3E-C5AA680F48F5}" dt="2024-09-23T19:59:46.177" v="1723" actId="14734"/>
          <ac:graphicFrameMkLst>
            <pc:docMk/>
            <pc:sldMk cId="865444158" sldId="382"/>
            <ac:graphicFrameMk id="10" creationId="{8B3F5ADA-7851-A0D1-B735-8AB11344629A}"/>
          </ac:graphicFrameMkLst>
        </pc:graphicFrameChg>
      </pc:sldChg>
      <pc:sldChg chg="ord">
        <pc:chgData name="Ailish Lynch" userId="3fa34566-3c1d-4d70-a9ef-80c8e7ba509b" providerId="ADAL" clId="{C836A6E0-02F3-4856-8C3E-C5AA680F48F5}" dt="2024-09-23T11:35:13.043" v="71"/>
        <pc:sldMkLst>
          <pc:docMk/>
          <pc:sldMk cId="3110157282" sldId="385"/>
        </pc:sldMkLst>
      </pc:sldChg>
      <pc:sldChg chg="addSp modSp add del mod modNotesTx">
        <pc:chgData name="Ailish Lynch" userId="3fa34566-3c1d-4d70-a9ef-80c8e7ba509b" providerId="ADAL" clId="{C836A6E0-02F3-4856-8C3E-C5AA680F48F5}" dt="2024-09-23T17:52:17.164" v="490" actId="47"/>
        <pc:sldMkLst>
          <pc:docMk/>
          <pc:sldMk cId="1061269778" sldId="388"/>
        </pc:sldMkLst>
        <pc:spChg chg="mod">
          <ac:chgData name="Ailish Lynch" userId="3fa34566-3c1d-4d70-a9ef-80c8e7ba509b" providerId="ADAL" clId="{C836A6E0-02F3-4856-8C3E-C5AA680F48F5}" dt="2024-09-23T17:51:24.631" v="480" actId="1076"/>
          <ac:spMkLst>
            <pc:docMk/>
            <pc:sldMk cId="1061269778" sldId="388"/>
            <ac:spMk id="7" creationId="{279E66C9-8C00-9202-277A-8BF7A4D04EFF}"/>
          </ac:spMkLst>
        </pc:spChg>
        <pc:spChg chg="mod">
          <ac:chgData name="Ailish Lynch" userId="3fa34566-3c1d-4d70-a9ef-80c8e7ba509b" providerId="ADAL" clId="{C836A6E0-02F3-4856-8C3E-C5AA680F48F5}" dt="2024-09-20T09:45:53.157" v="61" actId="21"/>
          <ac:spMkLst>
            <pc:docMk/>
            <pc:sldMk cId="1061269778" sldId="388"/>
            <ac:spMk id="9" creationId="{D81F15EB-3787-76CA-CEB1-6F43E6A0DB3F}"/>
          </ac:spMkLst>
        </pc:spChg>
        <pc:spChg chg="mod">
          <ac:chgData name="Ailish Lynch" userId="3fa34566-3c1d-4d70-a9ef-80c8e7ba509b" providerId="ADAL" clId="{C836A6E0-02F3-4856-8C3E-C5AA680F48F5}" dt="2024-09-23T17:40:09.571" v="263" actId="1076"/>
          <ac:spMkLst>
            <pc:docMk/>
            <pc:sldMk cId="1061269778" sldId="388"/>
            <ac:spMk id="12" creationId="{7E21E1B6-19DF-FB19-6401-F46F1538D046}"/>
          </ac:spMkLst>
        </pc:spChg>
        <pc:graphicFrameChg chg="add mod modGraphic">
          <ac:chgData name="Ailish Lynch" userId="3fa34566-3c1d-4d70-a9ef-80c8e7ba509b" providerId="ADAL" clId="{C836A6E0-02F3-4856-8C3E-C5AA680F48F5}" dt="2024-09-23T17:43:17" v="267"/>
          <ac:graphicFrameMkLst>
            <pc:docMk/>
            <pc:sldMk cId="1061269778" sldId="388"/>
            <ac:graphicFrameMk id="2" creationId="{81C64917-9D2F-D7FE-7DC7-79C86268508B}"/>
          </ac:graphicFrameMkLst>
        </pc:graphicFrameChg>
      </pc:sldChg>
      <pc:sldChg chg="modSp mod ord">
        <pc:chgData name="Ailish Lynch" userId="3fa34566-3c1d-4d70-a9ef-80c8e7ba509b" providerId="ADAL" clId="{C836A6E0-02F3-4856-8C3E-C5AA680F48F5}" dt="2024-09-23T19:27:17.995" v="1669" actId="207"/>
        <pc:sldMkLst>
          <pc:docMk/>
          <pc:sldMk cId="2037202095" sldId="389"/>
        </pc:sldMkLst>
        <pc:spChg chg="mod">
          <ac:chgData name="Ailish Lynch" userId="3fa34566-3c1d-4d70-a9ef-80c8e7ba509b" providerId="ADAL" clId="{C836A6E0-02F3-4856-8C3E-C5AA680F48F5}" dt="2024-09-23T19:27:17.995" v="1669" actId="207"/>
          <ac:spMkLst>
            <pc:docMk/>
            <pc:sldMk cId="2037202095" sldId="389"/>
            <ac:spMk id="10" creationId="{23A6D5D0-20D7-FE1F-F3E8-D2FF0BE06967}"/>
          </ac:spMkLst>
        </pc:spChg>
        <pc:spChg chg="mod">
          <ac:chgData name="Ailish Lynch" userId="3fa34566-3c1d-4d70-a9ef-80c8e7ba509b" providerId="ADAL" clId="{C836A6E0-02F3-4856-8C3E-C5AA680F48F5}" dt="2024-09-23T19:21:33.660" v="1647" actId="20577"/>
          <ac:spMkLst>
            <pc:docMk/>
            <pc:sldMk cId="2037202095" sldId="389"/>
            <ac:spMk id="14" creationId="{75FAC92F-F698-375A-EF29-5273988E56CA}"/>
          </ac:spMkLst>
        </pc:spChg>
        <pc:graphicFrameChg chg="mod modGraphic">
          <ac:chgData name="Ailish Lynch" userId="3fa34566-3c1d-4d70-a9ef-80c8e7ba509b" providerId="ADAL" clId="{C836A6E0-02F3-4856-8C3E-C5AA680F48F5}" dt="2024-09-23T19:26:35.298" v="1658"/>
          <ac:graphicFrameMkLst>
            <pc:docMk/>
            <pc:sldMk cId="2037202095" sldId="389"/>
            <ac:graphicFrameMk id="9" creationId="{A7D8BC97-3E81-A405-D45E-BDD5BE7FE74F}"/>
          </ac:graphicFrameMkLst>
        </pc:graphicFrameChg>
      </pc:sldChg>
      <pc:sldChg chg="del">
        <pc:chgData name="Ailish Lynch" userId="3fa34566-3c1d-4d70-a9ef-80c8e7ba509b" providerId="ADAL" clId="{C836A6E0-02F3-4856-8C3E-C5AA680F48F5}" dt="2024-09-23T15:47:07.678" v="168" actId="47"/>
        <pc:sldMkLst>
          <pc:docMk/>
          <pc:sldMk cId="1840668795" sldId="390"/>
        </pc:sldMkLst>
      </pc:sldChg>
      <pc:sldChg chg="modSp mod">
        <pc:chgData name="Ailish Lynch" userId="3fa34566-3c1d-4d70-a9ef-80c8e7ba509b" providerId="ADAL" clId="{C836A6E0-02F3-4856-8C3E-C5AA680F48F5}" dt="2024-09-23T18:35:36.221" v="1627" actId="207"/>
        <pc:sldMkLst>
          <pc:docMk/>
          <pc:sldMk cId="2540407234" sldId="391"/>
        </pc:sldMkLst>
        <pc:spChg chg="mod">
          <ac:chgData name="Ailish Lynch" userId="3fa34566-3c1d-4d70-a9ef-80c8e7ba509b" providerId="ADAL" clId="{C836A6E0-02F3-4856-8C3E-C5AA680F48F5}" dt="2024-09-23T18:35:36.221" v="1627" actId="207"/>
          <ac:spMkLst>
            <pc:docMk/>
            <pc:sldMk cId="2540407234" sldId="391"/>
            <ac:spMk id="2" creationId="{788F78D3-C21B-A1E5-6089-3680F9C65380}"/>
          </ac:spMkLst>
        </pc:spChg>
      </pc:sldChg>
      <pc:sldChg chg="modSp mod">
        <pc:chgData name="Ailish Lynch" userId="3fa34566-3c1d-4d70-a9ef-80c8e7ba509b" providerId="ADAL" clId="{C836A6E0-02F3-4856-8C3E-C5AA680F48F5}" dt="2024-08-30T15:24:46.849" v="18" actId="20577"/>
        <pc:sldMkLst>
          <pc:docMk/>
          <pc:sldMk cId="1684301765" sldId="392"/>
        </pc:sldMkLst>
        <pc:spChg chg="mod">
          <ac:chgData name="Ailish Lynch" userId="3fa34566-3c1d-4d70-a9ef-80c8e7ba509b" providerId="ADAL" clId="{C836A6E0-02F3-4856-8C3E-C5AA680F48F5}" dt="2024-08-30T15:24:46.849" v="18" actId="20577"/>
          <ac:spMkLst>
            <pc:docMk/>
            <pc:sldMk cId="1684301765" sldId="392"/>
            <ac:spMk id="7" creationId="{31A904E1-C9F5-1EA9-4EF3-B91C87811CC1}"/>
          </ac:spMkLst>
        </pc:spChg>
      </pc:sldChg>
      <pc:sldChg chg="modSp add mod">
        <pc:chgData name="Ailish Lynch" userId="3fa34566-3c1d-4d70-a9ef-80c8e7ba509b" providerId="ADAL" clId="{C836A6E0-02F3-4856-8C3E-C5AA680F48F5}" dt="2024-09-23T17:50:17.883" v="477" actId="255"/>
        <pc:sldMkLst>
          <pc:docMk/>
          <pc:sldMk cId="1904912284" sldId="393"/>
        </pc:sldMkLst>
        <pc:graphicFrameChg chg="mod">
          <ac:chgData name="Ailish Lynch" userId="3fa34566-3c1d-4d70-a9ef-80c8e7ba509b" providerId="ADAL" clId="{C836A6E0-02F3-4856-8C3E-C5AA680F48F5}" dt="2024-09-23T17:50:17.883" v="477" actId="255"/>
          <ac:graphicFrameMkLst>
            <pc:docMk/>
            <pc:sldMk cId="1904912284" sldId="393"/>
            <ac:graphicFrameMk id="11" creationId="{2802D000-981A-A5FF-B57A-C34A594E3342}"/>
          </ac:graphicFrameMkLst>
        </pc:graphicFrameChg>
      </pc:sldChg>
      <pc:sldChg chg="addSp delSp modSp add mod">
        <pc:chgData name="Ailish Lynch" userId="3fa34566-3c1d-4d70-a9ef-80c8e7ba509b" providerId="ADAL" clId="{C836A6E0-02F3-4856-8C3E-C5AA680F48F5}" dt="2024-09-23T17:53:26.733" v="491" actId="20577"/>
        <pc:sldMkLst>
          <pc:docMk/>
          <pc:sldMk cId="2399658614" sldId="394"/>
        </pc:sldMkLst>
        <pc:spChg chg="del mod">
          <ac:chgData name="Ailish Lynch" userId="3fa34566-3c1d-4d70-a9ef-80c8e7ba509b" providerId="ADAL" clId="{C836A6E0-02F3-4856-8C3E-C5AA680F48F5}" dt="2024-09-23T17:47:37.215" v="455" actId="478"/>
          <ac:spMkLst>
            <pc:docMk/>
            <pc:sldMk cId="2399658614" sldId="394"/>
            <ac:spMk id="7" creationId="{279E66C9-8C00-9202-277A-8BF7A4D04EFF}"/>
          </ac:spMkLst>
        </pc:spChg>
        <pc:spChg chg="add del mod">
          <ac:chgData name="Ailish Lynch" userId="3fa34566-3c1d-4d70-a9ef-80c8e7ba509b" providerId="ADAL" clId="{C836A6E0-02F3-4856-8C3E-C5AA680F48F5}" dt="2024-09-23T17:48:03.686" v="468" actId="478"/>
          <ac:spMkLst>
            <pc:docMk/>
            <pc:sldMk cId="2399658614" sldId="394"/>
            <ac:spMk id="8" creationId="{C19E4EBF-B658-B838-A941-73BF7FE91AB9}"/>
          </ac:spMkLst>
        </pc:spChg>
        <pc:spChg chg="mod">
          <ac:chgData name="Ailish Lynch" userId="3fa34566-3c1d-4d70-a9ef-80c8e7ba509b" providerId="ADAL" clId="{C836A6E0-02F3-4856-8C3E-C5AA680F48F5}" dt="2024-09-23T17:51:36.058" v="485" actId="1076"/>
          <ac:spMkLst>
            <pc:docMk/>
            <pc:sldMk cId="2399658614" sldId="394"/>
            <ac:spMk id="9" creationId="{D81F15EB-3787-76CA-CEB1-6F43E6A0DB3F}"/>
          </ac:spMkLst>
        </pc:spChg>
        <pc:spChg chg="mod">
          <ac:chgData name="Ailish Lynch" userId="3fa34566-3c1d-4d70-a9ef-80c8e7ba509b" providerId="ADAL" clId="{C836A6E0-02F3-4856-8C3E-C5AA680F48F5}" dt="2024-09-23T17:47:58.715" v="467" actId="20577"/>
          <ac:spMkLst>
            <pc:docMk/>
            <pc:sldMk cId="2399658614" sldId="394"/>
            <ac:spMk id="10" creationId="{A983577B-4DAF-DF4D-A7EC-AEA253C649DC}"/>
          </ac:spMkLst>
        </pc:spChg>
        <pc:spChg chg="add mod">
          <ac:chgData name="Ailish Lynch" userId="3fa34566-3c1d-4d70-a9ef-80c8e7ba509b" providerId="ADAL" clId="{C836A6E0-02F3-4856-8C3E-C5AA680F48F5}" dt="2024-09-23T17:51:29.205" v="481"/>
          <ac:spMkLst>
            <pc:docMk/>
            <pc:sldMk cId="2399658614" sldId="394"/>
            <ac:spMk id="11" creationId="{3B20AD34-17BA-D1A6-790C-09C939C1B13E}"/>
          </ac:spMkLst>
        </pc:spChg>
        <pc:spChg chg="del">
          <ac:chgData name="Ailish Lynch" userId="3fa34566-3c1d-4d70-a9ef-80c8e7ba509b" providerId="ADAL" clId="{C836A6E0-02F3-4856-8C3E-C5AA680F48F5}" dt="2024-09-23T17:48:05.464" v="469" actId="478"/>
          <ac:spMkLst>
            <pc:docMk/>
            <pc:sldMk cId="2399658614" sldId="394"/>
            <ac:spMk id="12" creationId="{7E21E1B6-19DF-FB19-6401-F46F1538D046}"/>
          </ac:spMkLst>
        </pc:spChg>
        <pc:spChg chg="add mod">
          <ac:chgData name="Ailish Lynch" userId="3fa34566-3c1d-4d70-a9ef-80c8e7ba509b" providerId="ADAL" clId="{C836A6E0-02F3-4856-8C3E-C5AA680F48F5}" dt="2024-09-23T17:51:56.589" v="489" actId="113"/>
          <ac:spMkLst>
            <pc:docMk/>
            <pc:sldMk cId="2399658614" sldId="394"/>
            <ac:spMk id="13" creationId="{1D5C222D-4E54-3D1C-EF13-9224EF77C9A5}"/>
          </ac:spMkLst>
        </pc:spChg>
        <pc:graphicFrameChg chg="mod">
          <ac:chgData name="Ailish Lynch" userId="3fa34566-3c1d-4d70-a9ef-80c8e7ba509b" providerId="ADAL" clId="{C836A6E0-02F3-4856-8C3E-C5AA680F48F5}" dt="2024-09-23T17:53:26.733" v="491" actId="20577"/>
          <ac:graphicFrameMkLst>
            <pc:docMk/>
            <pc:sldMk cId="2399658614" sldId="394"/>
            <ac:graphicFrameMk id="2" creationId="{81C64917-9D2F-D7FE-7DC7-79C86268508B}"/>
          </ac:graphicFrameMkLst>
        </pc:graphicFrameChg>
        <pc:picChg chg="mod">
          <ac:chgData name="Ailish Lynch" userId="3fa34566-3c1d-4d70-a9ef-80c8e7ba509b" providerId="ADAL" clId="{C836A6E0-02F3-4856-8C3E-C5AA680F48F5}" dt="2024-09-23T17:49:15.740" v="476" actId="1076"/>
          <ac:picMkLst>
            <pc:docMk/>
            <pc:sldMk cId="2399658614" sldId="394"/>
            <ac:picMk id="5" creationId="{00000000-0000-0000-0000-000000000000}"/>
          </ac:picMkLst>
        </pc:picChg>
      </pc:sldChg>
      <pc:sldChg chg="add del">
        <pc:chgData name="Ailish Lynch" userId="3fa34566-3c1d-4d70-a9ef-80c8e7ba509b" providerId="ADAL" clId="{C836A6E0-02F3-4856-8C3E-C5AA680F48F5}" dt="2024-09-23T18:30:36.030" v="1624" actId="47"/>
        <pc:sldMkLst>
          <pc:docMk/>
          <pc:sldMk cId="2640231983" sldId="39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681BB-9FF9-4B97-8CE7-D4E64AB92D4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3DF3F45F-1E21-4EB3-92C8-77A7D025596D}">
      <dgm:prSet phldrT="[Text]"/>
      <dgm:spPr>
        <a:solidFill>
          <a:srgbClr val="F0AB00"/>
        </a:solidFill>
      </dgm:spPr>
      <dgm:t>
        <a:bodyPr/>
        <a:lstStyle/>
        <a:p>
          <a:r>
            <a:rPr lang="en-US" b="1" dirty="0"/>
            <a:t>RSDP</a:t>
          </a:r>
          <a:endParaRPr lang="en-IE" b="1" dirty="0"/>
        </a:p>
      </dgm:t>
    </dgm:pt>
    <dgm:pt modelId="{0A72564D-11CF-4E75-A15F-ED18437CE953}" type="parTrans" cxnId="{3545152D-2AD3-4312-98DE-A314B1508976}">
      <dgm:prSet/>
      <dgm:spPr/>
      <dgm:t>
        <a:bodyPr/>
        <a:lstStyle/>
        <a:p>
          <a:endParaRPr lang="en-IE"/>
        </a:p>
      </dgm:t>
    </dgm:pt>
    <dgm:pt modelId="{C89D90BF-0E02-4DC3-9357-55F8D3E13FC0}" type="sibTrans" cxnId="{3545152D-2AD3-4312-98DE-A314B1508976}">
      <dgm:prSet/>
      <dgm:spPr/>
      <dgm:t>
        <a:bodyPr/>
        <a:lstStyle/>
        <a:p>
          <a:endParaRPr lang="en-IE"/>
        </a:p>
      </dgm:t>
    </dgm:pt>
    <dgm:pt modelId="{51128500-3F01-45B1-94F0-52526AD2404D}">
      <dgm:prSet phldrT="[Text]" custT="1"/>
      <dgm:spPr>
        <a:solidFill>
          <a:srgbClr val="003771"/>
        </a:solidFill>
      </dgm:spPr>
      <dgm:t>
        <a:bodyPr/>
        <a:lstStyle/>
        <a:p>
          <a:r>
            <a:rPr lang="en-US" sz="1400" dirty="0"/>
            <a:t>Generic Skills (GST) Modules</a:t>
          </a:r>
          <a:endParaRPr lang="en-IE" sz="1400" dirty="0"/>
        </a:p>
      </dgm:t>
    </dgm:pt>
    <dgm:pt modelId="{1168A5E5-7A7D-45C1-9A9C-C1FE05E90CBC}" type="parTrans" cxnId="{7248C19B-6F8A-4923-8B07-C6B4A4908BE3}">
      <dgm:prSet/>
      <dgm:spPr/>
      <dgm:t>
        <a:bodyPr/>
        <a:lstStyle/>
        <a:p>
          <a:endParaRPr lang="en-IE"/>
        </a:p>
      </dgm:t>
    </dgm:pt>
    <dgm:pt modelId="{0EF1FD06-B45E-42A5-8CD3-50602A5134E9}" type="sibTrans" cxnId="{7248C19B-6F8A-4923-8B07-C6B4A4908BE3}">
      <dgm:prSet/>
      <dgm:spPr/>
      <dgm:t>
        <a:bodyPr/>
        <a:lstStyle/>
        <a:p>
          <a:endParaRPr lang="en-IE"/>
        </a:p>
      </dgm:t>
    </dgm:pt>
    <dgm:pt modelId="{8B8809DC-E545-4C30-B8D7-EC1431C822E3}">
      <dgm:prSet phldrT="[Text]" custT="1"/>
      <dgm:spPr>
        <a:solidFill>
          <a:srgbClr val="822327"/>
        </a:solidFill>
      </dgm:spPr>
      <dgm:t>
        <a:bodyPr/>
        <a:lstStyle/>
        <a:p>
          <a:r>
            <a:rPr lang="en-US" sz="1400" dirty="0"/>
            <a:t>Flexibly Defined (FM) Modules</a:t>
          </a:r>
          <a:endParaRPr lang="en-IE" sz="1400" dirty="0"/>
        </a:p>
      </dgm:t>
    </dgm:pt>
    <dgm:pt modelId="{7DCF9C43-361D-4C2F-AD95-AEC5DE9577C3}" type="parTrans" cxnId="{117A1CD3-314F-42AB-B7DD-53F40E841152}">
      <dgm:prSet/>
      <dgm:spPr/>
      <dgm:t>
        <a:bodyPr/>
        <a:lstStyle/>
        <a:p>
          <a:endParaRPr lang="en-IE"/>
        </a:p>
      </dgm:t>
    </dgm:pt>
    <dgm:pt modelId="{B9DB6025-2334-429C-B821-4D10E3CB6A47}" type="sibTrans" cxnId="{117A1CD3-314F-42AB-B7DD-53F40E841152}">
      <dgm:prSet/>
      <dgm:spPr/>
      <dgm:t>
        <a:bodyPr/>
        <a:lstStyle/>
        <a:p>
          <a:endParaRPr lang="en-IE"/>
        </a:p>
      </dgm:t>
    </dgm:pt>
    <dgm:pt modelId="{D7AB9136-0E5C-46DC-A5F5-059BFA8276B6}">
      <dgm:prSet phldrT="[Text]" custT="1"/>
      <dgm:spPr>
        <a:solidFill>
          <a:srgbClr val="006778"/>
        </a:solidFill>
      </dgm:spPr>
      <dgm:t>
        <a:bodyPr/>
        <a:lstStyle/>
        <a:p>
          <a:r>
            <a:rPr lang="en-US" sz="1200" dirty="0"/>
            <a:t>Transferable Skills workshops</a:t>
          </a:r>
          <a:endParaRPr lang="en-IE" sz="1200" dirty="0"/>
        </a:p>
      </dgm:t>
    </dgm:pt>
    <dgm:pt modelId="{C5951413-FF98-4CE6-8B78-BE99D6DF363F}" type="parTrans" cxnId="{2E66FB1F-D0AE-4326-8E37-B401C9AB1A0C}">
      <dgm:prSet/>
      <dgm:spPr/>
      <dgm:t>
        <a:bodyPr/>
        <a:lstStyle/>
        <a:p>
          <a:endParaRPr lang="en-IE"/>
        </a:p>
      </dgm:t>
    </dgm:pt>
    <dgm:pt modelId="{BA41A04D-4085-4714-8754-85AF4D79F7AF}" type="sibTrans" cxnId="{2E66FB1F-D0AE-4326-8E37-B401C9AB1A0C}">
      <dgm:prSet/>
      <dgm:spPr/>
      <dgm:t>
        <a:bodyPr/>
        <a:lstStyle/>
        <a:p>
          <a:endParaRPr lang="en-IE"/>
        </a:p>
      </dgm:t>
    </dgm:pt>
    <dgm:pt modelId="{257DBCA7-47CC-4FE0-B5ED-311A99218E8E}">
      <dgm:prSet phldrT="[Text]" custT="1"/>
      <dgm:spPr>
        <a:solidFill>
          <a:srgbClr val="003771"/>
        </a:solidFill>
      </dgm:spPr>
      <dgm:t>
        <a:bodyPr/>
        <a:lstStyle/>
        <a:p>
          <a:r>
            <a:rPr lang="en-US" sz="1400" dirty="0" err="1"/>
            <a:t>Epigeum</a:t>
          </a:r>
          <a:r>
            <a:rPr lang="en-US" sz="1400" dirty="0"/>
            <a:t> Research Integrity</a:t>
          </a:r>
          <a:endParaRPr lang="en-IE" sz="1400" dirty="0"/>
        </a:p>
      </dgm:t>
    </dgm:pt>
    <dgm:pt modelId="{3DD64674-32E6-472D-8C60-AB2E5358B38E}" type="parTrans" cxnId="{2FAE90F7-FC50-4245-B875-5012497C4964}">
      <dgm:prSet/>
      <dgm:spPr/>
      <dgm:t>
        <a:bodyPr/>
        <a:lstStyle/>
        <a:p>
          <a:endParaRPr lang="en-IE"/>
        </a:p>
      </dgm:t>
    </dgm:pt>
    <dgm:pt modelId="{B91F2499-98AA-4E6F-9BA9-32C3DB641E7F}" type="sibTrans" cxnId="{2FAE90F7-FC50-4245-B875-5012497C4964}">
      <dgm:prSet/>
      <dgm:spPr/>
      <dgm:t>
        <a:bodyPr/>
        <a:lstStyle/>
        <a:p>
          <a:endParaRPr lang="en-IE"/>
        </a:p>
      </dgm:t>
    </dgm:pt>
    <dgm:pt modelId="{B2C592E3-0FFC-4419-AD47-15685FD5542D}">
      <dgm:prSet phldrT="[Text]" custT="1"/>
      <dgm:spPr>
        <a:solidFill>
          <a:srgbClr val="822327"/>
        </a:solidFill>
      </dgm:spPr>
      <dgm:t>
        <a:bodyPr/>
        <a:lstStyle/>
        <a:p>
          <a:r>
            <a:rPr lang="en-US" sz="1400" dirty="0"/>
            <a:t>Additional supports</a:t>
          </a:r>
          <a:endParaRPr lang="en-IE" sz="1400" dirty="0"/>
        </a:p>
      </dgm:t>
    </dgm:pt>
    <dgm:pt modelId="{E5B57FC9-A60C-4784-A666-247BF3A69789}" type="parTrans" cxnId="{D991283D-FA3A-4131-9525-4DB7889B0E27}">
      <dgm:prSet/>
      <dgm:spPr/>
      <dgm:t>
        <a:bodyPr/>
        <a:lstStyle/>
        <a:p>
          <a:endParaRPr lang="en-IE"/>
        </a:p>
      </dgm:t>
    </dgm:pt>
    <dgm:pt modelId="{5ECE612E-3F90-4421-AE1E-2F4D1A3AF80C}" type="sibTrans" cxnId="{D991283D-FA3A-4131-9525-4DB7889B0E27}">
      <dgm:prSet/>
      <dgm:spPr/>
      <dgm:t>
        <a:bodyPr/>
        <a:lstStyle/>
        <a:p>
          <a:endParaRPr lang="en-IE"/>
        </a:p>
      </dgm:t>
    </dgm:pt>
    <dgm:pt modelId="{4DB4C01B-57B0-4A49-B26F-331E90340B91}" type="pres">
      <dgm:prSet presAssocID="{55F681BB-9FF9-4B97-8CE7-D4E64AB92D4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39F6D2F-3778-4C7E-BFC9-E3D2C4E3C62F}" type="pres">
      <dgm:prSet presAssocID="{3DF3F45F-1E21-4EB3-92C8-77A7D025596D}" presName="centerShape" presStyleLbl="node0" presStyleIdx="0" presStyleCnt="1"/>
      <dgm:spPr/>
    </dgm:pt>
    <dgm:pt modelId="{B73EB325-8EEB-4FD6-BFB6-7E6BE32E75D2}" type="pres">
      <dgm:prSet presAssocID="{51128500-3F01-45B1-94F0-52526AD2404D}" presName="node" presStyleLbl="node1" presStyleIdx="0" presStyleCnt="5">
        <dgm:presLayoutVars>
          <dgm:bulletEnabled val="1"/>
        </dgm:presLayoutVars>
      </dgm:prSet>
      <dgm:spPr/>
    </dgm:pt>
    <dgm:pt modelId="{6D16ABD2-DED4-4135-87CD-B93EF0E2AE63}" type="pres">
      <dgm:prSet presAssocID="{51128500-3F01-45B1-94F0-52526AD2404D}" presName="dummy" presStyleCnt="0"/>
      <dgm:spPr/>
    </dgm:pt>
    <dgm:pt modelId="{563DC76C-8545-457B-80FF-3E024A17D47E}" type="pres">
      <dgm:prSet presAssocID="{0EF1FD06-B45E-42A5-8CD3-50602A5134E9}" presName="sibTrans" presStyleLbl="sibTrans2D1" presStyleIdx="0" presStyleCnt="5"/>
      <dgm:spPr/>
    </dgm:pt>
    <dgm:pt modelId="{7D68D7DD-26F6-44C6-892C-36D3091D565B}" type="pres">
      <dgm:prSet presAssocID="{8B8809DC-E545-4C30-B8D7-EC1431C822E3}" presName="node" presStyleLbl="node1" presStyleIdx="1" presStyleCnt="5">
        <dgm:presLayoutVars>
          <dgm:bulletEnabled val="1"/>
        </dgm:presLayoutVars>
      </dgm:prSet>
      <dgm:spPr/>
    </dgm:pt>
    <dgm:pt modelId="{F8144F61-CACD-463B-BD99-A49D9C5C454D}" type="pres">
      <dgm:prSet presAssocID="{8B8809DC-E545-4C30-B8D7-EC1431C822E3}" presName="dummy" presStyleCnt="0"/>
      <dgm:spPr/>
    </dgm:pt>
    <dgm:pt modelId="{447C1E31-0277-4272-B751-1A2B28E0B6D5}" type="pres">
      <dgm:prSet presAssocID="{B9DB6025-2334-429C-B821-4D10E3CB6A47}" presName="sibTrans" presStyleLbl="sibTrans2D1" presStyleIdx="1" presStyleCnt="5"/>
      <dgm:spPr/>
    </dgm:pt>
    <dgm:pt modelId="{6FC4432C-167E-400B-A76A-BB5CEAEF88EA}" type="pres">
      <dgm:prSet presAssocID="{D7AB9136-0E5C-46DC-A5F5-059BFA8276B6}" presName="node" presStyleLbl="node1" presStyleIdx="2" presStyleCnt="5">
        <dgm:presLayoutVars>
          <dgm:bulletEnabled val="1"/>
        </dgm:presLayoutVars>
      </dgm:prSet>
      <dgm:spPr/>
    </dgm:pt>
    <dgm:pt modelId="{87B23A25-109E-41F5-B10B-2778B1631B76}" type="pres">
      <dgm:prSet presAssocID="{D7AB9136-0E5C-46DC-A5F5-059BFA8276B6}" presName="dummy" presStyleCnt="0"/>
      <dgm:spPr/>
    </dgm:pt>
    <dgm:pt modelId="{CA89CEB2-82AC-4BA0-9039-E8C097A68AAA}" type="pres">
      <dgm:prSet presAssocID="{BA41A04D-4085-4714-8754-85AF4D79F7AF}" presName="sibTrans" presStyleLbl="sibTrans2D1" presStyleIdx="2" presStyleCnt="5"/>
      <dgm:spPr/>
    </dgm:pt>
    <dgm:pt modelId="{C2FEF415-9F80-4741-8397-DEA0B49A0371}" type="pres">
      <dgm:prSet presAssocID="{257DBCA7-47CC-4FE0-B5ED-311A99218E8E}" presName="node" presStyleLbl="node1" presStyleIdx="3" presStyleCnt="5">
        <dgm:presLayoutVars>
          <dgm:bulletEnabled val="1"/>
        </dgm:presLayoutVars>
      </dgm:prSet>
      <dgm:spPr/>
    </dgm:pt>
    <dgm:pt modelId="{C2E8AABA-36F5-41EF-B424-8518949F0DF8}" type="pres">
      <dgm:prSet presAssocID="{257DBCA7-47CC-4FE0-B5ED-311A99218E8E}" presName="dummy" presStyleCnt="0"/>
      <dgm:spPr/>
    </dgm:pt>
    <dgm:pt modelId="{0EACF0E5-F13F-4ABE-B8E9-C1F56D571C12}" type="pres">
      <dgm:prSet presAssocID="{B91F2499-98AA-4E6F-9BA9-32C3DB641E7F}" presName="sibTrans" presStyleLbl="sibTrans2D1" presStyleIdx="3" presStyleCnt="5"/>
      <dgm:spPr/>
    </dgm:pt>
    <dgm:pt modelId="{69C3145B-44F0-46F2-A821-0A2956C1FD2C}" type="pres">
      <dgm:prSet presAssocID="{B2C592E3-0FFC-4419-AD47-15685FD5542D}" presName="node" presStyleLbl="node1" presStyleIdx="4" presStyleCnt="5">
        <dgm:presLayoutVars>
          <dgm:bulletEnabled val="1"/>
        </dgm:presLayoutVars>
      </dgm:prSet>
      <dgm:spPr/>
    </dgm:pt>
    <dgm:pt modelId="{029364C2-E92E-4BF5-8429-5DD74ABC58A0}" type="pres">
      <dgm:prSet presAssocID="{B2C592E3-0FFC-4419-AD47-15685FD5542D}" presName="dummy" presStyleCnt="0"/>
      <dgm:spPr/>
    </dgm:pt>
    <dgm:pt modelId="{61F9EFCA-A6EE-4056-8740-37668B610A74}" type="pres">
      <dgm:prSet presAssocID="{5ECE612E-3F90-4421-AE1E-2F4D1A3AF80C}" presName="sibTrans" presStyleLbl="sibTrans2D1" presStyleIdx="4" presStyleCnt="5"/>
      <dgm:spPr/>
    </dgm:pt>
  </dgm:ptLst>
  <dgm:cxnLst>
    <dgm:cxn modelId="{348DEE0E-0222-47F0-89C7-B9A24F9D6BF4}" type="presOf" srcId="{0EF1FD06-B45E-42A5-8CD3-50602A5134E9}" destId="{563DC76C-8545-457B-80FF-3E024A17D47E}" srcOrd="0" destOrd="0" presId="urn:microsoft.com/office/officeart/2005/8/layout/radial6"/>
    <dgm:cxn modelId="{698DB10F-0089-4E10-8E75-841FB2C796B0}" type="presOf" srcId="{B2C592E3-0FFC-4419-AD47-15685FD5542D}" destId="{69C3145B-44F0-46F2-A821-0A2956C1FD2C}" srcOrd="0" destOrd="0" presId="urn:microsoft.com/office/officeart/2005/8/layout/radial6"/>
    <dgm:cxn modelId="{0C1D4112-DB05-41C3-8BE7-144608CAED91}" type="presOf" srcId="{8B8809DC-E545-4C30-B8D7-EC1431C822E3}" destId="{7D68D7DD-26F6-44C6-892C-36D3091D565B}" srcOrd="0" destOrd="0" presId="urn:microsoft.com/office/officeart/2005/8/layout/radial6"/>
    <dgm:cxn modelId="{F9E61518-DF1D-4C65-A029-4F8799F44B00}" type="presOf" srcId="{B91F2499-98AA-4E6F-9BA9-32C3DB641E7F}" destId="{0EACF0E5-F13F-4ABE-B8E9-C1F56D571C12}" srcOrd="0" destOrd="0" presId="urn:microsoft.com/office/officeart/2005/8/layout/radial6"/>
    <dgm:cxn modelId="{9749EF1B-7EE1-4AF9-9A6A-BEFFA86EEA5D}" type="presOf" srcId="{51128500-3F01-45B1-94F0-52526AD2404D}" destId="{B73EB325-8EEB-4FD6-BFB6-7E6BE32E75D2}" srcOrd="0" destOrd="0" presId="urn:microsoft.com/office/officeart/2005/8/layout/radial6"/>
    <dgm:cxn modelId="{2E66FB1F-D0AE-4326-8E37-B401C9AB1A0C}" srcId="{3DF3F45F-1E21-4EB3-92C8-77A7D025596D}" destId="{D7AB9136-0E5C-46DC-A5F5-059BFA8276B6}" srcOrd="2" destOrd="0" parTransId="{C5951413-FF98-4CE6-8B78-BE99D6DF363F}" sibTransId="{BA41A04D-4085-4714-8754-85AF4D79F7AF}"/>
    <dgm:cxn modelId="{3545152D-2AD3-4312-98DE-A314B1508976}" srcId="{55F681BB-9FF9-4B97-8CE7-D4E64AB92D45}" destId="{3DF3F45F-1E21-4EB3-92C8-77A7D025596D}" srcOrd="0" destOrd="0" parTransId="{0A72564D-11CF-4E75-A15F-ED18437CE953}" sibTransId="{C89D90BF-0E02-4DC3-9357-55F8D3E13FC0}"/>
    <dgm:cxn modelId="{5C68FA3C-7BFD-4F19-B761-353EA0941533}" type="presOf" srcId="{B9DB6025-2334-429C-B821-4D10E3CB6A47}" destId="{447C1E31-0277-4272-B751-1A2B28E0B6D5}" srcOrd="0" destOrd="0" presId="urn:microsoft.com/office/officeart/2005/8/layout/radial6"/>
    <dgm:cxn modelId="{D991283D-FA3A-4131-9525-4DB7889B0E27}" srcId="{3DF3F45F-1E21-4EB3-92C8-77A7D025596D}" destId="{B2C592E3-0FFC-4419-AD47-15685FD5542D}" srcOrd="4" destOrd="0" parTransId="{E5B57FC9-A60C-4784-A666-247BF3A69789}" sibTransId="{5ECE612E-3F90-4421-AE1E-2F4D1A3AF80C}"/>
    <dgm:cxn modelId="{2433E248-DF03-421E-926F-4C8AD00D9953}" type="presOf" srcId="{3DF3F45F-1E21-4EB3-92C8-77A7D025596D}" destId="{A39F6D2F-3778-4C7E-BFC9-E3D2C4E3C62F}" srcOrd="0" destOrd="0" presId="urn:microsoft.com/office/officeart/2005/8/layout/radial6"/>
    <dgm:cxn modelId="{4CD34A6A-AC5C-4A4C-8AA6-2C9A81D0A18C}" type="presOf" srcId="{55F681BB-9FF9-4B97-8CE7-D4E64AB92D45}" destId="{4DB4C01B-57B0-4A49-B26F-331E90340B91}" srcOrd="0" destOrd="0" presId="urn:microsoft.com/office/officeart/2005/8/layout/radial6"/>
    <dgm:cxn modelId="{ECA54053-EECF-4F05-8B38-2052F3508730}" type="presOf" srcId="{5ECE612E-3F90-4421-AE1E-2F4D1A3AF80C}" destId="{61F9EFCA-A6EE-4056-8740-37668B610A74}" srcOrd="0" destOrd="0" presId="urn:microsoft.com/office/officeart/2005/8/layout/radial6"/>
    <dgm:cxn modelId="{0D15838F-2AD7-4C6B-A6FD-D67674711DD4}" type="presOf" srcId="{D7AB9136-0E5C-46DC-A5F5-059BFA8276B6}" destId="{6FC4432C-167E-400B-A76A-BB5CEAEF88EA}" srcOrd="0" destOrd="0" presId="urn:microsoft.com/office/officeart/2005/8/layout/radial6"/>
    <dgm:cxn modelId="{68D3A396-A0F6-4336-B881-41EB308F5F37}" type="presOf" srcId="{257DBCA7-47CC-4FE0-B5ED-311A99218E8E}" destId="{C2FEF415-9F80-4741-8397-DEA0B49A0371}" srcOrd="0" destOrd="0" presId="urn:microsoft.com/office/officeart/2005/8/layout/radial6"/>
    <dgm:cxn modelId="{7248C19B-6F8A-4923-8B07-C6B4A4908BE3}" srcId="{3DF3F45F-1E21-4EB3-92C8-77A7D025596D}" destId="{51128500-3F01-45B1-94F0-52526AD2404D}" srcOrd="0" destOrd="0" parTransId="{1168A5E5-7A7D-45C1-9A9C-C1FE05E90CBC}" sibTransId="{0EF1FD06-B45E-42A5-8CD3-50602A5134E9}"/>
    <dgm:cxn modelId="{0A9F50D2-6BE3-436B-B727-D9EF41B2AFAD}" type="presOf" srcId="{BA41A04D-4085-4714-8754-85AF4D79F7AF}" destId="{CA89CEB2-82AC-4BA0-9039-E8C097A68AAA}" srcOrd="0" destOrd="0" presId="urn:microsoft.com/office/officeart/2005/8/layout/radial6"/>
    <dgm:cxn modelId="{117A1CD3-314F-42AB-B7DD-53F40E841152}" srcId="{3DF3F45F-1E21-4EB3-92C8-77A7D025596D}" destId="{8B8809DC-E545-4C30-B8D7-EC1431C822E3}" srcOrd="1" destOrd="0" parTransId="{7DCF9C43-361D-4C2F-AD95-AEC5DE9577C3}" sibTransId="{B9DB6025-2334-429C-B821-4D10E3CB6A47}"/>
    <dgm:cxn modelId="{2FAE90F7-FC50-4245-B875-5012497C4964}" srcId="{3DF3F45F-1E21-4EB3-92C8-77A7D025596D}" destId="{257DBCA7-47CC-4FE0-B5ED-311A99218E8E}" srcOrd="3" destOrd="0" parTransId="{3DD64674-32E6-472D-8C60-AB2E5358B38E}" sibTransId="{B91F2499-98AA-4E6F-9BA9-32C3DB641E7F}"/>
    <dgm:cxn modelId="{B2076F14-5C48-47AB-9525-26AA91F5B00F}" type="presParOf" srcId="{4DB4C01B-57B0-4A49-B26F-331E90340B91}" destId="{A39F6D2F-3778-4C7E-BFC9-E3D2C4E3C62F}" srcOrd="0" destOrd="0" presId="urn:microsoft.com/office/officeart/2005/8/layout/radial6"/>
    <dgm:cxn modelId="{6EB8CDFE-98E9-47E5-9F01-FC0E3E5D873F}" type="presParOf" srcId="{4DB4C01B-57B0-4A49-B26F-331E90340B91}" destId="{B73EB325-8EEB-4FD6-BFB6-7E6BE32E75D2}" srcOrd="1" destOrd="0" presId="urn:microsoft.com/office/officeart/2005/8/layout/radial6"/>
    <dgm:cxn modelId="{40E4A31D-7E34-491F-B5A8-B6FC68A0E5C6}" type="presParOf" srcId="{4DB4C01B-57B0-4A49-B26F-331E90340B91}" destId="{6D16ABD2-DED4-4135-87CD-B93EF0E2AE63}" srcOrd="2" destOrd="0" presId="urn:microsoft.com/office/officeart/2005/8/layout/radial6"/>
    <dgm:cxn modelId="{50E57BC1-6D85-4D37-B06A-37243F50F063}" type="presParOf" srcId="{4DB4C01B-57B0-4A49-B26F-331E90340B91}" destId="{563DC76C-8545-457B-80FF-3E024A17D47E}" srcOrd="3" destOrd="0" presId="urn:microsoft.com/office/officeart/2005/8/layout/radial6"/>
    <dgm:cxn modelId="{8CF90244-E5AF-457D-8EF1-AD1C5320305B}" type="presParOf" srcId="{4DB4C01B-57B0-4A49-B26F-331E90340B91}" destId="{7D68D7DD-26F6-44C6-892C-36D3091D565B}" srcOrd="4" destOrd="0" presId="urn:microsoft.com/office/officeart/2005/8/layout/radial6"/>
    <dgm:cxn modelId="{F9AF6B6C-4782-424E-8DAA-E61801E68A01}" type="presParOf" srcId="{4DB4C01B-57B0-4A49-B26F-331E90340B91}" destId="{F8144F61-CACD-463B-BD99-A49D9C5C454D}" srcOrd="5" destOrd="0" presId="urn:microsoft.com/office/officeart/2005/8/layout/radial6"/>
    <dgm:cxn modelId="{7672CCFB-52FA-4EE5-907A-6AADBE8FAE94}" type="presParOf" srcId="{4DB4C01B-57B0-4A49-B26F-331E90340B91}" destId="{447C1E31-0277-4272-B751-1A2B28E0B6D5}" srcOrd="6" destOrd="0" presId="urn:microsoft.com/office/officeart/2005/8/layout/radial6"/>
    <dgm:cxn modelId="{B9B1B4E9-01A0-445E-82EC-900C3E74F58B}" type="presParOf" srcId="{4DB4C01B-57B0-4A49-B26F-331E90340B91}" destId="{6FC4432C-167E-400B-A76A-BB5CEAEF88EA}" srcOrd="7" destOrd="0" presId="urn:microsoft.com/office/officeart/2005/8/layout/radial6"/>
    <dgm:cxn modelId="{628435FC-4F98-4336-86CD-0E75DC33DCB2}" type="presParOf" srcId="{4DB4C01B-57B0-4A49-B26F-331E90340B91}" destId="{87B23A25-109E-41F5-B10B-2778B1631B76}" srcOrd="8" destOrd="0" presId="urn:microsoft.com/office/officeart/2005/8/layout/radial6"/>
    <dgm:cxn modelId="{C92DDAB2-8C78-4798-922D-C6B1427B73D4}" type="presParOf" srcId="{4DB4C01B-57B0-4A49-B26F-331E90340B91}" destId="{CA89CEB2-82AC-4BA0-9039-E8C097A68AAA}" srcOrd="9" destOrd="0" presId="urn:microsoft.com/office/officeart/2005/8/layout/radial6"/>
    <dgm:cxn modelId="{96101C9E-0474-47BF-B4FD-DFD872B3C6C1}" type="presParOf" srcId="{4DB4C01B-57B0-4A49-B26F-331E90340B91}" destId="{C2FEF415-9F80-4741-8397-DEA0B49A0371}" srcOrd="10" destOrd="0" presId="urn:microsoft.com/office/officeart/2005/8/layout/radial6"/>
    <dgm:cxn modelId="{781C2AD0-3EE8-4F04-B156-B0A0DC36DF5A}" type="presParOf" srcId="{4DB4C01B-57B0-4A49-B26F-331E90340B91}" destId="{C2E8AABA-36F5-41EF-B424-8518949F0DF8}" srcOrd="11" destOrd="0" presId="urn:microsoft.com/office/officeart/2005/8/layout/radial6"/>
    <dgm:cxn modelId="{184E4936-AF7D-478D-B329-8D2314282EEE}" type="presParOf" srcId="{4DB4C01B-57B0-4A49-B26F-331E90340B91}" destId="{0EACF0E5-F13F-4ABE-B8E9-C1F56D571C12}" srcOrd="12" destOrd="0" presId="urn:microsoft.com/office/officeart/2005/8/layout/radial6"/>
    <dgm:cxn modelId="{E327DD85-E5BD-4FEC-8BA9-514AF5D0E767}" type="presParOf" srcId="{4DB4C01B-57B0-4A49-B26F-331E90340B91}" destId="{69C3145B-44F0-46F2-A821-0A2956C1FD2C}" srcOrd="13" destOrd="0" presId="urn:microsoft.com/office/officeart/2005/8/layout/radial6"/>
    <dgm:cxn modelId="{F9610F91-0B27-4680-8499-9DDD2C764FFE}" type="presParOf" srcId="{4DB4C01B-57B0-4A49-B26F-331E90340B91}" destId="{029364C2-E92E-4BF5-8429-5DD74ABC58A0}" srcOrd="14" destOrd="0" presId="urn:microsoft.com/office/officeart/2005/8/layout/radial6"/>
    <dgm:cxn modelId="{1AFD3FDB-C0BD-4E0F-8209-21F45217B920}" type="presParOf" srcId="{4DB4C01B-57B0-4A49-B26F-331E90340B91}" destId="{61F9EFCA-A6EE-4056-8740-37668B610A7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EBADEC-4097-49CF-AF6A-C1317714A0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EFC4EF46-F7B2-4FB9-97E1-2C8C87A0C4A0}">
      <dgm:prSet phldrT="[Text]"/>
      <dgm:spPr>
        <a:solidFill>
          <a:srgbClr val="003771"/>
        </a:solidFill>
      </dgm:spPr>
      <dgm:t>
        <a:bodyPr/>
        <a:lstStyle/>
        <a:p>
          <a:r>
            <a:rPr lang="en-IE" dirty="0"/>
            <a:t>Generic skills modules (GST)</a:t>
          </a:r>
        </a:p>
      </dgm:t>
    </dgm:pt>
    <dgm:pt modelId="{653184B1-CA5C-4FC8-8445-ACD4BC1AEB5F}" type="parTrans" cxnId="{7ACE92E4-EC51-469F-ADC4-DC860325C64E}">
      <dgm:prSet/>
      <dgm:spPr/>
      <dgm:t>
        <a:bodyPr/>
        <a:lstStyle/>
        <a:p>
          <a:endParaRPr lang="en-IE"/>
        </a:p>
      </dgm:t>
    </dgm:pt>
    <dgm:pt modelId="{AE1E49D6-AA23-4206-AD38-19AB09024177}" type="sibTrans" cxnId="{7ACE92E4-EC51-469F-ADC4-DC860325C64E}">
      <dgm:prSet/>
      <dgm:spPr/>
      <dgm:t>
        <a:bodyPr/>
        <a:lstStyle/>
        <a:p>
          <a:endParaRPr lang="en-IE"/>
        </a:p>
      </dgm:t>
    </dgm:pt>
    <dgm:pt modelId="{B8AFEF0F-BFB8-4BAA-9362-FB9C2F5C293A}">
      <dgm:prSet phldrT="[Text]"/>
      <dgm:spPr>
        <a:solidFill>
          <a:srgbClr val="006778"/>
        </a:solidFill>
      </dgm:spPr>
      <dgm:t>
        <a:bodyPr/>
        <a:lstStyle/>
        <a:p>
          <a:r>
            <a:rPr lang="en-IE" dirty="0"/>
            <a:t>Flexibly defined modules (FM)</a:t>
          </a:r>
        </a:p>
      </dgm:t>
    </dgm:pt>
    <dgm:pt modelId="{019FD9D2-F46B-425B-A96F-11970E508739}" type="parTrans" cxnId="{58E3BDCE-1E3E-4C8A-ABAD-DFCE8B905FC6}">
      <dgm:prSet/>
      <dgm:spPr/>
      <dgm:t>
        <a:bodyPr/>
        <a:lstStyle/>
        <a:p>
          <a:endParaRPr lang="en-IE"/>
        </a:p>
      </dgm:t>
    </dgm:pt>
    <dgm:pt modelId="{6D2740E9-2E42-4BE9-8427-4B5AF855D65B}" type="sibTrans" cxnId="{58E3BDCE-1E3E-4C8A-ABAD-DFCE8B905FC6}">
      <dgm:prSet/>
      <dgm:spPr/>
      <dgm:t>
        <a:bodyPr/>
        <a:lstStyle/>
        <a:p>
          <a:endParaRPr lang="en-IE"/>
        </a:p>
      </dgm:t>
    </dgm:pt>
    <dgm:pt modelId="{AB813245-3CAA-4816-9390-EB2494BAAA0E}">
      <dgm:prSet phldrT="[Text]"/>
      <dgm:spPr>
        <a:solidFill>
          <a:srgbClr val="F0AB00"/>
        </a:solidFill>
      </dgm:spPr>
      <dgm:t>
        <a:bodyPr/>
        <a:lstStyle/>
        <a:p>
          <a:r>
            <a:rPr lang="en-IE" dirty="0"/>
            <a:t>Departmental modules</a:t>
          </a:r>
        </a:p>
      </dgm:t>
    </dgm:pt>
    <dgm:pt modelId="{1F7A8ED7-6AB6-4071-B5D2-2F358358368E}" type="parTrans" cxnId="{974946ED-1FE4-4F61-99D2-B209C3DAE287}">
      <dgm:prSet/>
      <dgm:spPr/>
      <dgm:t>
        <a:bodyPr/>
        <a:lstStyle/>
        <a:p>
          <a:endParaRPr lang="en-IE"/>
        </a:p>
      </dgm:t>
    </dgm:pt>
    <dgm:pt modelId="{6CE70DDD-0645-40E4-8EF3-DD6F7F2D5BB1}" type="sibTrans" cxnId="{974946ED-1FE4-4F61-99D2-B209C3DAE287}">
      <dgm:prSet/>
      <dgm:spPr/>
      <dgm:t>
        <a:bodyPr/>
        <a:lstStyle/>
        <a:p>
          <a:endParaRPr lang="en-IE"/>
        </a:p>
      </dgm:t>
    </dgm:pt>
    <dgm:pt modelId="{43B1A8B7-524E-4570-B24E-97838F2F62DF}">
      <dgm:prSet phldrT="[Text]"/>
      <dgm:spPr>
        <a:solidFill>
          <a:srgbClr val="822327"/>
        </a:solidFill>
      </dgm:spPr>
      <dgm:t>
        <a:bodyPr/>
        <a:lstStyle/>
        <a:p>
          <a:r>
            <a:rPr lang="en-IE" dirty="0"/>
            <a:t>Transferable modules</a:t>
          </a:r>
        </a:p>
      </dgm:t>
    </dgm:pt>
    <dgm:pt modelId="{3FF50C8A-66D5-4283-AA15-47AA91CBA9FC}" type="parTrans" cxnId="{053F88B7-E889-40EE-8FF3-FA5FC1BF1641}">
      <dgm:prSet/>
      <dgm:spPr/>
      <dgm:t>
        <a:bodyPr/>
        <a:lstStyle/>
        <a:p>
          <a:endParaRPr lang="en-IE"/>
        </a:p>
      </dgm:t>
    </dgm:pt>
    <dgm:pt modelId="{900982B7-802F-4037-8568-E458AB5349A0}" type="sibTrans" cxnId="{053F88B7-E889-40EE-8FF3-FA5FC1BF1641}">
      <dgm:prSet/>
      <dgm:spPr/>
      <dgm:t>
        <a:bodyPr/>
        <a:lstStyle/>
        <a:p>
          <a:endParaRPr lang="en-IE"/>
        </a:p>
      </dgm:t>
    </dgm:pt>
    <dgm:pt modelId="{F63039C7-8686-4486-94FE-B8608A44C378}" type="pres">
      <dgm:prSet presAssocID="{F4EBADEC-4097-49CF-AF6A-C1317714A013}" presName="linear" presStyleCnt="0">
        <dgm:presLayoutVars>
          <dgm:dir/>
          <dgm:animLvl val="lvl"/>
          <dgm:resizeHandles val="exact"/>
        </dgm:presLayoutVars>
      </dgm:prSet>
      <dgm:spPr/>
    </dgm:pt>
    <dgm:pt modelId="{8F4CA7E6-BE2C-4863-AEC0-61E6E2E06B79}" type="pres">
      <dgm:prSet presAssocID="{EFC4EF46-F7B2-4FB9-97E1-2C8C87A0C4A0}" presName="parentLin" presStyleCnt="0"/>
      <dgm:spPr/>
    </dgm:pt>
    <dgm:pt modelId="{C0AFFDE3-E09D-4823-AA34-373FDCAAD589}" type="pres">
      <dgm:prSet presAssocID="{EFC4EF46-F7B2-4FB9-97E1-2C8C87A0C4A0}" presName="parentLeftMargin" presStyleLbl="node1" presStyleIdx="0" presStyleCnt="4"/>
      <dgm:spPr/>
    </dgm:pt>
    <dgm:pt modelId="{CFED2CD3-65D5-4E1F-B792-09DA600A3D9C}" type="pres">
      <dgm:prSet presAssocID="{EFC4EF46-F7B2-4FB9-97E1-2C8C87A0C4A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8B375BB-1FB4-47F0-9AB7-49933842C167}" type="pres">
      <dgm:prSet presAssocID="{EFC4EF46-F7B2-4FB9-97E1-2C8C87A0C4A0}" presName="negativeSpace" presStyleCnt="0"/>
      <dgm:spPr/>
    </dgm:pt>
    <dgm:pt modelId="{4A4EC1E0-FD3D-4EE4-96F5-92FC827C8966}" type="pres">
      <dgm:prSet presAssocID="{EFC4EF46-F7B2-4FB9-97E1-2C8C87A0C4A0}" presName="childText" presStyleLbl="conFgAcc1" presStyleIdx="0" presStyleCnt="4">
        <dgm:presLayoutVars>
          <dgm:bulletEnabled val="1"/>
        </dgm:presLayoutVars>
      </dgm:prSet>
      <dgm:spPr>
        <a:ln>
          <a:solidFill>
            <a:srgbClr val="006778"/>
          </a:solidFill>
        </a:ln>
      </dgm:spPr>
    </dgm:pt>
    <dgm:pt modelId="{30F426AD-E894-435D-B837-91CF1F333FC3}" type="pres">
      <dgm:prSet presAssocID="{AE1E49D6-AA23-4206-AD38-19AB09024177}" presName="spaceBetweenRectangles" presStyleCnt="0"/>
      <dgm:spPr/>
    </dgm:pt>
    <dgm:pt modelId="{4F2A9BC4-2482-4827-850B-8655828064C8}" type="pres">
      <dgm:prSet presAssocID="{B8AFEF0F-BFB8-4BAA-9362-FB9C2F5C293A}" presName="parentLin" presStyleCnt="0"/>
      <dgm:spPr/>
    </dgm:pt>
    <dgm:pt modelId="{CC2B9362-763C-4164-B81E-6792FA0693C9}" type="pres">
      <dgm:prSet presAssocID="{B8AFEF0F-BFB8-4BAA-9362-FB9C2F5C293A}" presName="parentLeftMargin" presStyleLbl="node1" presStyleIdx="0" presStyleCnt="4"/>
      <dgm:spPr/>
    </dgm:pt>
    <dgm:pt modelId="{03BE103E-719D-4721-9FFF-25F1EFA05459}" type="pres">
      <dgm:prSet presAssocID="{B8AFEF0F-BFB8-4BAA-9362-FB9C2F5C293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734B941-497B-46F1-878C-F990431DAA6A}" type="pres">
      <dgm:prSet presAssocID="{B8AFEF0F-BFB8-4BAA-9362-FB9C2F5C293A}" presName="negativeSpace" presStyleCnt="0"/>
      <dgm:spPr/>
    </dgm:pt>
    <dgm:pt modelId="{B3248D3C-0348-478D-9DC2-46DD8A11711A}" type="pres">
      <dgm:prSet presAssocID="{B8AFEF0F-BFB8-4BAA-9362-FB9C2F5C293A}" presName="childText" presStyleLbl="conFgAcc1" presStyleIdx="1" presStyleCnt="4">
        <dgm:presLayoutVars>
          <dgm:bulletEnabled val="1"/>
        </dgm:presLayoutVars>
      </dgm:prSet>
      <dgm:spPr>
        <a:ln>
          <a:solidFill>
            <a:srgbClr val="006778"/>
          </a:solidFill>
        </a:ln>
      </dgm:spPr>
    </dgm:pt>
    <dgm:pt modelId="{D95B478C-67E3-45FF-9F2B-976C99ED9E03}" type="pres">
      <dgm:prSet presAssocID="{6D2740E9-2E42-4BE9-8427-4B5AF855D65B}" presName="spaceBetweenRectangles" presStyleCnt="0"/>
      <dgm:spPr/>
    </dgm:pt>
    <dgm:pt modelId="{3025A36A-2461-4ABB-B1C3-0C562874DD54}" type="pres">
      <dgm:prSet presAssocID="{AB813245-3CAA-4816-9390-EB2494BAAA0E}" presName="parentLin" presStyleCnt="0"/>
      <dgm:spPr/>
    </dgm:pt>
    <dgm:pt modelId="{533BE9F2-0E56-4AD0-A880-7BFDC9715C7D}" type="pres">
      <dgm:prSet presAssocID="{AB813245-3CAA-4816-9390-EB2494BAAA0E}" presName="parentLeftMargin" presStyleLbl="node1" presStyleIdx="1" presStyleCnt="4"/>
      <dgm:spPr/>
    </dgm:pt>
    <dgm:pt modelId="{5ABFF258-69E6-422B-8DBE-584593F83771}" type="pres">
      <dgm:prSet presAssocID="{AB813245-3CAA-4816-9390-EB2494BAAA0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F65E7C7-7750-4AC4-8BCB-B7DF463D48AA}" type="pres">
      <dgm:prSet presAssocID="{AB813245-3CAA-4816-9390-EB2494BAAA0E}" presName="negativeSpace" presStyleCnt="0"/>
      <dgm:spPr/>
    </dgm:pt>
    <dgm:pt modelId="{101963C8-DE3F-4A61-BA2B-64E22C31397B}" type="pres">
      <dgm:prSet presAssocID="{AB813245-3CAA-4816-9390-EB2494BAAA0E}" presName="childText" presStyleLbl="conFgAcc1" presStyleIdx="2" presStyleCnt="4">
        <dgm:presLayoutVars>
          <dgm:bulletEnabled val="1"/>
        </dgm:presLayoutVars>
      </dgm:prSet>
      <dgm:spPr>
        <a:ln>
          <a:solidFill>
            <a:srgbClr val="006778"/>
          </a:solidFill>
        </a:ln>
      </dgm:spPr>
    </dgm:pt>
    <dgm:pt modelId="{5F2FAE34-1D18-4C1E-B2C4-DBA3A1393B25}" type="pres">
      <dgm:prSet presAssocID="{6CE70DDD-0645-40E4-8EF3-DD6F7F2D5BB1}" presName="spaceBetweenRectangles" presStyleCnt="0"/>
      <dgm:spPr/>
    </dgm:pt>
    <dgm:pt modelId="{04EAB5D5-4D06-44ED-8A1C-3D55E55716C3}" type="pres">
      <dgm:prSet presAssocID="{43B1A8B7-524E-4570-B24E-97838F2F62DF}" presName="parentLin" presStyleCnt="0"/>
      <dgm:spPr/>
    </dgm:pt>
    <dgm:pt modelId="{11AB7C74-7167-4EC0-B2D4-ECA3AB711C9C}" type="pres">
      <dgm:prSet presAssocID="{43B1A8B7-524E-4570-B24E-97838F2F62DF}" presName="parentLeftMargin" presStyleLbl="node1" presStyleIdx="2" presStyleCnt="4"/>
      <dgm:spPr/>
    </dgm:pt>
    <dgm:pt modelId="{3CAA612B-246E-464F-9D7E-9DF01ED810E4}" type="pres">
      <dgm:prSet presAssocID="{43B1A8B7-524E-4570-B24E-97838F2F62D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BEAB718F-D217-4EB4-9F61-EA4F1047F43A}" type="pres">
      <dgm:prSet presAssocID="{43B1A8B7-524E-4570-B24E-97838F2F62DF}" presName="negativeSpace" presStyleCnt="0"/>
      <dgm:spPr/>
    </dgm:pt>
    <dgm:pt modelId="{9AE30C03-6525-4AF6-ADA3-B1A5102F985C}" type="pres">
      <dgm:prSet presAssocID="{43B1A8B7-524E-4570-B24E-97838F2F62DF}" presName="childText" presStyleLbl="conFgAcc1" presStyleIdx="3" presStyleCnt="4">
        <dgm:presLayoutVars>
          <dgm:bulletEnabled val="1"/>
        </dgm:presLayoutVars>
      </dgm:prSet>
      <dgm:spPr>
        <a:ln>
          <a:solidFill>
            <a:srgbClr val="006778"/>
          </a:solidFill>
        </a:ln>
      </dgm:spPr>
    </dgm:pt>
  </dgm:ptLst>
  <dgm:cxnLst>
    <dgm:cxn modelId="{1B42115F-CCFD-4B39-A407-EE584B1CEB38}" type="presOf" srcId="{AB813245-3CAA-4816-9390-EB2494BAAA0E}" destId="{533BE9F2-0E56-4AD0-A880-7BFDC9715C7D}" srcOrd="0" destOrd="0" presId="urn:microsoft.com/office/officeart/2005/8/layout/list1"/>
    <dgm:cxn modelId="{3F1C2F99-C432-41BD-8C2D-4DB6BC27A4FC}" type="presOf" srcId="{AB813245-3CAA-4816-9390-EB2494BAAA0E}" destId="{5ABFF258-69E6-422B-8DBE-584593F83771}" srcOrd="1" destOrd="0" presId="urn:microsoft.com/office/officeart/2005/8/layout/list1"/>
    <dgm:cxn modelId="{4CDF0F9B-B5D2-4FFD-8F0A-A1E5474759FE}" type="presOf" srcId="{43B1A8B7-524E-4570-B24E-97838F2F62DF}" destId="{11AB7C74-7167-4EC0-B2D4-ECA3AB711C9C}" srcOrd="0" destOrd="0" presId="urn:microsoft.com/office/officeart/2005/8/layout/list1"/>
    <dgm:cxn modelId="{90BC72A2-757F-425C-9E5A-9E1C890814BD}" type="presOf" srcId="{EFC4EF46-F7B2-4FB9-97E1-2C8C87A0C4A0}" destId="{C0AFFDE3-E09D-4823-AA34-373FDCAAD589}" srcOrd="0" destOrd="0" presId="urn:microsoft.com/office/officeart/2005/8/layout/list1"/>
    <dgm:cxn modelId="{CF9CD4A9-0AD0-4F08-AD80-1F7188A0C84A}" type="presOf" srcId="{F4EBADEC-4097-49CF-AF6A-C1317714A013}" destId="{F63039C7-8686-4486-94FE-B8608A44C378}" srcOrd="0" destOrd="0" presId="urn:microsoft.com/office/officeart/2005/8/layout/list1"/>
    <dgm:cxn modelId="{053F88B7-E889-40EE-8FF3-FA5FC1BF1641}" srcId="{F4EBADEC-4097-49CF-AF6A-C1317714A013}" destId="{43B1A8B7-524E-4570-B24E-97838F2F62DF}" srcOrd="3" destOrd="0" parTransId="{3FF50C8A-66D5-4283-AA15-47AA91CBA9FC}" sibTransId="{900982B7-802F-4037-8568-E458AB5349A0}"/>
    <dgm:cxn modelId="{1B7CD4BB-92A9-4D24-9A0A-AC01090B5189}" type="presOf" srcId="{B8AFEF0F-BFB8-4BAA-9362-FB9C2F5C293A}" destId="{CC2B9362-763C-4164-B81E-6792FA0693C9}" srcOrd="0" destOrd="0" presId="urn:microsoft.com/office/officeart/2005/8/layout/list1"/>
    <dgm:cxn modelId="{58E3BDCE-1E3E-4C8A-ABAD-DFCE8B905FC6}" srcId="{F4EBADEC-4097-49CF-AF6A-C1317714A013}" destId="{B8AFEF0F-BFB8-4BAA-9362-FB9C2F5C293A}" srcOrd="1" destOrd="0" parTransId="{019FD9D2-F46B-425B-A96F-11970E508739}" sibTransId="{6D2740E9-2E42-4BE9-8427-4B5AF855D65B}"/>
    <dgm:cxn modelId="{58D9F5E0-076E-423C-A6C6-954925EB7829}" type="presOf" srcId="{B8AFEF0F-BFB8-4BAA-9362-FB9C2F5C293A}" destId="{03BE103E-719D-4721-9FFF-25F1EFA05459}" srcOrd="1" destOrd="0" presId="urn:microsoft.com/office/officeart/2005/8/layout/list1"/>
    <dgm:cxn modelId="{7ACE92E4-EC51-469F-ADC4-DC860325C64E}" srcId="{F4EBADEC-4097-49CF-AF6A-C1317714A013}" destId="{EFC4EF46-F7B2-4FB9-97E1-2C8C87A0C4A0}" srcOrd="0" destOrd="0" parTransId="{653184B1-CA5C-4FC8-8445-ACD4BC1AEB5F}" sibTransId="{AE1E49D6-AA23-4206-AD38-19AB09024177}"/>
    <dgm:cxn modelId="{974946ED-1FE4-4F61-99D2-B209C3DAE287}" srcId="{F4EBADEC-4097-49CF-AF6A-C1317714A013}" destId="{AB813245-3CAA-4816-9390-EB2494BAAA0E}" srcOrd="2" destOrd="0" parTransId="{1F7A8ED7-6AB6-4071-B5D2-2F358358368E}" sibTransId="{6CE70DDD-0645-40E4-8EF3-DD6F7F2D5BB1}"/>
    <dgm:cxn modelId="{0CA8EFF0-5C64-4B21-8C67-F9FC0C2FD14D}" type="presOf" srcId="{43B1A8B7-524E-4570-B24E-97838F2F62DF}" destId="{3CAA612B-246E-464F-9D7E-9DF01ED810E4}" srcOrd="1" destOrd="0" presId="urn:microsoft.com/office/officeart/2005/8/layout/list1"/>
    <dgm:cxn modelId="{9F161EFE-7DA3-4173-AC8D-8DCF1CC3E290}" type="presOf" srcId="{EFC4EF46-F7B2-4FB9-97E1-2C8C87A0C4A0}" destId="{CFED2CD3-65D5-4E1F-B792-09DA600A3D9C}" srcOrd="1" destOrd="0" presId="urn:microsoft.com/office/officeart/2005/8/layout/list1"/>
    <dgm:cxn modelId="{C27E01E6-64F2-4BAC-9B89-9512A0C6DB46}" type="presParOf" srcId="{F63039C7-8686-4486-94FE-B8608A44C378}" destId="{8F4CA7E6-BE2C-4863-AEC0-61E6E2E06B79}" srcOrd="0" destOrd="0" presId="urn:microsoft.com/office/officeart/2005/8/layout/list1"/>
    <dgm:cxn modelId="{57F6548C-3839-4E13-ACA0-ACA49A425D0B}" type="presParOf" srcId="{8F4CA7E6-BE2C-4863-AEC0-61E6E2E06B79}" destId="{C0AFFDE3-E09D-4823-AA34-373FDCAAD589}" srcOrd="0" destOrd="0" presId="urn:microsoft.com/office/officeart/2005/8/layout/list1"/>
    <dgm:cxn modelId="{B762F2AC-6B96-430F-9A8D-4EC4EE622382}" type="presParOf" srcId="{8F4CA7E6-BE2C-4863-AEC0-61E6E2E06B79}" destId="{CFED2CD3-65D5-4E1F-B792-09DA600A3D9C}" srcOrd="1" destOrd="0" presId="urn:microsoft.com/office/officeart/2005/8/layout/list1"/>
    <dgm:cxn modelId="{B7A1F0FE-12D1-4B6F-A138-F3D4D10EC9F0}" type="presParOf" srcId="{F63039C7-8686-4486-94FE-B8608A44C378}" destId="{58B375BB-1FB4-47F0-9AB7-49933842C167}" srcOrd="1" destOrd="0" presId="urn:microsoft.com/office/officeart/2005/8/layout/list1"/>
    <dgm:cxn modelId="{5BD3F1C4-72AE-4374-A985-D8514261491B}" type="presParOf" srcId="{F63039C7-8686-4486-94FE-B8608A44C378}" destId="{4A4EC1E0-FD3D-4EE4-96F5-92FC827C8966}" srcOrd="2" destOrd="0" presId="urn:microsoft.com/office/officeart/2005/8/layout/list1"/>
    <dgm:cxn modelId="{809F65CC-5530-4958-93F6-66FAC5263BA9}" type="presParOf" srcId="{F63039C7-8686-4486-94FE-B8608A44C378}" destId="{30F426AD-E894-435D-B837-91CF1F333FC3}" srcOrd="3" destOrd="0" presId="urn:microsoft.com/office/officeart/2005/8/layout/list1"/>
    <dgm:cxn modelId="{9403B8F7-8145-4B59-B305-D7BB3A02B481}" type="presParOf" srcId="{F63039C7-8686-4486-94FE-B8608A44C378}" destId="{4F2A9BC4-2482-4827-850B-8655828064C8}" srcOrd="4" destOrd="0" presId="urn:microsoft.com/office/officeart/2005/8/layout/list1"/>
    <dgm:cxn modelId="{FB89E0ED-7331-4315-950D-C9036129DCA4}" type="presParOf" srcId="{4F2A9BC4-2482-4827-850B-8655828064C8}" destId="{CC2B9362-763C-4164-B81E-6792FA0693C9}" srcOrd="0" destOrd="0" presId="urn:microsoft.com/office/officeart/2005/8/layout/list1"/>
    <dgm:cxn modelId="{A161E3B5-A3AF-4A3B-B8A7-B0F51EF10539}" type="presParOf" srcId="{4F2A9BC4-2482-4827-850B-8655828064C8}" destId="{03BE103E-719D-4721-9FFF-25F1EFA05459}" srcOrd="1" destOrd="0" presId="urn:microsoft.com/office/officeart/2005/8/layout/list1"/>
    <dgm:cxn modelId="{4219ACA9-854C-4F50-972F-9B5C681D5981}" type="presParOf" srcId="{F63039C7-8686-4486-94FE-B8608A44C378}" destId="{4734B941-497B-46F1-878C-F990431DAA6A}" srcOrd="5" destOrd="0" presId="urn:microsoft.com/office/officeart/2005/8/layout/list1"/>
    <dgm:cxn modelId="{268EEAF7-4AC5-4124-91DB-80A71B9F1A03}" type="presParOf" srcId="{F63039C7-8686-4486-94FE-B8608A44C378}" destId="{B3248D3C-0348-478D-9DC2-46DD8A11711A}" srcOrd="6" destOrd="0" presId="urn:microsoft.com/office/officeart/2005/8/layout/list1"/>
    <dgm:cxn modelId="{AF105B4E-8F7B-4D5A-BC37-3C100E18EEDF}" type="presParOf" srcId="{F63039C7-8686-4486-94FE-B8608A44C378}" destId="{D95B478C-67E3-45FF-9F2B-976C99ED9E03}" srcOrd="7" destOrd="0" presId="urn:microsoft.com/office/officeart/2005/8/layout/list1"/>
    <dgm:cxn modelId="{8C35F1B4-6201-4AED-99A8-376D74BE3F3E}" type="presParOf" srcId="{F63039C7-8686-4486-94FE-B8608A44C378}" destId="{3025A36A-2461-4ABB-B1C3-0C562874DD54}" srcOrd="8" destOrd="0" presId="urn:microsoft.com/office/officeart/2005/8/layout/list1"/>
    <dgm:cxn modelId="{AEE2905E-3649-4284-8F4F-F4C46D0D4FAD}" type="presParOf" srcId="{3025A36A-2461-4ABB-B1C3-0C562874DD54}" destId="{533BE9F2-0E56-4AD0-A880-7BFDC9715C7D}" srcOrd="0" destOrd="0" presId="urn:microsoft.com/office/officeart/2005/8/layout/list1"/>
    <dgm:cxn modelId="{075D9E3E-CF85-4066-9055-07CEDE7890C3}" type="presParOf" srcId="{3025A36A-2461-4ABB-B1C3-0C562874DD54}" destId="{5ABFF258-69E6-422B-8DBE-584593F83771}" srcOrd="1" destOrd="0" presId="urn:microsoft.com/office/officeart/2005/8/layout/list1"/>
    <dgm:cxn modelId="{2FC47D3D-947E-4228-AA6F-9A0C1151049D}" type="presParOf" srcId="{F63039C7-8686-4486-94FE-B8608A44C378}" destId="{FF65E7C7-7750-4AC4-8BCB-B7DF463D48AA}" srcOrd="9" destOrd="0" presId="urn:microsoft.com/office/officeart/2005/8/layout/list1"/>
    <dgm:cxn modelId="{14D82EF4-A5BB-4FC5-A3CE-C4D7AAC7206E}" type="presParOf" srcId="{F63039C7-8686-4486-94FE-B8608A44C378}" destId="{101963C8-DE3F-4A61-BA2B-64E22C31397B}" srcOrd="10" destOrd="0" presId="urn:microsoft.com/office/officeart/2005/8/layout/list1"/>
    <dgm:cxn modelId="{A9582CC0-A95E-40E8-A497-4DD77C6AABB9}" type="presParOf" srcId="{F63039C7-8686-4486-94FE-B8608A44C378}" destId="{5F2FAE34-1D18-4C1E-B2C4-DBA3A1393B25}" srcOrd="11" destOrd="0" presId="urn:microsoft.com/office/officeart/2005/8/layout/list1"/>
    <dgm:cxn modelId="{BD5FC84E-8A86-4DDF-B4D6-C7F064A4003C}" type="presParOf" srcId="{F63039C7-8686-4486-94FE-B8608A44C378}" destId="{04EAB5D5-4D06-44ED-8A1C-3D55E55716C3}" srcOrd="12" destOrd="0" presId="urn:microsoft.com/office/officeart/2005/8/layout/list1"/>
    <dgm:cxn modelId="{BD1C59CE-6CD3-4CF9-BD4A-A13507E07B74}" type="presParOf" srcId="{04EAB5D5-4D06-44ED-8A1C-3D55E55716C3}" destId="{11AB7C74-7167-4EC0-B2D4-ECA3AB711C9C}" srcOrd="0" destOrd="0" presId="urn:microsoft.com/office/officeart/2005/8/layout/list1"/>
    <dgm:cxn modelId="{C4C2BD8B-AD83-4225-909E-682D4F3B447C}" type="presParOf" srcId="{04EAB5D5-4D06-44ED-8A1C-3D55E55716C3}" destId="{3CAA612B-246E-464F-9D7E-9DF01ED810E4}" srcOrd="1" destOrd="0" presId="urn:microsoft.com/office/officeart/2005/8/layout/list1"/>
    <dgm:cxn modelId="{4C4E4F06-1DFE-4CB8-9D2D-272796E1520D}" type="presParOf" srcId="{F63039C7-8686-4486-94FE-B8608A44C378}" destId="{BEAB718F-D217-4EB4-9F61-EA4F1047F43A}" srcOrd="13" destOrd="0" presId="urn:microsoft.com/office/officeart/2005/8/layout/list1"/>
    <dgm:cxn modelId="{6E20EED1-4765-4E41-AFCE-0F1FF5CDDF99}" type="presParOf" srcId="{F63039C7-8686-4486-94FE-B8608A44C378}" destId="{9AE30C03-6525-4AF6-ADA3-B1A5102F985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9EFCA-A6EE-4056-8740-37668B610A74}">
      <dsp:nvSpPr>
        <dsp:cNvPr id="0" name=""/>
        <dsp:cNvSpPr/>
      </dsp:nvSpPr>
      <dsp:spPr>
        <a:xfrm>
          <a:off x="1154667" y="567934"/>
          <a:ext cx="3786664" cy="3786664"/>
        </a:xfrm>
        <a:prstGeom prst="blockArc">
          <a:avLst>
            <a:gd name="adj1" fmla="val 11880000"/>
            <a:gd name="adj2" fmla="val 162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ACF0E5-F13F-4ABE-B8E9-C1F56D571C12}">
      <dsp:nvSpPr>
        <dsp:cNvPr id="0" name=""/>
        <dsp:cNvSpPr/>
      </dsp:nvSpPr>
      <dsp:spPr>
        <a:xfrm>
          <a:off x="1154667" y="567934"/>
          <a:ext cx="3786664" cy="3786664"/>
        </a:xfrm>
        <a:prstGeom prst="blockArc">
          <a:avLst>
            <a:gd name="adj1" fmla="val 7560000"/>
            <a:gd name="adj2" fmla="val 1188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89CEB2-82AC-4BA0-9039-E8C097A68AAA}">
      <dsp:nvSpPr>
        <dsp:cNvPr id="0" name=""/>
        <dsp:cNvSpPr/>
      </dsp:nvSpPr>
      <dsp:spPr>
        <a:xfrm>
          <a:off x="1154667" y="567934"/>
          <a:ext cx="3786664" cy="3786664"/>
        </a:xfrm>
        <a:prstGeom prst="blockArc">
          <a:avLst>
            <a:gd name="adj1" fmla="val 3240000"/>
            <a:gd name="adj2" fmla="val 756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C1E31-0277-4272-B751-1A2B28E0B6D5}">
      <dsp:nvSpPr>
        <dsp:cNvPr id="0" name=""/>
        <dsp:cNvSpPr/>
      </dsp:nvSpPr>
      <dsp:spPr>
        <a:xfrm>
          <a:off x="1154667" y="567934"/>
          <a:ext cx="3786664" cy="3786664"/>
        </a:xfrm>
        <a:prstGeom prst="blockArc">
          <a:avLst>
            <a:gd name="adj1" fmla="val 20520000"/>
            <a:gd name="adj2" fmla="val 324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3DC76C-8545-457B-80FF-3E024A17D47E}">
      <dsp:nvSpPr>
        <dsp:cNvPr id="0" name=""/>
        <dsp:cNvSpPr/>
      </dsp:nvSpPr>
      <dsp:spPr>
        <a:xfrm>
          <a:off x="1154667" y="567934"/>
          <a:ext cx="3786664" cy="3786664"/>
        </a:xfrm>
        <a:prstGeom prst="blockArc">
          <a:avLst>
            <a:gd name="adj1" fmla="val 16200000"/>
            <a:gd name="adj2" fmla="val 2052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9F6D2F-3778-4C7E-BFC9-E3D2C4E3C62F}">
      <dsp:nvSpPr>
        <dsp:cNvPr id="0" name=""/>
        <dsp:cNvSpPr/>
      </dsp:nvSpPr>
      <dsp:spPr>
        <a:xfrm>
          <a:off x="2175867" y="1589134"/>
          <a:ext cx="1744265" cy="1744265"/>
        </a:xfrm>
        <a:prstGeom prst="ellipse">
          <a:avLst/>
        </a:prstGeom>
        <a:solidFill>
          <a:srgbClr val="F0AB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/>
            <a:t>RSDP</a:t>
          </a:r>
          <a:endParaRPr lang="en-IE" sz="4000" b="1" kern="1200" dirty="0"/>
        </a:p>
      </dsp:txBody>
      <dsp:txXfrm>
        <a:off x="2431309" y="1844576"/>
        <a:ext cx="1233381" cy="1233381"/>
      </dsp:txXfrm>
    </dsp:sp>
    <dsp:sp modelId="{B73EB325-8EEB-4FD6-BFB6-7E6BE32E75D2}">
      <dsp:nvSpPr>
        <dsp:cNvPr id="0" name=""/>
        <dsp:cNvSpPr/>
      </dsp:nvSpPr>
      <dsp:spPr>
        <a:xfrm>
          <a:off x="2437507" y="1397"/>
          <a:ext cx="1220985" cy="1220985"/>
        </a:xfrm>
        <a:prstGeom prst="ellipse">
          <a:avLst/>
        </a:prstGeom>
        <a:solidFill>
          <a:srgbClr val="0037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Generic Skills (GST) Modules</a:t>
          </a:r>
          <a:endParaRPr lang="en-IE" sz="1400" kern="1200" dirty="0"/>
        </a:p>
      </dsp:txBody>
      <dsp:txXfrm>
        <a:off x="2616316" y="180206"/>
        <a:ext cx="863367" cy="863367"/>
      </dsp:txXfrm>
    </dsp:sp>
    <dsp:sp modelId="{7D68D7DD-26F6-44C6-892C-36D3091D565B}">
      <dsp:nvSpPr>
        <dsp:cNvPr id="0" name=""/>
        <dsp:cNvSpPr/>
      </dsp:nvSpPr>
      <dsp:spPr>
        <a:xfrm>
          <a:off x="4196368" y="1279285"/>
          <a:ext cx="1220985" cy="1220985"/>
        </a:xfrm>
        <a:prstGeom prst="ellipse">
          <a:avLst/>
        </a:prstGeom>
        <a:solidFill>
          <a:srgbClr val="8223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Flexibly Defined (FM) Modules</a:t>
          </a:r>
          <a:endParaRPr lang="en-IE" sz="1400" kern="1200" dirty="0"/>
        </a:p>
      </dsp:txBody>
      <dsp:txXfrm>
        <a:off x="4375177" y="1458094"/>
        <a:ext cx="863367" cy="863367"/>
      </dsp:txXfrm>
    </dsp:sp>
    <dsp:sp modelId="{6FC4432C-167E-400B-A76A-BB5CEAEF88EA}">
      <dsp:nvSpPr>
        <dsp:cNvPr id="0" name=""/>
        <dsp:cNvSpPr/>
      </dsp:nvSpPr>
      <dsp:spPr>
        <a:xfrm>
          <a:off x="3524543" y="3346950"/>
          <a:ext cx="1220985" cy="1220985"/>
        </a:xfrm>
        <a:prstGeom prst="ellipse">
          <a:avLst/>
        </a:prstGeom>
        <a:solidFill>
          <a:srgbClr val="00677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Transferable Skills workshops</a:t>
          </a:r>
          <a:endParaRPr lang="en-IE" sz="1200" kern="1200" dirty="0"/>
        </a:p>
      </dsp:txBody>
      <dsp:txXfrm>
        <a:off x="3703352" y="3525759"/>
        <a:ext cx="863367" cy="863367"/>
      </dsp:txXfrm>
    </dsp:sp>
    <dsp:sp modelId="{C2FEF415-9F80-4741-8397-DEA0B49A0371}">
      <dsp:nvSpPr>
        <dsp:cNvPr id="0" name=""/>
        <dsp:cNvSpPr/>
      </dsp:nvSpPr>
      <dsp:spPr>
        <a:xfrm>
          <a:off x="1350470" y="3346950"/>
          <a:ext cx="1220985" cy="1220985"/>
        </a:xfrm>
        <a:prstGeom prst="ellipse">
          <a:avLst/>
        </a:prstGeom>
        <a:solidFill>
          <a:srgbClr val="0037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Epigeum</a:t>
          </a:r>
          <a:r>
            <a:rPr lang="en-US" sz="1400" kern="1200" dirty="0"/>
            <a:t> Research Integrity</a:t>
          </a:r>
          <a:endParaRPr lang="en-IE" sz="1400" kern="1200" dirty="0"/>
        </a:p>
      </dsp:txBody>
      <dsp:txXfrm>
        <a:off x="1529279" y="3525759"/>
        <a:ext cx="863367" cy="863367"/>
      </dsp:txXfrm>
    </dsp:sp>
    <dsp:sp modelId="{69C3145B-44F0-46F2-A821-0A2956C1FD2C}">
      <dsp:nvSpPr>
        <dsp:cNvPr id="0" name=""/>
        <dsp:cNvSpPr/>
      </dsp:nvSpPr>
      <dsp:spPr>
        <a:xfrm>
          <a:off x="678645" y="1279285"/>
          <a:ext cx="1220985" cy="1220985"/>
        </a:xfrm>
        <a:prstGeom prst="ellipse">
          <a:avLst/>
        </a:prstGeom>
        <a:solidFill>
          <a:srgbClr val="8223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Additional supports</a:t>
          </a:r>
          <a:endParaRPr lang="en-IE" sz="1400" kern="1200" dirty="0"/>
        </a:p>
      </dsp:txBody>
      <dsp:txXfrm>
        <a:off x="857454" y="1458094"/>
        <a:ext cx="863367" cy="8633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EC1E0-FD3D-4EE4-96F5-92FC827C8966}">
      <dsp:nvSpPr>
        <dsp:cNvPr id="0" name=""/>
        <dsp:cNvSpPr/>
      </dsp:nvSpPr>
      <dsp:spPr>
        <a:xfrm>
          <a:off x="0" y="210576"/>
          <a:ext cx="492656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7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ED2CD3-65D5-4E1F-B792-09DA600A3D9C}">
      <dsp:nvSpPr>
        <dsp:cNvPr id="0" name=""/>
        <dsp:cNvSpPr/>
      </dsp:nvSpPr>
      <dsp:spPr>
        <a:xfrm>
          <a:off x="246328" y="18696"/>
          <a:ext cx="3448594" cy="383760"/>
        </a:xfrm>
        <a:prstGeom prst="roundRect">
          <a:avLst/>
        </a:prstGeom>
        <a:solidFill>
          <a:srgbClr val="00377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349" tIns="0" rIns="13034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300" kern="1200" dirty="0"/>
            <a:t>Generic skills modules (GST)</a:t>
          </a:r>
        </a:p>
      </dsp:txBody>
      <dsp:txXfrm>
        <a:off x="265062" y="37430"/>
        <a:ext cx="3411126" cy="346292"/>
      </dsp:txXfrm>
    </dsp:sp>
    <dsp:sp modelId="{B3248D3C-0348-478D-9DC2-46DD8A11711A}">
      <dsp:nvSpPr>
        <dsp:cNvPr id="0" name=""/>
        <dsp:cNvSpPr/>
      </dsp:nvSpPr>
      <dsp:spPr>
        <a:xfrm>
          <a:off x="0" y="800256"/>
          <a:ext cx="492656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7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E103E-719D-4721-9FFF-25F1EFA05459}">
      <dsp:nvSpPr>
        <dsp:cNvPr id="0" name=""/>
        <dsp:cNvSpPr/>
      </dsp:nvSpPr>
      <dsp:spPr>
        <a:xfrm>
          <a:off x="246328" y="608376"/>
          <a:ext cx="3448594" cy="383760"/>
        </a:xfrm>
        <a:prstGeom prst="roundRect">
          <a:avLst/>
        </a:prstGeom>
        <a:solidFill>
          <a:srgbClr val="00677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349" tIns="0" rIns="13034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300" kern="1200" dirty="0"/>
            <a:t>Flexibly defined modules (FM)</a:t>
          </a:r>
        </a:p>
      </dsp:txBody>
      <dsp:txXfrm>
        <a:off x="265062" y="627110"/>
        <a:ext cx="3411126" cy="346292"/>
      </dsp:txXfrm>
    </dsp:sp>
    <dsp:sp modelId="{101963C8-DE3F-4A61-BA2B-64E22C31397B}">
      <dsp:nvSpPr>
        <dsp:cNvPr id="0" name=""/>
        <dsp:cNvSpPr/>
      </dsp:nvSpPr>
      <dsp:spPr>
        <a:xfrm>
          <a:off x="0" y="1389937"/>
          <a:ext cx="492656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7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BFF258-69E6-422B-8DBE-584593F83771}">
      <dsp:nvSpPr>
        <dsp:cNvPr id="0" name=""/>
        <dsp:cNvSpPr/>
      </dsp:nvSpPr>
      <dsp:spPr>
        <a:xfrm>
          <a:off x="246328" y="1198057"/>
          <a:ext cx="3448594" cy="383760"/>
        </a:xfrm>
        <a:prstGeom prst="roundRect">
          <a:avLst/>
        </a:prstGeom>
        <a:solidFill>
          <a:srgbClr val="F0AB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349" tIns="0" rIns="13034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300" kern="1200" dirty="0"/>
            <a:t>Departmental modules</a:t>
          </a:r>
        </a:p>
      </dsp:txBody>
      <dsp:txXfrm>
        <a:off x="265062" y="1216791"/>
        <a:ext cx="3411126" cy="346292"/>
      </dsp:txXfrm>
    </dsp:sp>
    <dsp:sp modelId="{9AE30C03-6525-4AF6-ADA3-B1A5102F985C}">
      <dsp:nvSpPr>
        <dsp:cNvPr id="0" name=""/>
        <dsp:cNvSpPr/>
      </dsp:nvSpPr>
      <dsp:spPr>
        <a:xfrm>
          <a:off x="0" y="1979617"/>
          <a:ext cx="4926563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677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AA612B-246E-464F-9D7E-9DF01ED810E4}">
      <dsp:nvSpPr>
        <dsp:cNvPr id="0" name=""/>
        <dsp:cNvSpPr/>
      </dsp:nvSpPr>
      <dsp:spPr>
        <a:xfrm>
          <a:off x="246328" y="1787737"/>
          <a:ext cx="3448594" cy="383760"/>
        </a:xfrm>
        <a:prstGeom prst="roundRect">
          <a:avLst/>
        </a:prstGeom>
        <a:solidFill>
          <a:srgbClr val="8223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349" tIns="0" rIns="130349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300" kern="1200" dirty="0"/>
            <a:t>Transferable modules</a:t>
          </a:r>
        </a:p>
      </dsp:txBody>
      <dsp:txXfrm>
        <a:off x="265062" y="1806471"/>
        <a:ext cx="3411126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4B5A9-D991-4ED9-B424-784D33C3BE70}" type="datetimeFigureOut">
              <a:rPr lang="en-IE" smtClean="0"/>
              <a:t>03/12/2024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FAADB-6925-49D0-BC88-5495E9B5792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9217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465887">
              <a:defRPr/>
            </a:pPr>
            <a:fld id="{B05067D6-5137-4EEA-8C71-2F14E3449BBB}" type="slidenum">
              <a:rPr lang="en-IE">
                <a:solidFill>
                  <a:prstClr val="black"/>
                </a:solidFill>
                <a:latin typeface="Calibri" panose="020F0502020204030204"/>
              </a:rPr>
              <a:pPr defTabSz="465887">
                <a:defRPr/>
              </a:pPr>
              <a:t>1</a:t>
            </a:fld>
            <a:endParaRPr lang="en-IE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517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As part of the Structured Research Programme, education and training is provided through a variety of transferable skills modules along with subject specific modules &amp; research project.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9FAADB-6925-49D0-BC88-5495E9B5792C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3608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/>
              <a:t>As part of the Structured Research Programme, education and training is provided through a variety of transferable skills modules along with subject specific modules &amp; research project.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9FAADB-6925-49D0-BC88-5495E9B5792C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693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6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6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4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9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7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0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9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9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2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F8E4-3DDF-A24C-85CE-1D85311777CD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2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maynoothuniversity.ie/graduate-research-academy/research-students" TargetMode="Externa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aynoothuniversity.ie/graduate-research-academy/research-student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file://localhost/Users/larissa/Downloads/black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file://localhost/Users/larissa/Downloads/black.png" TargetMode="External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3.jpe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image" Target="file://localhost/Users/larissa/Downloads/black.png" TargetMode="External"/><Relationship Id="rId10" Type="http://schemas.microsoft.com/office/2007/relationships/diagramDrawing" Target="../diagrams/drawing2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file://localhost/Users/larissa/Downloads/black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file://localhost/Users/larissa/Downloads/black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file://localhost/Users/larissa/Downloads/black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file://localhost/Users/larissa/Downloads/black.pn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Rsdp@mui.ie" TargetMode="External"/><Relationship Id="rId2" Type="http://schemas.openxmlformats.org/officeDocument/2006/relationships/hyperlink" Target="https://www.maynoothuniversity.ie/graduate-research-academy/event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A7F631CA-FC23-4239-90AC-DCEC7811A6CB}"/>
              </a:ext>
            </a:extLst>
          </p:cNvPr>
          <p:cNvSpPr/>
          <p:nvPr/>
        </p:nvSpPr>
        <p:spPr>
          <a:xfrm>
            <a:off x="0" y="0"/>
            <a:ext cx="4188656" cy="6858000"/>
          </a:xfrm>
          <a:prstGeom prst="rect">
            <a:avLst/>
          </a:prstGeom>
          <a:blipFill>
            <a:blip r:embed="rId3" cstate="print"/>
            <a:stretch>
              <a:fillRect l="-8316" t="-1908" b="-1539"/>
            </a:stretch>
          </a:blipFill>
        </p:spPr>
        <p:txBody>
          <a:bodyPr wrap="square" lIns="0" tIns="0" rIns="0" bIns="0" rtlCol="0"/>
          <a:lstStyle/>
          <a:p>
            <a:pPr defTabSz="342900">
              <a:defRPr/>
            </a:pPr>
            <a:endParaRPr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4C0B4864-3FE0-4F06-90AA-F0758F17E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909" y="5768291"/>
            <a:ext cx="1628850" cy="91618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AB88CBA-425A-4F21-B57C-1CE7E2494890}"/>
              </a:ext>
            </a:extLst>
          </p:cNvPr>
          <p:cNvCxnSpPr>
            <a:cxnSpLocks/>
          </p:cNvCxnSpPr>
          <p:nvPr/>
        </p:nvCxnSpPr>
        <p:spPr>
          <a:xfrm>
            <a:off x="4593103" y="5768291"/>
            <a:ext cx="4188656" cy="0"/>
          </a:xfrm>
          <a:prstGeom prst="line">
            <a:avLst/>
          </a:prstGeom>
          <a:ln w="63500">
            <a:solidFill>
              <a:srgbClr val="8223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2B5624B-E2DE-4583-AA0F-3753F54B9DD0}"/>
              </a:ext>
            </a:extLst>
          </p:cNvPr>
          <p:cNvSpPr txBox="1"/>
          <p:nvPr/>
        </p:nvSpPr>
        <p:spPr>
          <a:xfrm>
            <a:off x="4572000" y="1871590"/>
            <a:ext cx="4572000" cy="35394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342900">
              <a:defRPr/>
            </a:pPr>
            <a:r>
              <a:rPr lang="en-US" sz="2400" b="1" dirty="0">
                <a:solidFill>
                  <a:srgbClr val="8223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Skills </a:t>
            </a:r>
          </a:p>
          <a:p>
            <a:pPr defTabSz="342900">
              <a:defRPr/>
            </a:pPr>
            <a:r>
              <a:rPr lang="en-US" sz="2400" b="1" dirty="0">
                <a:solidFill>
                  <a:srgbClr val="82232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Programme</a:t>
            </a:r>
          </a:p>
          <a:p>
            <a:pPr defTabSz="342900">
              <a:defRPr/>
            </a:pPr>
            <a:endParaRPr lang="en-US" sz="2400" b="1" dirty="0">
              <a:solidFill>
                <a:srgbClr val="82232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42900">
              <a:defRPr/>
            </a:pPr>
            <a:endParaRPr lang="en-US" sz="2400" dirty="0">
              <a:solidFill>
                <a:srgbClr val="822327"/>
              </a:solidFill>
              <a:ea typeface="+mn-lt"/>
              <a:cs typeface="+mn-lt"/>
            </a:endParaRPr>
          </a:p>
          <a:p>
            <a:pPr defTabSz="342900">
              <a:defRPr/>
            </a:pPr>
            <a:endParaRPr lang="en-US" sz="2400" dirty="0">
              <a:solidFill>
                <a:srgbClr val="822327"/>
              </a:solidFill>
              <a:ea typeface="+mn-lt"/>
              <a:cs typeface="+mn-lt"/>
            </a:endParaRPr>
          </a:p>
          <a:p>
            <a:pPr defTabSz="342900">
              <a:defRPr/>
            </a:pPr>
            <a:r>
              <a:rPr lang="en-US" sz="1600" dirty="0">
                <a:solidFill>
                  <a:srgbClr val="822327"/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 Skills Development Programme (RSDP): Research students | Maynooth University</a:t>
            </a:r>
            <a:endParaRPr lang="en-US" sz="1600">
              <a:solidFill>
                <a:srgbClr val="000000"/>
              </a:solidFill>
              <a:ea typeface="+mn-lt"/>
              <a:cs typeface="+mn-lt"/>
              <a:hlinkClick r:id="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342900">
              <a:defRPr/>
            </a:pPr>
            <a:endParaRPr lang="en-US" sz="1600" dirty="0">
              <a:solidFill>
                <a:srgbClr val="822327"/>
              </a:solidFill>
              <a:ea typeface="Calibri"/>
              <a:cs typeface="Calibri"/>
            </a:endParaRPr>
          </a:p>
          <a:p>
            <a:pPr defTabSz="342900">
              <a:defRPr/>
            </a:pPr>
            <a:r>
              <a:rPr lang="en-US" sz="1600" b="1" dirty="0">
                <a:solidFill>
                  <a:srgbClr val="822327"/>
                </a:solidFill>
                <a:ea typeface="+mn-lt"/>
                <a:cs typeface="+mn-lt"/>
                <a:hlinkClick r:id="rId5"/>
              </a:rPr>
              <a:t>https://www.maynoothuniversity.ie/graduate-research-academy/research-students</a:t>
            </a:r>
            <a:endParaRPr lang="en-US" sz="1600">
              <a:ea typeface="Calibri"/>
              <a:cs typeface="Calibri"/>
            </a:endParaRPr>
          </a:p>
          <a:p>
            <a:pPr defTabSz="342900">
              <a:defRPr/>
            </a:pPr>
            <a:endParaRPr lang="en-US" sz="2400" dirty="0">
              <a:solidFill>
                <a:srgbClr val="822327"/>
              </a:solidFill>
              <a:ea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EA1DA9-036E-4ACF-8FC9-608529C4204A}"/>
              </a:ext>
            </a:extLst>
          </p:cNvPr>
          <p:cNvSpPr txBox="1"/>
          <p:nvPr/>
        </p:nvSpPr>
        <p:spPr>
          <a:xfrm>
            <a:off x="246188" y="1047109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lang="en-GB" sz="9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Ollscoil</a:t>
            </a:r>
            <a:r>
              <a:rPr lang="en-US" sz="9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Mhá</a:t>
            </a:r>
            <a:r>
              <a:rPr lang="en-US" sz="9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Nuad</a:t>
            </a:r>
            <a:endParaRPr lang="en-US" sz="9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42900">
              <a:defRPr/>
            </a:pPr>
            <a:r>
              <a:rPr lang="en-US" sz="9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Maynooth University</a:t>
            </a:r>
            <a:endParaRPr lang="en-IE" sz="9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6C62C417-D91D-4B32-82A6-F22A404AD392}"/>
              </a:ext>
            </a:extLst>
          </p:cNvPr>
          <p:cNvSpPr txBox="1"/>
          <p:nvPr/>
        </p:nvSpPr>
        <p:spPr>
          <a:xfrm>
            <a:off x="4567919" y="3055625"/>
            <a:ext cx="3382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2232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Graduate Research Academy</a:t>
            </a:r>
            <a:endParaRPr kumimoji="0" lang="en-IE" sz="2500" b="0" i="0" u="none" strike="noStrike" kern="1200" cap="none" spc="0" normalizeH="0" baseline="30000" noProof="0" dirty="0">
              <a:ln>
                <a:noFill/>
              </a:ln>
              <a:solidFill>
                <a:srgbClr val="82232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94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D148B-4098-DA3A-D76A-8CFE9A6D9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2000" b="1" dirty="0">
                <a:ea typeface="+mj-lt"/>
                <a:cs typeface="+mj-lt"/>
              </a:rPr>
            </a:br>
            <a:br>
              <a:rPr lang="en-US" sz="2000" b="1" dirty="0">
                <a:ea typeface="+mj-lt"/>
                <a:cs typeface="+mj-lt"/>
              </a:rPr>
            </a:br>
            <a:r>
              <a:rPr lang="en-US" sz="2000" b="1" dirty="0">
                <a:ea typeface="+mj-lt"/>
                <a:cs typeface="+mj-lt"/>
                <a:hlinkClick r:id="rId2"/>
              </a:rPr>
              <a:t>https://www.maynoothuniversity.ie/graduate-research-academy/research-students</a:t>
            </a:r>
            <a:endParaRPr lang="en-US" sz="2000" b="1" dirty="0">
              <a:ea typeface="+mj-lt"/>
              <a:cs typeface="+mj-lt"/>
            </a:endParaRPr>
          </a:p>
          <a:p>
            <a:endParaRPr lang="en-US" sz="2000" b="1">
              <a:ea typeface="+mj-lt"/>
              <a:cs typeface="+mj-lt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pic>
        <p:nvPicPr>
          <p:cNvPr id="4" name="Content Placeholder 3" descr="A screenshot of a research program&#10;&#10;Description automatically generated">
            <a:extLst>
              <a:ext uri="{FF2B5EF4-FFF2-40B4-BE49-F238E27FC236}">
                <a16:creationId xmlns:a16="http://schemas.microsoft.com/office/drawing/2014/main" id="{0FDA1F3D-0811-796E-BBAC-EBADDDC8F4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63693" y="1600200"/>
            <a:ext cx="5616614" cy="4525963"/>
          </a:xfrm>
        </p:spPr>
      </p:pic>
    </p:spTree>
    <p:extLst>
      <p:ext uri="{BB962C8B-B14F-4D97-AF65-F5344CB8AC3E}">
        <p14:creationId xmlns:p14="http://schemas.microsoft.com/office/powerpoint/2010/main" val="4171699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" y="37047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4C9201-36C9-E6A8-F692-01B126CCAE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731" r="695" b="5154"/>
          <a:stretch/>
        </p:blipFill>
        <p:spPr>
          <a:xfrm>
            <a:off x="31750" y="1527662"/>
            <a:ext cx="9080500" cy="446428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1C80CF4-E040-0BE7-292A-E5C732528249}"/>
              </a:ext>
            </a:extLst>
          </p:cNvPr>
          <p:cNvCxnSpPr>
            <a:cxnSpLocks/>
          </p:cNvCxnSpPr>
          <p:nvPr/>
        </p:nvCxnSpPr>
        <p:spPr>
          <a:xfrm flipH="1">
            <a:off x="5181600" y="2266326"/>
            <a:ext cx="672353" cy="74472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C693CCE-8A6F-7B86-EC6D-56D3F76FCCA4}"/>
              </a:ext>
            </a:extLst>
          </p:cNvPr>
          <p:cNvSpPr txBox="1"/>
          <p:nvPr/>
        </p:nvSpPr>
        <p:spPr>
          <a:xfrm>
            <a:off x="278372" y="6242391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C803F9-8B8A-1846-63E9-BCB5CA8FFF3A}"/>
              </a:ext>
            </a:extLst>
          </p:cNvPr>
          <p:cNvSpPr txBox="1"/>
          <p:nvPr/>
        </p:nvSpPr>
        <p:spPr>
          <a:xfrm>
            <a:off x="334528" y="388514"/>
            <a:ext cx="46323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Registration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376909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 dirty="0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44" y="37047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83577B-4DAF-DF4D-A7EC-AEA253C649DC}"/>
              </a:ext>
            </a:extLst>
          </p:cNvPr>
          <p:cNvSpPr txBox="1"/>
          <p:nvPr/>
        </p:nvSpPr>
        <p:spPr>
          <a:xfrm flipH="1">
            <a:off x="533375" y="375767"/>
            <a:ext cx="8140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Research Skills Development Programme (RSDP)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DCD05A-DAA0-07F9-160D-4941624197EB}"/>
              </a:ext>
            </a:extLst>
          </p:cNvPr>
          <p:cNvSpPr txBox="1"/>
          <p:nvPr/>
        </p:nvSpPr>
        <p:spPr>
          <a:xfrm>
            <a:off x="374039" y="5996927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802D000-981A-A5FF-B57A-C34A594E33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1804652"/>
              </p:ext>
            </p:extLst>
          </p:nvPr>
        </p:nvGraphicFramePr>
        <p:xfrm>
          <a:off x="1511448" y="1166083"/>
          <a:ext cx="6096000" cy="45999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0491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" y="36772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1F15EB-3787-76CA-CEB1-6F43E6A0DB3F}"/>
              </a:ext>
            </a:extLst>
          </p:cNvPr>
          <p:cNvSpPr txBox="1"/>
          <p:nvPr/>
        </p:nvSpPr>
        <p:spPr>
          <a:xfrm>
            <a:off x="399142" y="1159148"/>
            <a:ext cx="795122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IE" dirty="0"/>
          </a:p>
          <a:p>
            <a:endParaRPr lang="en-IE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E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IE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3577B-4DAF-DF4D-A7EC-AEA253C649DC}"/>
              </a:ext>
            </a:extLst>
          </p:cNvPr>
          <p:cNvSpPr txBox="1"/>
          <p:nvPr/>
        </p:nvSpPr>
        <p:spPr>
          <a:xfrm flipH="1">
            <a:off x="533375" y="375767"/>
            <a:ext cx="8140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Structured Research Programme - Modules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DCD05A-DAA0-07F9-160D-4941624197EB}"/>
              </a:ext>
            </a:extLst>
          </p:cNvPr>
          <p:cNvSpPr txBox="1"/>
          <p:nvPr/>
        </p:nvSpPr>
        <p:spPr>
          <a:xfrm>
            <a:off x="374039" y="5996927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1C64917-9D2F-D7FE-7DC7-79C86268508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8581247"/>
              </p:ext>
            </p:extLst>
          </p:nvPr>
        </p:nvGraphicFramePr>
        <p:xfrm>
          <a:off x="643812" y="1762002"/>
          <a:ext cx="4926564" cy="2325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D5C222D-4E54-3D1C-EF13-9224EF77C9A5}"/>
              </a:ext>
            </a:extLst>
          </p:cNvPr>
          <p:cNvSpPr txBox="1"/>
          <p:nvPr/>
        </p:nvSpPr>
        <p:spPr>
          <a:xfrm>
            <a:off x="2386682" y="4795992"/>
            <a:ext cx="3410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400" b="1" dirty="0">
                <a:solidFill>
                  <a:srgbClr val="003771"/>
                </a:solidFill>
              </a:rPr>
              <a:t>Pages 16-17 of Research Student Handbook</a:t>
            </a:r>
            <a:endParaRPr lang="en-IE" sz="1400" b="1" i="1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965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D215F3-D154-EF71-6208-C2ED02155934}"/>
              </a:ext>
            </a:extLst>
          </p:cNvPr>
          <p:cNvSpPr txBox="1"/>
          <p:nvPr/>
        </p:nvSpPr>
        <p:spPr>
          <a:xfrm>
            <a:off x="103906" y="6345981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FAC92F-F698-375A-EF29-5273988E56CA}"/>
              </a:ext>
            </a:extLst>
          </p:cNvPr>
          <p:cNvSpPr txBox="1"/>
          <p:nvPr/>
        </p:nvSpPr>
        <p:spPr>
          <a:xfrm>
            <a:off x="196757" y="323530"/>
            <a:ext cx="69131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RSDP Generic Skills (GST) modules</a:t>
            </a:r>
            <a:endParaRPr lang="en-IE" sz="28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B3F5ADA-7851-A0D1-B735-8AB1134462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168120"/>
              </p:ext>
            </p:extLst>
          </p:nvPr>
        </p:nvGraphicFramePr>
        <p:xfrm>
          <a:off x="374039" y="989045"/>
          <a:ext cx="8257592" cy="483512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8796">
                  <a:extLst>
                    <a:ext uri="{9D8B030D-6E8A-4147-A177-3AD203B41FA5}">
                      <a16:colId xmlns:a16="http://schemas.microsoft.com/office/drawing/2014/main" val="1106135722"/>
                    </a:ext>
                  </a:extLst>
                </a:gridCol>
                <a:gridCol w="4128796">
                  <a:extLst>
                    <a:ext uri="{9D8B030D-6E8A-4147-A177-3AD203B41FA5}">
                      <a16:colId xmlns:a16="http://schemas.microsoft.com/office/drawing/2014/main" val="3907895195"/>
                    </a:ext>
                  </a:extLst>
                </a:gridCol>
              </a:tblGrid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0" dirty="0">
                          <a:solidFill>
                            <a:schemeClr val="bg1"/>
                          </a:solidFill>
                        </a:rPr>
                        <a:t>Professional Skills – GST1 and GST11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688054"/>
                  </a:ext>
                </a:extLst>
              </a:tr>
              <a:tr h="4512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GST1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Professional Development and Employability</a:t>
                      </a:r>
                      <a:br>
                        <a:rPr lang="en-IE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GST11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Thesis Completion and Career Development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1 and 2 (on campus)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2 (on campus) block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5285015"/>
                  </a:ext>
                </a:extLst>
              </a:tr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0" dirty="0">
                          <a:solidFill>
                            <a:schemeClr val="bg1"/>
                          </a:solidFill>
                        </a:rPr>
                        <a:t>Ethics and Integrity – GST4 and GST15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341043"/>
                  </a:ext>
                </a:extLst>
              </a:tr>
              <a:tr h="4818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GST4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Research Practice and Integrity</a:t>
                      </a:r>
                      <a:br>
                        <a:rPr lang="en-IE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GST15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Ethics and Academic Practice for Research Students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2 (on campus)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1 &amp; 2 (on campus)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784340"/>
                  </a:ext>
                </a:extLst>
              </a:tr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0" dirty="0">
                          <a:solidFill>
                            <a:schemeClr val="bg1"/>
                          </a:solidFill>
                        </a:rPr>
                        <a:t>Funding and Grant Management – GST13 and GST8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940131"/>
                  </a:ext>
                </a:extLst>
              </a:tr>
              <a:tr h="4818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GST13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Research Funding Application</a:t>
                      </a:r>
                      <a:br>
                        <a:rPr lang="en-IE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GST8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Grant Management and Compliance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1 (online)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1 &amp; 2 (on campus)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8767527"/>
                  </a:ext>
                </a:extLst>
              </a:tr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dirty="0">
                          <a:solidFill>
                            <a:schemeClr val="bg1"/>
                          </a:solidFill>
                        </a:rPr>
                        <a:t>Innovation and Entrepreneurship – GST5 and GST10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704850"/>
                  </a:ext>
                </a:extLst>
              </a:tr>
              <a:tr h="4512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GST5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Creative Thinking and Problem Solving</a:t>
                      </a:r>
                      <a:br>
                        <a:rPr lang="en-IE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GST10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Innovation and Research Commercialisation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2 (on campus) block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2 (on campus)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0032996"/>
                  </a:ext>
                </a:extLst>
              </a:tr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dirty="0">
                          <a:solidFill>
                            <a:schemeClr val="bg1"/>
                          </a:solidFill>
                        </a:rPr>
                        <a:t>Research Skills and Awareness – GST2 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047399"/>
                  </a:ext>
                </a:extLst>
              </a:tr>
              <a:tr h="3052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GST2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Finding Information for your Research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1 (on campus), Semester 2 (online)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7591069"/>
                  </a:ext>
                </a:extLst>
              </a:tr>
              <a:tr h="361011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dirty="0">
                          <a:solidFill>
                            <a:schemeClr val="bg1"/>
                          </a:solidFill>
                        </a:rPr>
                        <a:t>Academic Writing Skills – GST3</a:t>
                      </a:r>
                    </a:p>
                  </a:txBody>
                  <a:tcPr>
                    <a:solidFill>
                      <a:srgbClr val="0037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536583"/>
                  </a:ext>
                </a:extLst>
              </a:tr>
              <a:tr h="3060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1" dirty="0">
                          <a:solidFill>
                            <a:schemeClr val="tx1"/>
                          </a:solidFill>
                        </a:rPr>
                        <a:t>GST3</a:t>
                      </a: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: Academic Writing</a:t>
                      </a:r>
                      <a:br>
                        <a:rPr lang="en-IE" sz="1200" b="0" dirty="0">
                          <a:solidFill>
                            <a:schemeClr val="tx1"/>
                          </a:solidFill>
                        </a:rPr>
                      </a:br>
                      <a:endParaRPr lang="en-IE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>
                          <a:solidFill>
                            <a:schemeClr val="tx1"/>
                          </a:solidFill>
                        </a:rPr>
                        <a:t>Semester 2 (on campus)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2822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444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5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D215F3-D154-EF71-6208-C2ED02155934}"/>
              </a:ext>
            </a:extLst>
          </p:cNvPr>
          <p:cNvSpPr txBox="1"/>
          <p:nvPr/>
        </p:nvSpPr>
        <p:spPr>
          <a:xfrm>
            <a:off x="103906" y="6345981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7D8BC97-3E81-A405-D45E-BDD5BE7FE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733176"/>
              </p:ext>
            </p:extLst>
          </p:nvPr>
        </p:nvGraphicFramePr>
        <p:xfrm>
          <a:off x="559837" y="1175657"/>
          <a:ext cx="6867330" cy="3209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193">
                  <a:extLst>
                    <a:ext uri="{9D8B030D-6E8A-4147-A177-3AD203B41FA5}">
                      <a16:colId xmlns:a16="http://schemas.microsoft.com/office/drawing/2014/main" val="530198899"/>
                    </a:ext>
                  </a:extLst>
                </a:gridCol>
                <a:gridCol w="5214137">
                  <a:extLst>
                    <a:ext uri="{9D8B030D-6E8A-4147-A177-3AD203B41FA5}">
                      <a16:colId xmlns:a16="http://schemas.microsoft.com/office/drawing/2014/main" val="1779364912"/>
                    </a:ext>
                  </a:extLst>
                </a:gridCol>
              </a:tblGrid>
              <a:tr h="437062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Module Code</a:t>
                      </a:r>
                      <a:endParaRPr lang="en-IE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77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Module Title</a:t>
                      </a:r>
                      <a:endParaRPr lang="en-IE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7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802221"/>
                  </a:ext>
                </a:extLst>
              </a:tr>
              <a:tr h="265612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FM801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Conference </a:t>
                      </a:r>
                      <a:r>
                        <a:rPr lang="en-US" sz="1400" dirty="0" err="1">
                          <a:solidFill>
                            <a:srgbClr val="003771"/>
                          </a:solidFill>
                        </a:rPr>
                        <a:t>Organisation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837487"/>
                  </a:ext>
                </a:extLst>
              </a:tr>
              <a:tr h="287383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FM802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Work Based Placement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088223"/>
                  </a:ext>
                </a:extLst>
              </a:tr>
              <a:tr h="257095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FM803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Research Placement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157329"/>
                  </a:ext>
                </a:extLst>
              </a:tr>
              <a:tr h="2570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FM804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Engaging with the Community: Research, Practice and Placement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788953"/>
                  </a:ext>
                </a:extLst>
              </a:tr>
              <a:tr h="2570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FM805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Outreach and Communication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441689"/>
                  </a:ext>
                </a:extLst>
              </a:tr>
              <a:tr h="3091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FM806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Advanced Communication Skills: Conference Presentation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740387"/>
                  </a:ext>
                </a:extLst>
              </a:tr>
              <a:tr h="31724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FM807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Winter School / Summer School / Short Course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456164"/>
                  </a:ext>
                </a:extLst>
              </a:tr>
              <a:tr h="31724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FM808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Seminar Series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7252649"/>
                  </a:ext>
                </a:extLst>
              </a:tr>
              <a:tr h="2570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FM809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3771"/>
                          </a:solidFill>
                        </a:rPr>
                        <a:t>Advanced Communication Skills: Publication </a:t>
                      </a:r>
                      <a:endParaRPr lang="en-IE" sz="1400" dirty="0">
                        <a:solidFill>
                          <a:srgbClr val="00377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15453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3A6D5D0-20D7-FE1F-F3E8-D2FF0BE06967}"/>
              </a:ext>
            </a:extLst>
          </p:cNvPr>
          <p:cNvSpPr txBox="1"/>
          <p:nvPr/>
        </p:nvSpPr>
        <p:spPr>
          <a:xfrm>
            <a:off x="374039" y="4604637"/>
            <a:ext cx="837081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 err="1">
                <a:solidFill>
                  <a:srgbClr val="003771"/>
                </a:solidFill>
              </a:rPr>
              <a:t>Epigeum</a:t>
            </a:r>
            <a:r>
              <a:rPr lang="en-US" sz="1400" dirty="0">
                <a:solidFill>
                  <a:srgbClr val="003771"/>
                </a:solidFill>
              </a:rPr>
              <a:t> Research Integrity online course (auto-enrolled), not for credit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003771"/>
                </a:solidFill>
              </a:rPr>
              <a:t>CTL1  – Professional Certificate in Postgraduate Teaching and Learning, 5 ECTS (registration via CTL)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003771"/>
                </a:solidFill>
              </a:rPr>
              <a:t>Transferable skills workshops and seminars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FAC92F-F698-375A-EF29-5273988E56CA}"/>
              </a:ext>
            </a:extLst>
          </p:cNvPr>
          <p:cNvSpPr txBox="1"/>
          <p:nvPr/>
        </p:nvSpPr>
        <p:spPr>
          <a:xfrm>
            <a:off x="196757" y="323530"/>
            <a:ext cx="85480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RSDP Flexibly Defined (FM) modules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2037202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53B75C-10FA-3E87-B94D-96400A535CC5}"/>
              </a:ext>
            </a:extLst>
          </p:cNvPr>
          <p:cNvSpPr txBox="1"/>
          <p:nvPr/>
        </p:nvSpPr>
        <p:spPr>
          <a:xfrm>
            <a:off x="399142" y="6005636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A904E1-C9F5-1EA9-4EF3-B91C87811CC1}"/>
              </a:ext>
            </a:extLst>
          </p:cNvPr>
          <p:cNvSpPr txBox="1"/>
          <p:nvPr/>
        </p:nvSpPr>
        <p:spPr>
          <a:xfrm>
            <a:off x="399141" y="1243154"/>
            <a:ext cx="776144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b="1" dirty="0">
                <a:solidFill>
                  <a:srgbClr val="003771"/>
                </a:solidFill>
              </a:rPr>
              <a:t>To note:</a:t>
            </a:r>
          </a:p>
          <a:p>
            <a:endParaRPr lang="en-IE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dirty="0"/>
              <a:t>Each module is worth 5 credits</a:t>
            </a:r>
          </a:p>
          <a:p>
            <a:pPr lvl="1"/>
            <a:endParaRPr lang="en-IE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dirty="0"/>
              <a:t>Some modules run in each semester, others run once per academic year</a:t>
            </a:r>
          </a:p>
          <a:p>
            <a:pPr lvl="1"/>
            <a:endParaRPr lang="en-IE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dirty="0"/>
              <a:t>Module assessments can consist of workshops, lectures, reflective journals, grant / ethics applications</a:t>
            </a:r>
          </a:p>
          <a:p>
            <a:pPr lvl="1"/>
            <a:endParaRPr lang="en-IE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dirty="0"/>
              <a:t>Some modules are assessed by your Supervisor, others are assessed by the module coordinator</a:t>
            </a:r>
          </a:p>
          <a:p>
            <a:pPr lvl="1"/>
            <a:endParaRPr lang="en-IE" dirty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dirty="0"/>
              <a:t>Complete </a:t>
            </a:r>
            <a:r>
              <a:rPr lang="en-IE" b="1" dirty="0"/>
              <a:t>all aspects </a:t>
            </a:r>
            <a:r>
              <a:rPr lang="en-IE" dirty="0"/>
              <a:t>of a particular module in one academic year – or amend your registration on Student Web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4675C-638A-A2C6-A624-A07F1E9B29B6}"/>
              </a:ext>
            </a:extLst>
          </p:cNvPr>
          <p:cNvSpPr txBox="1"/>
          <p:nvPr/>
        </p:nvSpPr>
        <p:spPr>
          <a:xfrm>
            <a:off x="316405" y="342529"/>
            <a:ext cx="75179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Research Skills Development Programme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676114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D215F3-D154-EF71-6208-C2ED02155934}"/>
              </a:ext>
            </a:extLst>
          </p:cNvPr>
          <p:cNvSpPr txBox="1"/>
          <p:nvPr/>
        </p:nvSpPr>
        <p:spPr>
          <a:xfrm>
            <a:off x="103906" y="6345981"/>
            <a:ext cx="4688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1600" dirty="0">
                <a:solidFill>
                  <a:srgbClr val="003771"/>
                </a:solidFill>
              </a:rPr>
              <a:t>RSDP@mu.ie </a:t>
            </a:r>
            <a:endParaRPr lang="en-IE" sz="1600" dirty="0">
              <a:solidFill>
                <a:srgbClr val="0037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FAC92F-F698-375A-EF29-5273988E56CA}"/>
              </a:ext>
            </a:extLst>
          </p:cNvPr>
          <p:cNvSpPr txBox="1"/>
          <p:nvPr/>
        </p:nvSpPr>
        <p:spPr>
          <a:xfrm>
            <a:off x="316405" y="342529"/>
            <a:ext cx="75179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800" dirty="0">
                <a:solidFill>
                  <a:schemeClr val="bg1"/>
                </a:solidFill>
              </a:rPr>
              <a:t>Research Skills Development Programme</a:t>
            </a:r>
            <a:endParaRPr lang="en-IE" sz="2800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9BFD2382-44B4-EA83-57B9-2F9F63BBF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5" y="1208278"/>
            <a:ext cx="8047605" cy="423901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Arrow: Left 10">
            <a:extLst>
              <a:ext uri="{FF2B5EF4-FFF2-40B4-BE49-F238E27FC236}">
                <a16:creationId xmlns:a16="http://schemas.microsoft.com/office/drawing/2014/main" id="{5E219160-E87F-894F-8854-D9868CA625CD}"/>
              </a:ext>
            </a:extLst>
          </p:cNvPr>
          <p:cNvSpPr/>
          <p:nvPr/>
        </p:nvSpPr>
        <p:spPr>
          <a:xfrm>
            <a:off x="6028685" y="4982723"/>
            <a:ext cx="1917827" cy="264730"/>
          </a:xfrm>
          <a:prstGeom prst="leftArrow">
            <a:avLst/>
          </a:prstGeom>
          <a:solidFill>
            <a:srgbClr val="00377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072D54-FACB-D5E7-EA48-78DC96FE1AE7}"/>
              </a:ext>
            </a:extLst>
          </p:cNvPr>
          <p:cNvSpPr txBox="1"/>
          <p:nvPr/>
        </p:nvSpPr>
        <p:spPr>
          <a:xfrm>
            <a:off x="6168732" y="4336392"/>
            <a:ext cx="280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Research Skills Development Programme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10157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70DC0-529E-FF04-2B9A-AC544559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ea typeface="Calibri"/>
                <a:cs typeface="Calibri"/>
              </a:rPr>
              <a:t>Click within 'Register here' to register for your chosen workshop</a:t>
            </a:r>
            <a:endParaRPr lang="en-US" dirty="0">
              <a:ea typeface="Calibri"/>
              <a:cs typeface="Calibri"/>
            </a:endParaRPr>
          </a:p>
        </p:txBody>
      </p:sp>
      <p:pic>
        <p:nvPicPr>
          <p:cNvPr id="4" name="Content Placeholder 3" descr="A screenshot of a web page&#10;&#10;Description automatically generated">
            <a:extLst>
              <a:ext uri="{FF2B5EF4-FFF2-40B4-BE49-F238E27FC236}">
                <a16:creationId xmlns:a16="http://schemas.microsoft.com/office/drawing/2014/main" id="{6AB2E9B6-8133-550A-4D83-6314A1E7F6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396" y="1600200"/>
            <a:ext cx="5041208" cy="4525963"/>
          </a:xfrm>
        </p:spPr>
      </p:pic>
    </p:spTree>
    <p:extLst>
      <p:ext uri="{BB962C8B-B14F-4D97-AF65-F5344CB8AC3E}">
        <p14:creationId xmlns:p14="http://schemas.microsoft.com/office/powerpoint/2010/main" val="11778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BC37-1CAD-E7FE-24CD-9697E6CE1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Contact Details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23D52-CD22-9CE3-0A62-D86767D5B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 b="1" dirty="0">
                <a:ea typeface="Calibri"/>
                <a:cs typeface="Calibri"/>
              </a:rPr>
              <a:t>Events:</a:t>
            </a:r>
          </a:p>
          <a:p>
            <a:pPr marL="0" indent="0">
              <a:buNone/>
            </a:pPr>
            <a:r>
              <a:rPr lang="en-US" sz="2000" b="1" dirty="0">
                <a:latin typeface="Aptos"/>
                <a:ea typeface="Calibri"/>
                <a:cs typeface="Calibri"/>
                <a:hlinkClick r:id="rId2"/>
              </a:rPr>
              <a:t>https://www.maynoothuniversity.ie/graduate-research-academy/events</a:t>
            </a:r>
            <a:endParaRPr lang="en-US" sz="2000">
              <a:latin typeface="Calibri"/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 b="1" dirty="0">
                <a:latin typeface="Aptos"/>
                <a:ea typeface="Calibri"/>
                <a:cs typeface="Calibri"/>
              </a:rPr>
              <a:t>Contact us:</a:t>
            </a:r>
          </a:p>
          <a:p>
            <a:pPr marL="0" indent="0">
              <a:buNone/>
            </a:pPr>
            <a:r>
              <a:rPr lang="en-US" sz="2000" b="1" dirty="0">
                <a:latin typeface="Aptos"/>
                <a:ea typeface="Calibri"/>
                <a:cs typeface="Calibri"/>
                <a:hlinkClick r:id="rId3"/>
              </a:rPr>
              <a:t>rsdp@mui.ie</a:t>
            </a: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 b="1">
                <a:latin typeface="Aptos"/>
                <a:ea typeface="Calibri"/>
                <a:cs typeface="Calibri"/>
              </a:rPr>
              <a:t>Graduate Research Academy</a:t>
            </a: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 b="1">
                <a:latin typeface="Aptos"/>
                <a:ea typeface="Calibri"/>
                <a:cs typeface="Calibri"/>
              </a:rPr>
              <a:t>2nd Floor</a:t>
            </a: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000" b="1">
                <a:latin typeface="Aptos"/>
                <a:ea typeface="Calibri"/>
                <a:cs typeface="Calibri"/>
              </a:rPr>
              <a:t>Education House, North Campus</a:t>
            </a:r>
            <a:endParaRPr lang="en-US" sz="20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endParaRPr lang="en-US" sz="1100" b="1" dirty="0">
              <a:latin typeface="Aptos"/>
              <a:ea typeface="Calibri"/>
              <a:cs typeface="Calibri"/>
            </a:endParaRPr>
          </a:p>
          <a:p>
            <a:pPr marL="0" indent="0">
              <a:buNone/>
            </a:pPr>
            <a:endParaRPr lang="en-US" sz="1100" b="1" dirty="0">
              <a:latin typeface="Aptos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4233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CA973A6F18884DAEFA11384B73CDFE" ma:contentTypeVersion="15" ma:contentTypeDescription="Create a new document." ma:contentTypeScope="" ma:versionID="caae1dc0c94a120cdd882155e12e4803">
  <xsd:schema xmlns:xsd="http://www.w3.org/2001/XMLSchema" xmlns:xs="http://www.w3.org/2001/XMLSchema" xmlns:p="http://schemas.microsoft.com/office/2006/metadata/properties" xmlns:ns2="d76486fb-f578-4adf-b5fa-df83c8e2c4e0" xmlns:ns3="52b57b91-f443-4269-9335-f6c5e487c521" targetNamespace="http://schemas.microsoft.com/office/2006/metadata/properties" ma:root="true" ma:fieldsID="073b37297c5020e47b337c01497b74b1" ns2:_="" ns3:_="">
    <xsd:import namespace="d76486fb-f578-4adf-b5fa-df83c8e2c4e0"/>
    <xsd:import namespace="52b57b91-f443-4269-9335-f6c5e487c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486fb-f578-4adf-b5fa-df83c8e2c4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ee92b2f-d444-4214-abdd-12644e6e9e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b57b91-f443-4269-9335-f6c5e487c521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3efc019-96e2-4515-a5f4-96c84171c953}" ma:internalName="TaxCatchAll" ma:showField="CatchAllData" ma:web="52b57b91-f443-4269-9335-f6c5e487c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2b57b91-f443-4269-9335-f6c5e487c521" xsi:nil="true"/>
    <lcf76f155ced4ddcb4097134ff3c332f xmlns="d76486fb-f578-4adf-b5fa-df83c8e2c4e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68C174C-CA6B-4A9E-BD17-649CCCEA3F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6486fb-f578-4adf-b5fa-df83c8e2c4e0"/>
    <ds:schemaRef ds:uri="52b57b91-f443-4269-9335-f6c5e487c5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5D697E-1856-4993-8BB9-CE6F54ACA5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A5F3EA-4445-47FF-B7A2-45E6B59D937F}">
  <ds:schemaRefs>
    <ds:schemaRef ds:uri="http://schemas.microsoft.com/office/2006/metadata/properties"/>
    <ds:schemaRef ds:uri="http://schemas.microsoft.com/office/infopath/2007/PartnerControls"/>
    <ds:schemaRef ds:uri="50d7238c-407c-44a9-9e2b-7fc3bea95112"/>
    <ds:schemaRef ds:uri="e210a8bc-8866-4819-b762-6a7c7d3510ec"/>
    <ds:schemaRef ds:uri="52b57b91-f443-4269-9335-f6c5e487c521"/>
    <ds:schemaRef ds:uri="d76486fb-f578-4adf-b5fa-df83c8e2c4e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Microsoft Office PowerPoint</Application>
  <PresentationFormat>On-screen Show (4:3)</PresentationFormat>
  <Paragraphs>158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Click within 'Register here' to register for your chosen workshop</vt:lpstr>
      <vt:lpstr>Contact Details</vt:lpstr>
      <vt:lpstr>  https://www.maynoothuniversity.ie/graduate-research-academy/research-students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Ailish Lynch</cp:lastModifiedBy>
  <cp:revision>73</cp:revision>
  <dcterms:created xsi:type="dcterms:W3CDTF">2018-07-20T15:53:11Z</dcterms:created>
  <dcterms:modified xsi:type="dcterms:W3CDTF">2024-12-03T16:47:53Z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0x0101006DCA973A6F18884DAEFA11384B73CDFE</vt:lpwstr>
  </property>
  <property fmtid="{D5CDD505-2E9C-101B-9397-08002B2CF9AE}" pid="3" name="MediaServiceImageTags">
    <vt:lpwstr/>
  </property>
</Properties>
</file>