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0DB16-F015-4DA0-BB4B-C4DF2246BB1A}" v="85" dt="2024-09-09T17:53:05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2EE9-0BD3-8153-A3E2-9BA1F2C5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05146-E9F5-BBDE-8B53-D0C8333C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E9779-BF9B-7558-C197-2146373A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795A-FB48-F3FC-AA11-636DEAD3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EBAB-6E43-9AB8-7D5C-39CE355E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266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4976-D390-6A26-0BF8-F0D14D48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85B50-43FB-3AF3-D73A-9C4EB4DC7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40888-C4AE-A8B9-55E6-C3FC477F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B418-971B-9342-EFA3-DE877F95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0C5C0-5D12-2B3D-AEE7-7DD25579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7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C38E3-3BAA-4EFB-3BEE-EF06EDF54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DD531-631C-A8B4-1966-4718F46C0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C316-1C51-A85C-9CFE-5640A0B3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00F9F-367C-82FA-5208-170422D9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3C760-E61D-0B44-4957-F62C7068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28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E7B0-3FB4-7A0A-5B8B-F215DCD4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8FEC-4E2E-D802-F7C7-76FEF40F1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EDA1D-C099-E192-EF25-0EF8565F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9621-CA23-3CD2-5951-EA00D1DC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2A84-5FA6-951D-D17F-46652452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01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75AA-CD13-876B-8DD3-C29C6C1A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ABC66-0E2D-3E0D-2715-7C91A208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64459-41A4-A6A6-D305-36ED920F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F0F1-2850-AAC1-B392-A6D7F84F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C9BC-5C5C-F17B-F24A-2F369FFF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205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4324-FFF0-FEF5-648C-958CBA76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7E5B-E1C4-CB28-2AC5-62D4442BD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F09ED-90D4-2FB0-D55B-44187C72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96C10-5E65-993A-B1FC-73228694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B4059-0251-B4E5-8075-D7C24DDD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CFF1-E0EB-2452-92C5-8EB96FD1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74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88D7-19B0-EB8D-FEEF-CC1DA837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8167C-6423-5CCD-FDBA-3F24CAA8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9DA1-36ED-D478-6094-7A94D6521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43792-CD3E-014F-A0C9-7ECC94FD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20613-0280-8340-E929-F6D18B919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DFA1F-DA59-8EC4-2C7E-FBF738C0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44BF2-C0F0-1D7F-DF04-2A992FC1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DB79C-C45E-BE3A-B3D5-84023642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12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334-BFFF-54EF-E6B6-A544F0B0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EBD6A-C864-3EB6-52B9-74547426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1374F-5D1B-89B3-7969-89F2E401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E5FFD-7840-0F5D-2686-6E131EDD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2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27FB5-153B-3AAB-F497-592ECB56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C74FA-16A3-B53F-89A0-8EE56060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82F1B-70EE-A81F-6C16-36CD4C92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151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95F0-8BBF-3FD0-66F6-FCA6CBB6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AD83-1A97-6287-82E6-ADF1B434C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30E41-7C12-7A8C-7F1D-AA62C6663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9E6A1-3D48-F2C4-BF0C-2B36A0C7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9B453-3F17-7947-0107-801C0E8B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D67E3-A5C5-A811-634F-472971B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145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6202-5684-4BA3-EA60-6F227ABB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2949F-3325-C4F0-D525-96FFDDC6D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CF896-C60B-735C-82A2-414172FA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59C15-8040-47C4-427B-216D178E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2A5B1-29B6-0D25-3679-E8B2ACE7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DC977-848A-7745-E0CC-48B06750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235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EED14-A464-56B0-B166-B7866DC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C5D54-2553-86C1-37BA-DF09807E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52EC1-6E61-E6CF-FBD0-D27A41752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12EC55-0AFF-4FE4-85C9-2C1A6F01AD51}" type="datetimeFigureOut">
              <a:rPr lang="en-IE" smtClean="0"/>
              <a:t>11/09/2024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6DFC-E98B-4BCA-2851-5CA51BCDF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D5627-B637-CD65-A369-44A596CFD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97374-B655-4A85-B7B2-521562E78E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773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A133-9CF9-9E04-E0BA-D1E5368BB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Opportunities for Placement and Internationalisation at MU School of Business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F7A45-A6F0-F2A7-CC01-DAE5A55F5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Professor Joseph Coughlan</a:t>
            </a:r>
          </a:p>
          <a:p>
            <a:r>
              <a:rPr lang="en-IE"/>
              <a:t>Head of School</a:t>
            </a:r>
          </a:p>
          <a:p>
            <a:r>
              <a:rPr lang="en-IE"/>
              <a:t>School of Business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17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C6B5-7D6E-6ACD-9FBD-35E77DAC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665A-CA2A-DA29-4D95-FA2A8EDB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academic year 2023/24, 41.89% of all eligible students taking a Business degree (excluding Arts and Quant Finance), went on placement or year abroad. </a:t>
            </a:r>
          </a:p>
          <a:p>
            <a:r>
              <a:rPr lang="en-US" dirty="0"/>
              <a:t>This is 261 out of 623 students.</a:t>
            </a:r>
          </a:p>
          <a:p>
            <a:r>
              <a:rPr lang="en-US" dirty="0"/>
              <a:t>Of these 77.77% went on placement either in Ireland or overseas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17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B505-73FE-0435-7C2D-817F3BF2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Ways to internationalise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E8EC-5594-065F-D345-9BCCFB7C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Full Year Abroad</a:t>
            </a:r>
          </a:p>
          <a:p>
            <a:pPr lvl="1"/>
            <a:r>
              <a:rPr lang="en-IE" dirty="0"/>
              <a:t>Core on Languages degrees</a:t>
            </a:r>
          </a:p>
          <a:p>
            <a:pPr lvl="1"/>
            <a:r>
              <a:rPr lang="en-IE" dirty="0"/>
              <a:t>Optional on most others including Arts</a:t>
            </a:r>
          </a:p>
          <a:p>
            <a:pPr lvl="1"/>
            <a:r>
              <a:rPr lang="en-IE" dirty="0"/>
              <a:t>No need to study in a foreign language (except MH409)</a:t>
            </a:r>
          </a:p>
          <a:p>
            <a:r>
              <a:rPr lang="en-IE" dirty="0"/>
              <a:t>Semester Abroad</a:t>
            </a:r>
          </a:p>
          <a:p>
            <a:pPr lvl="1"/>
            <a:r>
              <a:rPr lang="en-IE" dirty="0"/>
              <a:t>MH402 Integrated Semester </a:t>
            </a:r>
          </a:p>
          <a:p>
            <a:pPr lvl="1"/>
            <a:r>
              <a:rPr lang="en-IE" dirty="0"/>
              <a:t>MH403 Can do one semester (conditions apply)</a:t>
            </a:r>
          </a:p>
          <a:p>
            <a:r>
              <a:rPr lang="en-IE" dirty="0"/>
              <a:t>Shorter visits</a:t>
            </a:r>
          </a:p>
          <a:p>
            <a:pPr lvl="1"/>
            <a:r>
              <a:rPr lang="en-IE" dirty="0"/>
              <a:t>Erasmus Supply Chain – 11 second year students – Lyon for a week in Feb 2024</a:t>
            </a:r>
          </a:p>
          <a:p>
            <a:r>
              <a:rPr lang="en-IE" dirty="0"/>
              <a:t>International Faculty</a:t>
            </a:r>
          </a:p>
          <a:p>
            <a:pPr lvl="1"/>
            <a:r>
              <a:rPr lang="en-IE" dirty="0"/>
              <a:t>50% of the teaching faculty in the School of Business are Irish. This is one of the lowest percentages in Irish University Business Schools.</a:t>
            </a:r>
          </a:p>
        </p:txBody>
      </p:sp>
    </p:spTree>
    <p:extLst>
      <p:ext uri="{BB962C8B-B14F-4D97-AF65-F5344CB8AC3E}">
        <p14:creationId xmlns:p14="http://schemas.microsoft.com/office/powerpoint/2010/main" val="367588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B67-EB28-7E57-3A01-03B2CB7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1285-A853-91D7-7FFA-6A37C1872F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Europe</a:t>
            </a:r>
          </a:p>
          <a:p>
            <a:pPr lvl="1"/>
            <a:r>
              <a:rPr lang="en-US" dirty="0"/>
              <a:t>English language</a:t>
            </a:r>
          </a:p>
          <a:p>
            <a:pPr lvl="1"/>
            <a:r>
              <a:rPr lang="en-US" dirty="0"/>
              <a:t>French, German, Portuguese, Spanish</a:t>
            </a:r>
          </a:p>
          <a:p>
            <a:r>
              <a:rPr lang="en-US" dirty="0"/>
              <a:t>North America</a:t>
            </a:r>
          </a:p>
          <a:p>
            <a:pPr lvl="1"/>
            <a:r>
              <a:rPr lang="en-US" dirty="0"/>
              <a:t>USA</a:t>
            </a:r>
          </a:p>
          <a:p>
            <a:pPr lvl="1"/>
            <a:r>
              <a:rPr lang="en-US" dirty="0"/>
              <a:t>Canada</a:t>
            </a:r>
          </a:p>
          <a:p>
            <a:r>
              <a:rPr lang="en-US" dirty="0"/>
              <a:t>Australia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AD210-120B-5CAB-6078-9832C48276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Asia</a:t>
            </a:r>
          </a:p>
          <a:p>
            <a:pPr lvl="1"/>
            <a:r>
              <a:rPr lang="en-IE" dirty="0"/>
              <a:t>China</a:t>
            </a:r>
          </a:p>
          <a:p>
            <a:pPr lvl="1"/>
            <a:r>
              <a:rPr lang="en-IE" dirty="0"/>
              <a:t>Japan</a:t>
            </a:r>
          </a:p>
          <a:p>
            <a:pPr lvl="1"/>
            <a:r>
              <a:rPr lang="en-IE" dirty="0"/>
              <a:t>Malaysia</a:t>
            </a:r>
          </a:p>
          <a:p>
            <a:pPr lvl="1"/>
            <a:r>
              <a:rPr lang="en-IE" dirty="0"/>
              <a:t>South Korea</a:t>
            </a:r>
          </a:p>
          <a:p>
            <a:r>
              <a:rPr lang="en-IE" dirty="0"/>
              <a:t>South America</a:t>
            </a:r>
          </a:p>
          <a:p>
            <a:pPr lvl="1"/>
            <a:r>
              <a:rPr lang="en-IE" dirty="0"/>
              <a:t>Brazil</a:t>
            </a:r>
          </a:p>
          <a:p>
            <a:pPr lvl="1"/>
            <a:r>
              <a:rPr lang="en-IE" dirty="0"/>
              <a:t>Uruguay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862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59F7-1553-003E-15E5-C71C1FAA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Placement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38D9-444C-0D13-220F-79FC8F68D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Full Year (Optional)</a:t>
            </a:r>
          </a:p>
          <a:p>
            <a:pPr lvl="1"/>
            <a:r>
              <a:rPr lang="en-IE" dirty="0"/>
              <a:t>MH401, MH403, MH404, MH407, MH409, MH411, MH412, MH502</a:t>
            </a:r>
          </a:p>
          <a:p>
            <a:pPr lvl="1"/>
            <a:r>
              <a:rPr lang="en-IE" dirty="0"/>
              <a:t>MH101 - conditions</a:t>
            </a:r>
          </a:p>
          <a:p>
            <a:r>
              <a:rPr lang="en-IE" dirty="0"/>
              <a:t>Half Year</a:t>
            </a:r>
          </a:p>
          <a:p>
            <a:pPr lvl="1"/>
            <a:r>
              <a:rPr lang="en-IE" dirty="0"/>
              <a:t>MH402 (Integrated), MH403 (Optional)</a:t>
            </a:r>
          </a:p>
          <a:p>
            <a:pPr lvl="1"/>
            <a:endParaRPr lang="en-IE" dirty="0"/>
          </a:p>
          <a:p>
            <a:r>
              <a:rPr lang="en-IE" dirty="0"/>
              <a:t>Placement can be in Ireland or outside Ireland</a:t>
            </a:r>
          </a:p>
          <a:p>
            <a:endParaRPr lang="en-IE" dirty="0"/>
          </a:p>
          <a:p>
            <a:r>
              <a:rPr lang="en-IE" dirty="0"/>
              <a:t>Mix of large and small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14990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E478-365D-77A9-182F-C68E0A75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Supports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090F-C12C-4852-DF64-F4F751E8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Placement Office</a:t>
            </a:r>
          </a:p>
          <a:p>
            <a:r>
              <a:rPr lang="en-US" dirty="0"/>
              <a:t>Career Development Supports (cv and interviewing)</a:t>
            </a:r>
          </a:p>
          <a:p>
            <a:r>
              <a:rPr lang="en-US" dirty="0"/>
              <a:t>School of Business Supports</a:t>
            </a:r>
          </a:p>
          <a:p>
            <a:pPr lvl="1"/>
            <a:r>
              <a:rPr lang="en-US" dirty="0"/>
              <a:t>Dedicated administrative staff</a:t>
            </a:r>
          </a:p>
          <a:p>
            <a:pPr lvl="1"/>
            <a:r>
              <a:rPr lang="en-US" dirty="0"/>
              <a:t>Academic staff working with students to help source placements</a:t>
            </a:r>
          </a:p>
          <a:p>
            <a:r>
              <a:rPr lang="en-US" dirty="0"/>
              <a:t>Employability Elective module available </a:t>
            </a:r>
          </a:p>
          <a:p>
            <a:r>
              <a:rPr lang="en-US" dirty="0"/>
              <a:t>While on placement</a:t>
            </a:r>
          </a:p>
          <a:p>
            <a:pPr lvl="1"/>
            <a:r>
              <a:rPr lang="en-US" dirty="0"/>
              <a:t>Dedicated module to support students in the transition to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4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EB82-5981-BD5B-F8AA-E561ADFA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Accounting &amp; Finance</a:t>
            </a:r>
            <a:endParaRPr lang="en-IE" dirty="0"/>
          </a:p>
        </p:txBody>
      </p:sp>
      <p:pic>
        <p:nvPicPr>
          <p:cNvPr id="5" name="Picture 30" descr="Grant Thornton | Philip Lee">
            <a:extLst>
              <a:ext uri="{FF2B5EF4-FFF2-40B4-BE49-F238E27FC236}">
                <a16:creationId xmlns:a16="http://schemas.microsoft.com/office/drawing/2014/main" id="{DF60B575-90B6-011C-2B4B-083CE41C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34" y="5118522"/>
            <a:ext cx="1741740" cy="10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CFD05-982A-8D3F-B1C8-E01B413D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267" y="1335849"/>
            <a:ext cx="1067830" cy="1085627"/>
          </a:xfrm>
          <a:prstGeom prst="rect">
            <a:avLst/>
          </a:prstGeom>
        </p:spPr>
      </p:pic>
      <p:pic>
        <p:nvPicPr>
          <p:cNvPr id="7" name="Picture 72" descr="Kerry Group Logo Download in HD Quality">
            <a:extLst>
              <a:ext uri="{FF2B5EF4-FFF2-40B4-BE49-F238E27FC236}">
                <a16:creationId xmlns:a16="http://schemas.microsoft.com/office/drawing/2014/main" id="{5FFAB44F-FB3E-F857-3E00-88A3269B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96" y="2946821"/>
            <a:ext cx="1432189" cy="5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" descr="Welcome to RSM Ireland | RSM Ireland">
            <a:extLst>
              <a:ext uri="{FF2B5EF4-FFF2-40B4-BE49-F238E27FC236}">
                <a16:creationId xmlns:a16="http://schemas.microsoft.com/office/drawing/2014/main" id="{8CCA113B-49B2-7677-0A96-65DEA433D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29" y="5396884"/>
            <a:ext cx="1240067" cy="5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DO – Logos Download">
            <a:extLst>
              <a:ext uri="{FF2B5EF4-FFF2-40B4-BE49-F238E27FC236}">
                <a16:creationId xmlns:a16="http://schemas.microsoft.com/office/drawing/2014/main" id="{57803BF6-9D6E-561D-F03D-0D1C0333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26" y="3429000"/>
            <a:ext cx="1648420" cy="7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68B1C7-F069-BA40-4B70-BDEEFF3E4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15" y="1273869"/>
            <a:ext cx="1915447" cy="1053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37FD45-FC5A-D6BC-B7EE-073E0E8C2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083" y="4146320"/>
            <a:ext cx="2280826" cy="360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F9755D-157C-07FE-B7F3-84DA2E13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2598" y="4366065"/>
            <a:ext cx="2124063" cy="2131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1ED50-A453-4630-73EA-CE392329E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6953" y="1863636"/>
            <a:ext cx="2496277" cy="621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0EF966-6519-2469-C3A4-9D3B820219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7240" y="2421476"/>
            <a:ext cx="1445324" cy="1060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4757EF-E5BB-6F76-8B37-446C808F2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96" y="4811529"/>
            <a:ext cx="1405087" cy="1073103"/>
          </a:xfrm>
          <a:prstGeom prst="rect">
            <a:avLst/>
          </a:prstGeom>
        </p:spPr>
      </p:pic>
      <p:pic>
        <p:nvPicPr>
          <p:cNvPr id="17" name="Picture 16" descr="A white bird and a purple background&#10;&#10;Description automatically generated">
            <a:extLst>
              <a:ext uri="{FF2B5EF4-FFF2-40B4-BE49-F238E27FC236}">
                <a16:creationId xmlns:a16="http://schemas.microsoft.com/office/drawing/2014/main" id="{93987C27-87E1-7D9D-8331-A8C7DC40B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4554" y="4407173"/>
            <a:ext cx="804981" cy="808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F2FABB-DA02-3C3C-997D-69921609EA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5436" y="1854064"/>
            <a:ext cx="2129565" cy="1084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409761-2798-7C68-35B9-EA1409773C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24267" y="3811117"/>
            <a:ext cx="1581371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094B-4D80-64C7-688D-002E7A9B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Business</a:t>
            </a:r>
            <a:endParaRPr lang="en-IE" dirty="0"/>
          </a:p>
        </p:txBody>
      </p:sp>
      <p:pic>
        <p:nvPicPr>
          <p:cNvPr id="4" name="Picture 4" descr="Aer Lingus Logo PNG Transparent &amp; SVG Vector - Freebie Supply">
            <a:extLst>
              <a:ext uri="{FF2B5EF4-FFF2-40B4-BE49-F238E27FC236}">
                <a16:creationId xmlns:a16="http://schemas.microsoft.com/office/drawing/2014/main" id="{AD25D051-CC27-0657-C14E-277653ABE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7" y="1690688"/>
            <a:ext cx="1556408" cy="15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8A093-3FE7-0C9C-59ED-E30D55B07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62" y="3774194"/>
            <a:ext cx="1441989" cy="811634"/>
          </a:xfrm>
          <a:prstGeom prst="rect">
            <a:avLst/>
          </a:prstGeom>
        </p:spPr>
      </p:pic>
      <p:pic>
        <p:nvPicPr>
          <p:cNvPr id="6" name="Picture 20" descr="Electric Ireland - Apps on Google Play">
            <a:extLst>
              <a:ext uri="{FF2B5EF4-FFF2-40B4-BE49-F238E27FC236}">
                <a16:creationId xmlns:a16="http://schemas.microsoft.com/office/drawing/2014/main" id="{5214C0F0-AEBB-8B96-1E75-3B4454C7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0" y="4170654"/>
            <a:ext cx="804010" cy="8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Super Generation at Zeminar – The Examcraft Group">
            <a:extLst>
              <a:ext uri="{FF2B5EF4-FFF2-40B4-BE49-F238E27FC236}">
                <a16:creationId xmlns:a16="http://schemas.microsoft.com/office/drawing/2014/main" id="{1CDEBEB4-CACB-C889-B47A-95B4B461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29" y="2167793"/>
            <a:ext cx="1812663" cy="5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United Drug | Ireland's largest pharmaceutical distribution company.">
            <a:extLst>
              <a:ext uri="{FF2B5EF4-FFF2-40B4-BE49-F238E27FC236}">
                <a16:creationId xmlns:a16="http://schemas.microsoft.com/office/drawing/2014/main" id="{D5321B4F-36CE-737B-02BA-3F39F5D0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80" y="1923195"/>
            <a:ext cx="1589996" cy="5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F9065646-CDDE-9D12-C6C2-CF1A1378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68" y="5430873"/>
            <a:ext cx="1025415" cy="3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1374E-2221-4F38-37AA-3BE9BBE33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949" y="5216554"/>
            <a:ext cx="1169350" cy="589172"/>
          </a:xfrm>
          <a:prstGeom prst="rect">
            <a:avLst/>
          </a:prstGeom>
        </p:spPr>
      </p:pic>
      <p:pic>
        <p:nvPicPr>
          <p:cNvPr id="11" name="Picture 56" descr="Quotes for Car, Home &amp; Pet Insurance Ireland - Allianz Insurance">
            <a:extLst>
              <a:ext uri="{FF2B5EF4-FFF2-40B4-BE49-F238E27FC236}">
                <a16:creationId xmlns:a16="http://schemas.microsoft.com/office/drawing/2014/main" id="{3CE7640E-5A25-7704-A2F3-9D34F6E1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7" y="4369486"/>
            <a:ext cx="1581019" cy="7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2" descr="ESB Logo PNG Vector (EPS) Free Download">
            <a:extLst>
              <a:ext uri="{FF2B5EF4-FFF2-40B4-BE49-F238E27FC236}">
                <a16:creationId xmlns:a16="http://schemas.microsoft.com/office/drawing/2014/main" id="{007C27FA-FC0D-0600-6E21-31B3A701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94" y="3595088"/>
            <a:ext cx="811948" cy="5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Car Hire &amp; Van Hire | Free Pick Up and Drop Off | Enterprise Rent-A-Car">
            <a:extLst>
              <a:ext uri="{FF2B5EF4-FFF2-40B4-BE49-F238E27FC236}">
                <a16:creationId xmlns:a16="http://schemas.microsoft.com/office/drawing/2014/main" id="{9146F695-8A20-BB62-30DF-479739E4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91" y="2778513"/>
            <a:ext cx="2064401" cy="4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Linkedin-logo – myCloudDoor – Expertise for Cloud Transition">
            <a:extLst>
              <a:ext uri="{FF2B5EF4-FFF2-40B4-BE49-F238E27FC236}">
                <a16:creationId xmlns:a16="http://schemas.microsoft.com/office/drawing/2014/main" id="{9A5B6C4F-3728-FC6B-0D28-545A5B20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49" y="1620402"/>
            <a:ext cx="1497404" cy="8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Policy Advisory Council - County Kildare Chamber">
            <a:extLst>
              <a:ext uri="{FF2B5EF4-FFF2-40B4-BE49-F238E27FC236}">
                <a16:creationId xmlns:a16="http://schemas.microsoft.com/office/drawing/2014/main" id="{BB8956F5-54EC-9FC7-2E04-D3AA24AA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16" y="4010467"/>
            <a:ext cx="1345716" cy="6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7DC09C-E5B0-0751-0270-55A53C055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6855" y="5443079"/>
            <a:ext cx="2092921" cy="680930"/>
          </a:xfrm>
          <a:prstGeom prst="rect">
            <a:avLst/>
          </a:prstGeom>
        </p:spPr>
      </p:pic>
      <p:pic>
        <p:nvPicPr>
          <p:cNvPr id="18" name="Picture 14" descr="Curraghmore | Te Awamutu">
            <a:extLst>
              <a:ext uri="{FF2B5EF4-FFF2-40B4-BE49-F238E27FC236}">
                <a16:creationId xmlns:a16="http://schemas.microsoft.com/office/drawing/2014/main" id="{E12E1F15-31F2-50D7-BB4A-7D799D6B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87" y="4458330"/>
            <a:ext cx="1029846" cy="10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BFFFD-8F9D-30AF-6C8F-C68CFBA2FC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5076" y="3198077"/>
            <a:ext cx="1831112" cy="230923"/>
          </a:xfrm>
          <a:prstGeom prst="rect">
            <a:avLst/>
          </a:prstGeom>
        </p:spPr>
      </p:pic>
      <p:pic>
        <p:nvPicPr>
          <p:cNvPr id="20" name="Picture 22" descr="SAP Logo">
            <a:extLst>
              <a:ext uri="{FF2B5EF4-FFF2-40B4-BE49-F238E27FC236}">
                <a16:creationId xmlns:a16="http://schemas.microsoft.com/office/drawing/2014/main" id="{E35BF495-FDA2-3ADB-D62F-18BAE87D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91" y="3198077"/>
            <a:ext cx="1295970" cy="8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6" descr="Irish Dairy Board rebrands as Ornua for new quota-less era – The Irish Times">
            <a:extLst>
              <a:ext uri="{FF2B5EF4-FFF2-40B4-BE49-F238E27FC236}">
                <a16:creationId xmlns:a16="http://schemas.microsoft.com/office/drawing/2014/main" id="{6367D89E-30F9-2015-2398-FBFB42C5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99" y="5783544"/>
            <a:ext cx="989561" cy="5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EA2035-EAEC-61E1-FCCE-E5FCA140DA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8687" y="1071560"/>
            <a:ext cx="2414027" cy="8871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9A0A5D-D882-BF96-94CD-7F8E6048F0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4393" y="831183"/>
            <a:ext cx="2301256" cy="7360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485CC1-AE65-5242-507F-4E457578164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07508" y="5012337"/>
            <a:ext cx="2042311" cy="9168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586EF8-ED82-9955-1D15-048E962884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4270" y="6164236"/>
            <a:ext cx="2734661" cy="3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807C8E39BE242860FE7DBFAED7FE9" ma:contentTypeVersion="18" ma:contentTypeDescription="Create a new document." ma:contentTypeScope="" ma:versionID="5b1bec4167fb9bb9b736d6bdc6c647a6">
  <xsd:schema xmlns:xsd="http://www.w3.org/2001/XMLSchema" xmlns:xs="http://www.w3.org/2001/XMLSchema" xmlns:p="http://schemas.microsoft.com/office/2006/metadata/properties" xmlns:ns2="978c0a57-8afb-4528-8361-0a360030ec5d" xmlns:ns3="7c15e37f-6de1-4f01-8010-14c06f221d61" targetNamespace="http://schemas.microsoft.com/office/2006/metadata/properties" ma:root="true" ma:fieldsID="3f3dd4e935cd2087cebdaf4a13e6e25e" ns2:_="" ns3:_="">
    <xsd:import namespace="978c0a57-8afb-4528-8361-0a360030ec5d"/>
    <xsd:import namespace="7c15e37f-6de1-4f01-8010-14c06f221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c0a57-8afb-4528-8361-0a360030e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5e37f-6de1-4f01-8010-14c06f221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845f80-8863-41b1-99e1-ace26d5303aa}" ma:internalName="TaxCatchAll" ma:showField="CatchAllData" ma:web="7c15e37f-6de1-4f01-8010-14c06f221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8c0a57-8afb-4528-8361-0a360030ec5d">
      <Terms xmlns="http://schemas.microsoft.com/office/infopath/2007/PartnerControls"/>
    </lcf76f155ced4ddcb4097134ff3c332f>
    <TaxCatchAll xmlns="7c15e37f-6de1-4f01-8010-14c06f221d61" xsi:nil="true"/>
  </documentManagement>
</p:properties>
</file>

<file path=customXml/itemProps1.xml><?xml version="1.0" encoding="utf-8"?>
<ds:datastoreItem xmlns:ds="http://schemas.openxmlformats.org/officeDocument/2006/customXml" ds:itemID="{0FFE1BD4-98E9-437D-8158-39B25391E40B}"/>
</file>

<file path=customXml/itemProps2.xml><?xml version="1.0" encoding="utf-8"?>
<ds:datastoreItem xmlns:ds="http://schemas.openxmlformats.org/officeDocument/2006/customXml" ds:itemID="{04C1295D-4529-4086-AE35-1A087DDC3198}"/>
</file>

<file path=customXml/itemProps3.xml><?xml version="1.0" encoding="utf-8"?>
<ds:datastoreItem xmlns:ds="http://schemas.openxmlformats.org/officeDocument/2006/customXml" ds:itemID="{5A0A1717-3F0E-4F32-B375-3931BF3AAF20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288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Opportunities for Placement and Internationalisation at MU School of Business</vt:lpstr>
      <vt:lpstr>Some data</vt:lpstr>
      <vt:lpstr>Ways to internationalise</vt:lpstr>
      <vt:lpstr>Destinations</vt:lpstr>
      <vt:lpstr>Placement Opportunities</vt:lpstr>
      <vt:lpstr>Significant Supports</vt:lpstr>
      <vt:lpstr>Accounting &amp; Finance</vt:lpstr>
      <vt:lpstr>General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Coughlan</dc:creator>
  <cp:lastModifiedBy>Kay Mitchell</cp:lastModifiedBy>
  <cp:revision>2</cp:revision>
  <dcterms:created xsi:type="dcterms:W3CDTF">2024-09-08T17:52:22Z</dcterms:created>
  <dcterms:modified xsi:type="dcterms:W3CDTF">2024-09-11T11:51:09Z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0x01010006D807C8E39BE242860FE7DBFAED7FE9</vt:lpwstr>
  </property>
</Properties>
</file>