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422" r:id="rId3"/>
    <p:sldId id="418" r:id="rId4"/>
    <p:sldId id="273" r:id="rId5"/>
    <p:sldId id="416" r:id="rId6"/>
    <p:sldId id="262" r:id="rId7"/>
    <p:sldId id="421" r:id="rId8"/>
    <p:sldId id="420" r:id="rId9"/>
    <p:sldId id="415" r:id="rId10"/>
    <p:sldId id="269" r:id="rId11"/>
    <p:sldId id="417" r:id="rId12"/>
    <p:sldId id="270" r:id="rId13"/>
  </p:sldIdLst>
  <p:sldSz cx="9144000" cy="6858000" type="screen4x3"/>
  <p:notesSz cx="9144000" cy="6858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725465973" val="1218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725465973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725465973" snapToGrid="1" snapToBorders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CB85B-8CB5-4AB0-BF06-FF614FF6779A}" v="24" dt="2024-09-10T08:35:47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98" d="100"/>
          <a:sy n="98" d="100"/>
        </p:scale>
        <p:origin x="1147" y="2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es Kiss" userId="59128862-1810-4625-a2fe-93388c6fd7fd" providerId="ADAL" clId="{55BCB85B-8CB5-4AB0-BF06-FF614FF6779A}"/>
    <pc:docChg chg="undo custSel addSld delSld modSld sldOrd">
      <pc:chgData name="Agnes Kiss" userId="59128862-1810-4625-a2fe-93388c6fd7fd" providerId="ADAL" clId="{55BCB85B-8CB5-4AB0-BF06-FF614FF6779A}" dt="2024-09-10T08:38:11.457" v="1856" actId="6549"/>
      <pc:docMkLst>
        <pc:docMk/>
      </pc:docMkLst>
      <pc:sldChg chg="modSp mod">
        <pc:chgData name="Agnes Kiss" userId="59128862-1810-4625-a2fe-93388c6fd7fd" providerId="ADAL" clId="{55BCB85B-8CB5-4AB0-BF06-FF614FF6779A}" dt="2024-09-05T14:52:23.707" v="1524" actId="2711"/>
        <pc:sldMkLst>
          <pc:docMk/>
          <pc:sldMk cId="0" sldId="257"/>
        </pc:sldMkLst>
        <pc:spChg chg="mod">
          <ac:chgData name="Agnes Kiss" userId="59128862-1810-4625-a2fe-93388c6fd7fd" providerId="ADAL" clId="{55BCB85B-8CB5-4AB0-BF06-FF614FF6779A}" dt="2024-09-05T11:32:22.369" v="1453" actId="255"/>
          <ac:spMkLst>
            <pc:docMk/>
            <pc:sldMk cId="0" sldId="257"/>
            <ac:spMk id="6" creationId="{00000000-0000-0000-0000-000000000000}"/>
          </ac:spMkLst>
        </pc:spChg>
        <pc:spChg chg="mod ord">
          <ac:chgData name="Agnes Kiss" userId="59128862-1810-4625-a2fe-93388c6fd7fd" providerId="ADAL" clId="{55BCB85B-8CB5-4AB0-BF06-FF614FF6779A}" dt="2024-09-05T14:52:23.707" v="1524" actId="2711"/>
          <ac:spMkLst>
            <pc:docMk/>
            <pc:sldMk cId="0" sldId="257"/>
            <ac:spMk id="7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11:32:27.097" v="1454" actId="1076"/>
          <ac:spMkLst>
            <pc:docMk/>
            <pc:sldMk cId="0" sldId="257"/>
            <ac:spMk id="8" creationId="{00000000-0000-0000-0000-000000000000}"/>
          </ac:spMkLst>
        </pc:spChg>
      </pc:sldChg>
      <pc:sldChg chg="del">
        <pc:chgData name="Agnes Kiss" userId="59128862-1810-4625-a2fe-93388c6fd7fd" providerId="ADAL" clId="{55BCB85B-8CB5-4AB0-BF06-FF614FF6779A}" dt="2024-09-05T10:14:07.649" v="576" actId="47"/>
        <pc:sldMkLst>
          <pc:docMk/>
          <pc:sldMk cId="0" sldId="258"/>
        </pc:sldMkLst>
      </pc:sldChg>
      <pc:sldChg chg="modSp mod ord">
        <pc:chgData name="Agnes Kiss" userId="59128862-1810-4625-a2fe-93388c6fd7fd" providerId="ADAL" clId="{55BCB85B-8CB5-4AB0-BF06-FF614FF6779A}" dt="2024-09-05T15:22:47.752" v="1703" actId="20577"/>
        <pc:sldMkLst>
          <pc:docMk/>
          <pc:sldMk cId="0" sldId="262"/>
        </pc:sldMkLst>
        <pc:spChg chg="mod">
          <ac:chgData name="Agnes Kiss" userId="59128862-1810-4625-a2fe-93388c6fd7fd" providerId="ADAL" clId="{55BCB85B-8CB5-4AB0-BF06-FF614FF6779A}" dt="2024-09-05T15:22:47.752" v="1703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11:03:34.650" v="1220" actId="1076"/>
          <ac:spMkLst>
            <pc:docMk/>
            <pc:sldMk cId="0" sldId="262"/>
            <ac:spMk id="4" creationId="{00000000-0000-0000-0000-000000000000}"/>
          </ac:spMkLst>
        </pc:spChg>
      </pc:sldChg>
      <pc:sldChg chg="modSp mod ord">
        <pc:chgData name="Agnes Kiss" userId="59128862-1810-4625-a2fe-93388c6fd7fd" providerId="ADAL" clId="{55BCB85B-8CB5-4AB0-BF06-FF614FF6779A}" dt="2024-09-05T11:38:42.774" v="1521" actId="790"/>
        <pc:sldMkLst>
          <pc:docMk/>
          <pc:sldMk cId="0" sldId="269"/>
        </pc:sldMkLst>
        <pc:spChg chg="mod">
          <ac:chgData name="Agnes Kiss" userId="59128862-1810-4625-a2fe-93388c6fd7fd" providerId="ADAL" clId="{55BCB85B-8CB5-4AB0-BF06-FF614FF6779A}" dt="2024-09-05T11:38:35.325" v="1520" actId="790"/>
          <ac:spMkLst>
            <pc:docMk/>
            <pc:sldMk cId="0" sldId="269"/>
            <ac:spMk id="4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11:38:42.774" v="1521" actId="790"/>
          <ac:spMkLst>
            <pc:docMk/>
            <pc:sldMk cId="0" sldId="269"/>
            <ac:spMk id="5" creationId="{00000000-0000-0000-0000-000000000000}"/>
          </ac:spMkLst>
        </pc:spChg>
      </pc:sldChg>
      <pc:sldChg chg="addSp delSp modSp mod">
        <pc:chgData name="Agnes Kiss" userId="59128862-1810-4625-a2fe-93388c6fd7fd" providerId="ADAL" clId="{55BCB85B-8CB5-4AB0-BF06-FF614FF6779A}" dt="2024-09-10T08:32:56.814" v="1826" actId="20577"/>
        <pc:sldMkLst>
          <pc:docMk/>
          <pc:sldMk cId="0" sldId="270"/>
        </pc:sldMkLst>
        <pc:spChg chg="mod">
          <ac:chgData name="Agnes Kiss" userId="59128862-1810-4625-a2fe-93388c6fd7fd" providerId="ADAL" clId="{55BCB85B-8CB5-4AB0-BF06-FF614FF6779A}" dt="2024-09-10T08:32:56.814" v="1826" actId="20577"/>
          <ac:spMkLst>
            <pc:docMk/>
            <pc:sldMk cId="0" sldId="270"/>
            <ac:spMk id="4" creationId="{00000000-0000-0000-0000-000000000000}"/>
          </ac:spMkLst>
        </pc:spChg>
        <pc:spChg chg="add mod">
          <ac:chgData name="Agnes Kiss" userId="59128862-1810-4625-a2fe-93388c6fd7fd" providerId="ADAL" clId="{55BCB85B-8CB5-4AB0-BF06-FF614FF6779A}" dt="2024-09-05T09:02:06.740" v="65" actId="113"/>
          <ac:spMkLst>
            <pc:docMk/>
            <pc:sldMk cId="0" sldId="270"/>
            <ac:spMk id="5" creationId="{79AFF75E-6CE6-0847-6BF9-9191B2542C3D}"/>
          </ac:spMkLst>
        </pc:spChg>
        <pc:picChg chg="del mod">
          <ac:chgData name="Agnes Kiss" userId="59128862-1810-4625-a2fe-93388c6fd7fd" providerId="ADAL" clId="{55BCB85B-8CB5-4AB0-BF06-FF614FF6779A}" dt="2024-09-05T08:58:24.322" v="21" actId="478"/>
          <ac:picMkLst>
            <pc:docMk/>
            <pc:sldMk cId="0" sldId="270"/>
            <ac:picMk id="2" creationId="{00000000-0000-0000-0000-000000000000}"/>
          </ac:picMkLst>
        </pc:picChg>
        <pc:picChg chg="del mod modCrop">
          <ac:chgData name="Agnes Kiss" userId="59128862-1810-4625-a2fe-93388c6fd7fd" providerId="ADAL" clId="{55BCB85B-8CB5-4AB0-BF06-FF614FF6779A}" dt="2024-09-05T09:26:38.689" v="104" actId="478"/>
          <ac:picMkLst>
            <pc:docMk/>
            <pc:sldMk cId="0" sldId="270"/>
            <ac:picMk id="3" creationId="{00000000-0000-0000-0000-000000000000}"/>
          </ac:picMkLst>
        </pc:picChg>
        <pc:picChg chg="add">
          <ac:chgData name="Agnes Kiss" userId="59128862-1810-4625-a2fe-93388c6fd7fd" providerId="ADAL" clId="{55BCB85B-8CB5-4AB0-BF06-FF614FF6779A}" dt="2024-09-05T09:26:39.726" v="105" actId="22"/>
          <ac:picMkLst>
            <pc:docMk/>
            <pc:sldMk cId="0" sldId="270"/>
            <ac:picMk id="7" creationId="{C9758B66-4DAB-3768-D19C-30257E2BD5A8}"/>
          </ac:picMkLst>
        </pc:picChg>
        <pc:picChg chg="add mod">
          <ac:chgData name="Agnes Kiss" userId="59128862-1810-4625-a2fe-93388c6fd7fd" providerId="ADAL" clId="{55BCB85B-8CB5-4AB0-BF06-FF614FF6779A}" dt="2024-09-05T09:29:28.440" v="110" actId="1076"/>
          <ac:picMkLst>
            <pc:docMk/>
            <pc:sldMk cId="0" sldId="270"/>
            <ac:picMk id="9" creationId="{D542CDDA-43EE-7859-3137-D1596E725F3D}"/>
          </ac:picMkLst>
        </pc:picChg>
      </pc:sldChg>
      <pc:sldChg chg="modSp mod">
        <pc:chgData name="Agnes Kiss" userId="59128862-1810-4625-a2fe-93388c6fd7fd" providerId="ADAL" clId="{55BCB85B-8CB5-4AB0-BF06-FF614FF6779A}" dt="2024-09-10T08:38:11.457" v="1856" actId="6549"/>
        <pc:sldMkLst>
          <pc:docMk/>
          <pc:sldMk cId="0" sldId="273"/>
        </pc:sldMkLst>
        <pc:spChg chg="mod">
          <ac:chgData name="Agnes Kiss" userId="59128862-1810-4625-a2fe-93388c6fd7fd" providerId="ADAL" clId="{55BCB85B-8CB5-4AB0-BF06-FF614FF6779A}" dt="2024-09-05T11:36:24.507" v="1514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10T08:38:11.457" v="1856" actId="6549"/>
          <ac:spMkLst>
            <pc:docMk/>
            <pc:sldMk cId="0" sldId="273"/>
            <ac:spMk id="3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11:36:59.982" v="1519" actId="1076"/>
          <ac:spMkLst>
            <pc:docMk/>
            <pc:sldMk cId="0" sldId="273"/>
            <ac:spMk id="4" creationId="{00000000-0000-0000-0000-000000000000}"/>
          </ac:spMkLst>
        </pc:spChg>
      </pc:sldChg>
      <pc:sldChg chg="delSp modSp del mod ord">
        <pc:chgData name="Agnes Kiss" userId="59128862-1810-4625-a2fe-93388c6fd7fd" providerId="ADAL" clId="{55BCB85B-8CB5-4AB0-BF06-FF614FF6779A}" dt="2024-09-05T11:01:20.525" v="1213" actId="47"/>
        <pc:sldMkLst>
          <pc:docMk/>
          <pc:sldMk cId="0" sldId="394"/>
        </pc:sldMkLst>
        <pc:spChg chg="del mod">
          <ac:chgData name="Agnes Kiss" userId="59128862-1810-4625-a2fe-93388c6fd7fd" providerId="ADAL" clId="{55BCB85B-8CB5-4AB0-BF06-FF614FF6779A}" dt="2024-09-05T10:29:03.454" v="758" actId="478"/>
          <ac:spMkLst>
            <pc:docMk/>
            <pc:sldMk cId="0" sldId="394"/>
            <ac:spMk id="2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10:28:16.251" v="756" actId="21"/>
          <ac:spMkLst>
            <pc:docMk/>
            <pc:sldMk cId="0" sldId="394"/>
            <ac:spMk id="3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10:35:15.005" v="795" actId="12"/>
          <ac:spMkLst>
            <pc:docMk/>
            <pc:sldMk cId="0" sldId="394"/>
            <ac:spMk id="5" creationId="{00000000-0000-0000-0000-000000000000}"/>
          </ac:spMkLst>
        </pc:spChg>
      </pc:sldChg>
      <pc:sldChg chg="modSp mod">
        <pc:chgData name="Agnes Kiss" userId="59128862-1810-4625-a2fe-93388c6fd7fd" providerId="ADAL" clId="{55BCB85B-8CB5-4AB0-BF06-FF614FF6779A}" dt="2024-09-05T14:51:32.938" v="1523" actId="1076"/>
        <pc:sldMkLst>
          <pc:docMk/>
          <pc:sldMk cId="0" sldId="415"/>
        </pc:sldMkLst>
        <pc:spChg chg="mod">
          <ac:chgData name="Agnes Kiss" userId="59128862-1810-4625-a2fe-93388c6fd7fd" providerId="ADAL" clId="{55BCB85B-8CB5-4AB0-BF06-FF614FF6779A}" dt="2024-09-05T10:01:00.618" v="554" actId="115"/>
          <ac:spMkLst>
            <pc:docMk/>
            <pc:sldMk cId="0" sldId="415"/>
            <ac:spMk id="3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09:44:41.025" v="373" actId="20577"/>
          <ac:spMkLst>
            <pc:docMk/>
            <pc:sldMk cId="0" sldId="415"/>
            <ac:spMk id="4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14:51:32.938" v="1523" actId="1076"/>
          <ac:spMkLst>
            <pc:docMk/>
            <pc:sldMk cId="0" sldId="415"/>
            <ac:spMk id="6" creationId="{00000000-0000-0000-0000-000000000000}"/>
          </ac:spMkLst>
        </pc:spChg>
        <pc:picChg chg="mod">
          <ac:chgData name="Agnes Kiss" userId="59128862-1810-4625-a2fe-93388c6fd7fd" providerId="ADAL" clId="{55BCB85B-8CB5-4AB0-BF06-FF614FF6779A}" dt="2024-09-05T14:51:27.506" v="1522" actId="1076"/>
          <ac:picMkLst>
            <pc:docMk/>
            <pc:sldMk cId="0" sldId="415"/>
            <ac:picMk id="5" creationId="{00000000-0000-0000-0000-000000000000}"/>
          </ac:picMkLst>
        </pc:picChg>
      </pc:sldChg>
      <pc:sldChg chg="modSp mod ord">
        <pc:chgData name="Agnes Kiss" userId="59128862-1810-4625-a2fe-93388c6fd7fd" providerId="ADAL" clId="{55BCB85B-8CB5-4AB0-BF06-FF614FF6779A}" dt="2024-09-05T11:18:30.790" v="1420"/>
        <pc:sldMkLst>
          <pc:docMk/>
          <pc:sldMk cId="0" sldId="416"/>
        </pc:sldMkLst>
        <pc:spChg chg="mod">
          <ac:chgData name="Agnes Kiss" userId="59128862-1810-4625-a2fe-93388c6fd7fd" providerId="ADAL" clId="{55BCB85B-8CB5-4AB0-BF06-FF614FF6779A}" dt="2024-09-05T09:01:32.810" v="61" actId="113"/>
          <ac:spMkLst>
            <pc:docMk/>
            <pc:sldMk cId="0" sldId="416"/>
            <ac:spMk id="4" creationId="{00000000-0000-0000-0000-000000000000}"/>
          </ac:spMkLst>
        </pc:spChg>
      </pc:sldChg>
      <pc:sldChg chg="modSp mod">
        <pc:chgData name="Agnes Kiss" userId="59128862-1810-4625-a2fe-93388c6fd7fd" providerId="ADAL" clId="{55BCB85B-8CB5-4AB0-BF06-FF614FF6779A}" dt="2024-09-05T11:20:17.669" v="1424" actId="1076"/>
        <pc:sldMkLst>
          <pc:docMk/>
          <pc:sldMk cId="0" sldId="417"/>
        </pc:sldMkLst>
        <pc:graphicFrameChg chg="mod modGraphic">
          <ac:chgData name="Agnes Kiss" userId="59128862-1810-4625-a2fe-93388c6fd7fd" providerId="ADAL" clId="{55BCB85B-8CB5-4AB0-BF06-FF614FF6779A}" dt="2024-09-05T11:20:17.669" v="1424" actId="1076"/>
          <ac:graphicFrameMkLst>
            <pc:docMk/>
            <pc:sldMk cId="0" sldId="417"/>
            <ac:graphicFrameMk id="5" creationId="{00000000-0000-0000-0000-000000000000}"/>
          </ac:graphicFrameMkLst>
        </pc:graphicFrameChg>
      </pc:sldChg>
      <pc:sldChg chg="addSp delSp modSp mod">
        <pc:chgData name="Agnes Kiss" userId="59128862-1810-4625-a2fe-93388c6fd7fd" providerId="ADAL" clId="{55BCB85B-8CB5-4AB0-BF06-FF614FF6779A}" dt="2024-09-05T15:07:28.564" v="1606" actId="1076"/>
        <pc:sldMkLst>
          <pc:docMk/>
          <pc:sldMk cId="0" sldId="418"/>
        </pc:sldMkLst>
        <pc:spChg chg="mod">
          <ac:chgData name="Agnes Kiss" userId="59128862-1810-4625-a2fe-93388c6fd7fd" providerId="ADAL" clId="{55BCB85B-8CB5-4AB0-BF06-FF614FF6779A}" dt="2024-09-05T15:07:24.371" v="1605" actId="1076"/>
          <ac:spMkLst>
            <pc:docMk/>
            <pc:sldMk cId="0" sldId="418"/>
            <ac:spMk id="4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15:07:28.564" v="1606" actId="1076"/>
          <ac:spMkLst>
            <pc:docMk/>
            <pc:sldMk cId="0" sldId="418"/>
            <ac:spMk id="5" creationId="{00000000-0000-0000-0000-000000000000}"/>
          </ac:spMkLst>
        </pc:spChg>
        <pc:spChg chg="add del">
          <ac:chgData name="Agnes Kiss" userId="59128862-1810-4625-a2fe-93388c6fd7fd" providerId="ADAL" clId="{55BCB85B-8CB5-4AB0-BF06-FF614FF6779A}" dt="2024-09-05T10:11:18.713" v="558" actId="22"/>
          <ac:spMkLst>
            <pc:docMk/>
            <pc:sldMk cId="0" sldId="418"/>
            <ac:spMk id="7" creationId="{E020DAA5-0EAE-E251-5838-200858F36A49}"/>
          </ac:spMkLst>
        </pc:spChg>
        <pc:picChg chg="add del mod">
          <ac:chgData name="Agnes Kiss" userId="59128862-1810-4625-a2fe-93388c6fd7fd" providerId="ADAL" clId="{55BCB85B-8CB5-4AB0-BF06-FF614FF6779A}" dt="2024-09-05T10:14:04.524" v="575" actId="478"/>
          <ac:picMkLst>
            <pc:docMk/>
            <pc:sldMk cId="0" sldId="418"/>
            <ac:picMk id="8" creationId="{F437291C-9DE6-72B3-26CD-823859E0A50F}"/>
          </ac:picMkLst>
        </pc:picChg>
      </pc:sldChg>
      <pc:sldChg chg="addSp modSp mod">
        <pc:chgData name="Agnes Kiss" userId="59128862-1810-4625-a2fe-93388c6fd7fd" providerId="ADAL" clId="{55BCB85B-8CB5-4AB0-BF06-FF614FF6779A}" dt="2024-09-10T08:32:07.647" v="1821"/>
        <pc:sldMkLst>
          <pc:docMk/>
          <pc:sldMk cId="0" sldId="420"/>
        </pc:sldMkLst>
        <pc:spChg chg="mod">
          <ac:chgData name="Agnes Kiss" userId="59128862-1810-4625-a2fe-93388c6fd7fd" providerId="ADAL" clId="{55BCB85B-8CB5-4AB0-BF06-FF614FF6779A}" dt="2024-09-05T15:25:44.527" v="1807" actId="20577"/>
          <ac:spMkLst>
            <pc:docMk/>
            <pc:sldMk cId="0" sldId="420"/>
            <ac:spMk id="3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09:46:00.149" v="374" actId="6549"/>
          <ac:spMkLst>
            <pc:docMk/>
            <pc:sldMk cId="0" sldId="420"/>
            <ac:spMk id="4" creationId="{00000000-0000-0000-0000-000000000000}"/>
          </ac:spMkLst>
        </pc:spChg>
        <pc:spChg chg="add mod">
          <ac:chgData name="Agnes Kiss" userId="59128862-1810-4625-a2fe-93388c6fd7fd" providerId="ADAL" clId="{55BCB85B-8CB5-4AB0-BF06-FF614FF6779A}" dt="2024-09-05T09:48:14.230" v="421" actId="14100"/>
          <ac:spMkLst>
            <pc:docMk/>
            <pc:sldMk cId="0" sldId="420"/>
            <ac:spMk id="7" creationId="{377C39BF-1C02-91E4-FDE1-97CA1012AA23}"/>
          </ac:spMkLst>
        </pc:spChg>
        <pc:graphicFrameChg chg="mod modGraphic">
          <ac:chgData name="Agnes Kiss" userId="59128862-1810-4625-a2fe-93388c6fd7fd" providerId="ADAL" clId="{55BCB85B-8CB5-4AB0-BF06-FF614FF6779A}" dt="2024-09-10T08:32:07.647" v="1821"/>
          <ac:graphicFrameMkLst>
            <pc:docMk/>
            <pc:sldMk cId="0" sldId="420"/>
            <ac:graphicFrameMk id="6" creationId="{00000000-0000-0000-0000-000000000000}"/>
          </ac:graphicFrameMkLst>
        </pc:graphicFrameChg>
      </pc:sldChg>
      <pc:sldChg chg="modSp mod">
        <pc:chgData name="Agnes Kiss" userId="59128862-1810-4625-a2fe-93388c6fd7fd" providerId="ADAL" clId="{55BCB85B-8CB5-4AB0-BF06-FF614FF6779A}" dt="2024-09-09T09:04:21.497" v="1811" actId="1076"/>
        <pc:sldMkLst>
          <pc:docMk/>
          <pc:sldMk cId="0" sldId="421"/>
        </pc:sldMkLst>
        <pc:picChg chg="mod">
          <ac:chgData name="Agnes Kiss" userId="59128862-1810-4625-a2fe-93388c6fd7fd" providerId="ADAL" clId="{55BCB85B-8CB5-4AB0-BF06-FF614FF6779A}" dt="2024-09-09T09:04:21.497" v="1811" actId="1076"/>
          <ac:picMkLst>
            <pc:docMk/>
            <pc:sldMk cId="0" sldId="421"/>
            <ac:picMk id="5" creationId="{00000000-0000-0000-0000-000000000000}"/>
          </ac:picMkLst>
        </pc:picChg>
      </pc:sldChg>
      <pc:sldChg chg="modSp add mod ord">
        <pc:chgData name="Agnes Kiss" userId="59128862-1810-4625-a2fe-93388c6fd7fd" providerId="ADAL" clId="{55BCB85B-8CB5-4AB0-BF06-FF614FF6779A}" dt="2024-09-05T15:19:58.633" v="1688" actId="6549"/>
        <pc:sldMkLst>
          <pc:docMk/>
          <pc:sldMk cId="290906633" sldId="422"/>
        </pc:sldMkLst>
        <pc:spChg chg="mod">
          <ac:chgData name="Agnes Kiss" userId="59128862-1810-4625-a2fe-93388c6fd7fd" providerId="ADAL" clId="{55BCB85B-8CB5-4AB0-BF06-FF614FF6779A}" dt="2024-09-05T15:19:58.633" v="1688" actId="6549"/>
          <ac:spMkLst>
            <pc:docMk/>
            <pc:sldMk cId="290906633" sldId="422"/>
            <ac:spMk id="3" creationId="{00000000-0000-0000-0000-000000000000}"/>
          </ac:spMkLst>
        </pc:spChg>
        <pc:spChg chg="mod">
          <ac:chgData name="Agnes Kiss" userId="59128862-1810-4625-a2fe-93388c6fd7fd" providerId="ADAL" clId="{55BCB85B-8CB5-4AB0-BF06-FF614FF6779A}" dt="2024-09-05T15:04:50.181" v="1598" actId="14100"/>
          <ac:spMkLst>
            <pc:docMk/>
            <pc:sldMk cId="290906633" sldId="422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OAQAABQNAAAINAAA8BUAABAgAAAmAAAACAAAAD0wAAAAAAAA"/>
              </a:ext>
            </a:extLst>
          </p:cNvSpPr>
          <p:nvPr>
            <p:ph type="ctrTitle"/>
          </p:nvPr>
        </p:nvSpPr>
        <p:spPr>
          <a:xfrm>
            <a:off x="685800" y="2125980"/>
            <a:ext cx="7772400" cy="144018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cAgAAKAXAADQLwAALCIAABAgAAAmAAAACAAAAD0wAAAAAAAA"/>
              </a:ext>
            </a:extLst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IBMAADwnAAAgJQAAWCkAABAgAAAmAAAACAAAADyAAAAAAAAA"/>
              </a:ext>
            </a:extLst>
          </p:cNvSpPr>
          <p:nvPr>
            <p:ph type="ftr" sz="quarter" idx="1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5" name="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0AIAADwnAADADwAAWCkAABAgAAAmAAAACAAAADyAAAAAAAAA"/>
              </a:ext>
            </a:extLst>
          </p:cNvSpPr>
          <p:nvPr>
            <p:ph type="dt" sz="half" idx="10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B8AB-E5D3-954E-9D78-131BF6366B46}" type="datetime1">
              <a:t>9/13/24</a:t>
            </a:fld>
            <a:endParaRPr/>
          </a:p>
        </p:txBody>
      </p:sp>
      <p:sp>
        <p:nvSpPr>
          <p:cNvPr id="6" name="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gCgAADwnAABwNQAAWCkAABAgAAAmAAAACAAAADyAAAAAAAAA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B242-0CD3-9544-9D78-FA11FC366BAF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zg0AAM4DAAByKgAA/gkAABAgAAAmAAAACAAAADy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lang="en-us" sz="3200" b="1" i="0" cap="none">
                <a:solidFill>
                  <a:srgbClr val="0000C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zgMAANAKAAByNAAA9SQAABAgAAAmAAAACAAAADyAAAAAAAAA"/>
              </a:ext>
            </a:extLst>
          </p:cNvSpPr>
          <p:nvPr>
            <p:ph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lang="en-us" sz="1800" b="1" i="0" cap="none">
                <a:solidFill>
                  <a:srgbClr val="3333CC"/>
                </a:solidFill>
                <a:latin typeface="Constantia" pitchFamily="1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IBMAADwnAAAgJQAAWCkAABAgAAAmAAAACAAAADyAAAAAAAAA"/>
              </a:ext>
            </a:extLst>
          </p:cNvSpPr>
          <p:nvPr>
            <p:ph type="ftr" sz="quarter" idx="1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5" name="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0AIAADwnAADADwAAWCkAABAgAAAmAAAACAAAADyAAAAAAAAA"/>
              </a:ext>
            </a:extLst>
          </p:cNvSpPr>
          <p:nvPr>
            <p:ph type="dt" sz="half" idx="10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A26B-25D3-9554-9D78-D301EC366B86}" type="datetime1">
              <a:t>9/13/24</a:t>
            </a:fld>
            <a:endParaRPr/>
          </a:p>
        </p:txBody>
      </p:sp>
      <p:sp>
        <p:nvSpPr>
          <p:cNvPr id="6" name="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ALAH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gCgAADwnAABwNQAAWCkAABAgAAAmAAAACAAAADyAAAAAAAAA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EDD1-9FD3-951B-9D78-694EA3366B3C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zg0AAM4DAAByKgAA/gkAABAgAAAmAAAACAAAADy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lang="en-us" sz="3200" b="1" i="0" cap="none">
                <a:solidFill>
                  <a:srgbClr val="0000C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0AIAALQJAABIGwAAjCUAABAgAAAmAAAACAAAAD0wAAAAAAAA"/>
              </a:ext>
            </a:extLst>
          </p:cNvSpPr>
          <p:nvPr>
            <p:ph idx="2"/>
          </p:nvPr>
        </p:nvSpPr>
        <p:spPr>
          <a:xfrm>
            <a:off x="457200" y="1577340"/>
            <a:ext cx="3977640" cy="452628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+BwAALQJAABwNQAAjCUAABAgAAAmAAAACAAAAD0wAAAAAAAA"/>
              </a:ext>
            </a:extLst>
          </p:cNvSpPr>
          <p:nvPr>
            <p:ph idx="3"/>
          </p:nvPr>
        </p:nvSpPr>
        <p:spPr>
          <a:xfrm>
            <a:off x="4709160" y="1577340"/>
            <a:ext cx="3977640" cy="452628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5" name="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IBMAADwnAAAgJQAAWCkAABAgAAAmAAAACAAAADyAAAAAAAAA"/>
              </a:ext>
            </a:extLst>
          </p:cNvSpPr>
          <p:nvPr>
            <p:ph type="ftr" sz="quarter" idx="1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0AIAADwnAADADwAAWCkAABAgAAAmAAAACAAAADyAAAAAAAAA"/>
              </a:ext>
            </a:extLst>
          </p:cNvSpPr>
          <p:nvPr>
            <p:ph type="dt" sz="half" idx="10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973A-74D3-9561-9D78-8234D9366BD7}" type="datetime1">
              <a:t>9/13/24</a:t>
            </a:fld>
            <a:endParaRPr/>
          </a:p>
        </p:txBody>
      </p:sp>
      <p:sp>
        <p:nvSpPr>
          <p:cNvPr id="7" name="Holder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gCgAADwnAABwNQAAWCkAABAgAAAmAAAACAAAADyAAAAAAAAA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FB03-4DD3-950D-9D78-BB58B5366BEE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HKfLMmZ3i5KtxgZVuZneyU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QAI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AOAAAMCoAAB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bk object 1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F/l57KI7b5KsMif79/dOXY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Njb9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AOAAAUgYAABAAAAAmAAAACAAAAP//////////"/>
              </a:ext>
            </a:extLst>
          </p:cNvSpPr>
          <p:nvPr/>
        </p:nvSpPr>
        <p:spPr>
          <a:xfrm>
            <a:off x="0" y="0"/>
            <a:ext cx="9144000" cy="1027430"/>
          </a:xfrm>
          <a:prstGeom prst="rect">
            <a:avLst/>
          </a:prstGeom>
          <a:blipFill>
            <a:blip r:embed="rId3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4" name="bk object 1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K/b6rFHkN5Ap2iXcEke2qs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1v96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FBsAAAAAAABAOAAAsQMAABAAAAAmAAAACAAAAP//////////"/>
              </a:ext>
            </a:extLst>
          </p:cNvSpPr>
          <p:nvPr/>
        </p:nvSpPr>
        <p:spPr>
          <a:xfrm>
            <a:off x="4401820" y="0"/>
            <a:ext cx="4742180" cy="600075"/>
          </a:xfrm>
          <a:prstGeom prst="rect">
            <a:avLst/>
          </a:prstGeom>
          <a:blipFill>
            <a:blip r:embed="rId4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5" name="bk object 1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G7T5v2vZrZEjyFCucuzyxQ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GgBF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DsNwAARgYAABAAAAAmAAAACAAAAP//////////"/>
              </a:ext>
            </a:extLst>
          </p:cNvSpPr>
          <p:nvPr/>
        </p:nvSpPr>
        <p:spPr>
          <a:xfrm>
            <a:off x="0" y="0"/>
            <a:ext cx="9090660" cy="1019810"/>
          </a:xfrm>
          <a:prstGeom prst="rect">
            <a:avLst/>
          </a:prstGeom>
          <a:blipFill>
            <a:blip r:embed="rId5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6" name="bk object 2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H+r0n4+0uhHpzlEpstbUc8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T+/u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/////1MAAABBOAAA3gUAABAAAAAmAAAACAAAAP//////////"/>
              </a:ext>
            </a:extLst>
          </p:cNvSpPr>
          <p:nvPr/>
        </p:nvSpPr>
        <p:spPr>
          <a:xfrm>
            <a:off x="-635" y="52705"/>
            <a:ext cx="9145270" cy="901065"/>
          </a:xfrm>
          <a:prstGeom prst="rect">
            <a:avLst/>
          </a:prstGeom>
          <a:blipFill>
            <a:blip r:embed="rId6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7" name="bk object 2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Jd32QzA7TtCmFZA+Lgt+yg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/3qU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PCoAAAAAAABAOAAApgYAABAAAAAmAAAACAAAAP//////////"/>
              </a:ext>
            </a:extLst>
          </p:cNvSpPr>
          <p:nvPr/>
        </p:nvSpPr>
        <p:spPr>
          <a:xfrm>
            <a:off x="6865620" y="0"/>
            <a:ext cx="2278380" cy="1080770"/>
          </a:xfrm>
          <a:prstGeom prst="rect">
            <a:avLst/>
          </a:prstGeom>
          <a:blipFill>
            <a:blip r:embed="rId7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8" name="bk object 2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M03ytGFKBdMiMuQUwPUSEs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qgB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PoVAABAOAAAMCoAABAAAAAmAAAACAAAAP//////////"/>
              </a:ext>
            </a:extLst>
          </p:cNvSpPr>
          <p:nvPr/>
        </p:nvSpPr>
        <p:spPr>
          <a:xfrm>
            <a:off x="0" y="3572510"/>
            <a:ext cx="9144000" cy="3285490"/>
          </a:xfrm>
          <a:prstGeom prst="rect">
            <a:avLst/>
          </a:prstGeom>
          <a:blipFill>
            <a:blip r:embed="rId8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9" name="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W3/N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zg0AAM4DAAByKgAA/gkAABAgAAAmAAAACAAAADyA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lang="en-us" sz="3200" b="1" i="0" cap="none">
                <a:solidFill>
                  <a:srgbClr val="0000C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10" name="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3cq/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IBMAADwnAAAgJQAAWCkAABAgAAAmAAAACAAAADyAAAAAAAAA"/>
              </a:ext>
            </a:extLst>
          </p:cNvSpPr>
          <p:nvPr>
            <p:ph type="ftr" sz="quarter" idx="1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11" name="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d3z/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0AIAADwnAADADwAAWCkAABAgAAAmAAAACAAAADyAAAAAAAAA"/>
              </a:ext>
            </a:extLst>
          </p:cNvSpPr>
          <p:nvPr>
            <p:ph type="dt" sz="half" idx="10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F9B2-FCD3-950F-9D78-0A5AB7366B5F}" type="datetime1">
              <a:t>9/13/24</a:t>
            </a:fld>
            <a:endParaRPr/>
          </a:p>
        </p:txBody>
      </p:sp>
      <p:sp>
        <p:nvSpPr>
          <p:cNvPr id="12" name="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5l+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gCgAADwnAABwNQAAWCkAABAgAAAmAAAACAAAADyAAAAAAAAA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FC5F-11D3-950A-9D78-E75FB2366BB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+H+5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IBMAADwnAAAgJQAAWCkAABAgAAAmAAAACAAAADyAAAAAAAAA"/>
              </a:ext>
            </a:extLst>
          </p:cNvSpPr>
          <p:nvPr>
            <p:ph type="ftr" sz="quarter" idx="1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797S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0AIAADwnAADADwAAWCkAABAgAAAmAAAACAAAADyAAAAAAAAA"/>
              </a:ext>
            </a:extLst>
          </p:cNvSpPr>
          <p:nvPr>
            <p:ph type="dt" sz="half" idx="10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BA64-2AD3-954C-9D78-DC19F4366B89}" type="datetime1">
              <a:t>9/13/24</a:t>
            </a:fld>
            <a:endParaRPr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ytv/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gCgAADwnAABwNQAAWCkAABAgAAAmAAAACAAAADyAAAAAAAAA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BBFB-B5D3-954D-9D78-4318F5366B16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0AM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CAcAABINAAA4MQAAmBUAABAgAAAmAAAACAAAAIGAAAAAAAAA"/>
              </a:ext>
            </a:extLst>
          </p:cNvSpPr>
          <p:nvPr>
            <p:ph type="ctrTitle"/>
          </p:nvPr>
        </p:nvSpPr>
        <p:spPr>
          <a:xfrm>
            <a:off x="1143000" y="2124710"/>
            <a:ext cx="6858000" cy="138557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ctr">
              <a:defRPr lang="en-us" sz="4500" cap="non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  <a:endParaRPr lang="en-ie" cap="none"/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pP3j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CAcAACkWAAA4MQAA3RcAABAgAAAmAAAACAAAAAGAAAAAAAAA"/>
              </a:ext>
            </a:extLst>
          </p:cNvSpPr>
          <p:nvPr>
            <p:ph type="subTitle" idx="1"/>
          </p:nvPr>
        </p:nvSpPr>
        <p:spPr>
          <a:xfrm>
            <a:off x="1143000" y="3602355"/>
            <a:ext cx="6858000" cy="276860"/>
          </a:xfrm>
        </p:spPr>
        <p:txBody>
          <a:bodyPr/>
          <a:lstStyle>
            <a:lvl1pPr marL="0" indent="0" algn="ctr">
              <a:buNone/>
              <a:defRPr lang="en-us" sz="1800" cap="none"/>
            </a:lvl1pPr>
            <a:lvl2pPr marL="342900" indent="0" algn="ctr">
              <a:buNone/>
              <a:defRPr lang="en-us" sz="1500" cap="none"/>
            </a:lvl2pPr>
            <a:lvl3pPr marL="685800" indent="0" algn="ctr">
              <a:buNone/>
              <a:defRPr lang="en-us" sz="1350" cap="none"/>
            </a:lvl3pPr>
            <a:lvl4pPr marL="1028700" indent="0" algn="ctr">
              <a:buNone/>
              <a:defRPr lang="en-us" sz="1200" cap="none"/>
            </a:lvl4pPr>
            <a:lvl5pPr marL="1371600" indent="0" algn="ctr">
              <a:buNone/>
              <a:defRPr lang="en-us" sz="1200" cap="none"/>
            </a:lvl5pPr>
            <a:lvl6pPr marL="1714500" indent="0" algn="ctr">
              <a:buNone/>
              <a:defRPr lang="en-us" sz="1200" cap="none"/>
            </a:lvl6pPr>
            <a:lvl7pPr marL="2057400" indent="0" algn="ctr">
              <a:buNone/>
              <a:defRPr lang="en-us" sz="1200" cap="none"/>
            </a:lvl7pPr>
            <a:lvl8pPr marL="2400300" indent="0" algn="ctr">
              <a:buNone/>
              <a:defRPr lang="en-us" sz="1200" cap="none"/>
            </a:lvl8pPr>
            <a:lvl9pPr marL="2743200" indent="0" algn="ctr">
              <a:buNone/>
              <a:defRPr lang="en-us" sz="1200" cap="none"/>
            </a:lvl9pPr>
          </a:lstStyle>
          <a:p>
            <a:pPr>
              <a:defRPr lang="en-us"/>
            </a:pPr>
            <a:r>
              <a:t>Click to edit Master subtitle style</a:t>
            </a:r>
            <a:endParaRPr lang="en-ie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uX91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0AIAADwnAADADwAA8CgAABAgAAAmAAAACAAAAAEAAAAAAAAA"/>
              </a:ext>
            </a:extLst>
          </p:cNvSpPr>
          <p:nvPr>
            <p:ph type="dt" sz="half" idx="10"/>
          </p:nvPr>
        </p:nvSpPr>
        <p:spPr>
          <a:xfrm>
            <a:off x="457200" y="6377940"/>
            <a:ext cx="2103120" cy="276860"/>
          </a:xfrm>
        </p:spPr>
        <p:txBody>
          <a:bodyPr/>
          <a:lstStyle/>
          <a:p>
            <a:pPr>
              <a:defRPr lang="en-us"/>
            </a:pPr>
            <a:fld id="{3EC08EEF-A1D3-9578-9D78-572DC0366B02}" type="datetime1">
              <a:rPr lang="en-ie" cap="none"/>
              <a:t>13/09/2024</a:t>
            </a:fld>
            <a:endParaRPr lang="en-ie" cap="non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F+Zt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IBMAADwnAAAgJQAA8CgAABAgAAAmAAAACAAAAAEAAAAAAAAA"/>
              </a:ext>
            </a:extLst>
          </p:cNvSpPr>
          <p:nvPr>
            <p:ph type="ftr" sz="quarter" idx="11"/>
          </p:nvPr>
        </p:nvSpPr>
        <p:spPr>
          <a:xfrm>
            <a:off x="3108960" y="6377940"/>
            <a:ext cx="2926080" cy="276860"/>
          </a:xfrm>
        </p:spPr>
        <p:txBody>
          <a:bodyPr/>
          <a:lstStyle/>
          <a:p>
            <a:pPr>
              <a:defRPr lang="en-us"/>
            </a:pPr>
            <a:endParaRPr lang="en-ie" cap="non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vvfe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J/f38AAAAAA8zMzADAwP8Af39/AAAAAAAAAAAAAAAAAAAAAAAAAAAAIQAAABgAAAAUAAAAgCgAADwnAABwNQAA8CgAABAgAAAmAAAACAAAAAEAAAAAAAAA"/>
              </a:ext>
            </a:extLst>
          </p:cNvSpPr>
          <p:nvPr>
            <p:ph type="sldNum" sz="quarter" idx="12"/>
          </p:nvPr>
        </p:nvSpPr>
        <p:spPr>
          <a:xfrm>
            <a:off x="6583680" y="6377940"/>
            <a:ext cx="2103120" cy="276860"/>
          </a:xfrm>
        </p:spPr>
        <p:txBody>
          <a:bodyPr/>
          <a:lstStyle/>
          <a:p>
            <a:pPr>
              <a:defRPr lang="en-us"/>
            </a:pPr>
            <a:fld id="{3EC0B0DB-95D3-9546-9D78-6313FE366B36}" type="slidenum">
              <a:rPr lang="en-ie" cap="none"/>
              <a:t>‹#›</a:t>
            </a:fld>
            <a:endParaRPr lang="en-ie" cap="none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HKfLMmZ3i5KtxgZVuZneyU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ALAH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AAAAAAAAAABAOAAAMCoAAB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bk object 1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F/l57KI7b5KsMif79/dOXY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AAAAAAAAAABAOAAAUgYAABAAAAAmAAAACAAAAP//////////"/>
              </a:ext>
            </a:extLst>
          </p:cNvSpPr>
          <p:nvPr/>
        </p:nvSpPr>
        <p:spPr>
          <a:xfrm>
            <a:off x="0" y="0"/>
            <a:ext cx="9144000" cy="1027430"/>
          </a:xfrm>
          <a:prstGeom prst="rect">
            <a:avLst/>
          </a:prstGeom>
          <a:blipFill>
            <a:blip r:embed="rId9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4" name="bk object 1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K/b6rFHkN5Ap2iXcEke2qs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FBsAAAAAAABAOAAAsQMAABAAAAAmAAAACAAAAP//////////"/>
              </a:ext>
            </a:extLst>
          </p:cNvSpPr>
          <p:nvPr/>
        </p:nvSpPr>
        <p:spPr>
          <a:xfrm>
            <a:off x="4401820" y="0"/>
            <a:ext cx="4742180" cy="600075"/>
          </a:xfrm>
          <a:prstGeom prst="rect">
            <a:avLst/>
          </a:prstGeom>
          <a:blipFill>
            <a:blip r:embed="rId10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5" name="bk object 1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G7T5v2vZrZEjyFCucuzyxQ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AAAAAAAAAADsNwAARgYAABAAAAAmAAAACAAAAP//////////"/>
              </a:ext>
            </a:extLst>
          </p:cNvSpPr>
          <p:nvPr/>
        </p:nvSpPr>
        <p:spPr>
          <a:xfrm>
            <a:off x="0" y="0"/>
            <a:ext cx="9090660" cy="1019810"/>
          </a:xfrm>
          <a:prstGeom prst="rect">
            <a:avLst/>
          </a:prstGeom>
          <a:blipFill>
            <a:blip r:embed="rId11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6" name="bk object 2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H+r0n4+0uhHpzlEpstbUc8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/////1MAAABBOAAA3gUAABAAAAAmAAAACAAAAP//////////"/>
              </a:ext>
            </a:extLst>
          </p:cNvSpPr>
          <p:nvPr/>
        </p:nvSpPr>
        <p:spPr>
          <a:xfrm>
            <a:off x="-635" y="52705"/>
            <a:ext cx="9145270" cy="901065"/>
          </a:xfrm>
          <a:prstGeom prst="rect">
            <a:avLst/>
          </a:prstGeom>
          <a:blipFill>
            <a:blip r:embed="rId1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7" name="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zg0AAM4DAAByKgAA/gkAABAgAAAmAAAACAAAAD2/AAB/AAAA"/>
              </a:ext>
            </a:extLst>
          </p:cNvSpPr>
          <p:nvPr>
            <p:ph type="title"/>
          </p:nvPr>
        </p:nvSpPr>
        <p:spPr>
          <a:xfrm>
            <a:off x="2244090" y="618490"/>
            <a:ext cx="4655820" cy="1005840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lang="en-us" sz="3200" b="1" i="0" cap="none">
                <a:solidFill>
                  <a:srgbClr val="0000C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8" name="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zgMAANAKAAByNAAA9SQAABAgAAAmAAAACAAAAD2/AAB/AAAA"/>
              </a:ext>
            </a:extLst>
          </p:cNvSpPr>
          <p:nvPr>
            <p:ph type="body" idx="1"/>
          </p:nvPr>
        </p:nvSpPr>
        <p:spPr>
          <a:xfrm>
            <a:off x="618490" y="1757680"/>
            <a:ext cx="7907020" cy="4250055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lang="en-us" sz="1800" b="1" i="0" cap="none">
                <a:solidFill>
                  <a:srgbClr val="3333CC"/>
                </a:solidFill>
                <a:latin typeface="Constantia" pitchFamily="1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9" name="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BMAADwnAAAgJQAAWCkAABAgAAAmAAAACAAAAD2/AAB/AAAA"/>
              </a:ext>
            </a:extLst>
          </p:cNvSpPr>
          <p:nvPr>
            <p:ph type="ftr" sz="quarter" idx="3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10" name="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DwnAADADwAAWCkAABAgAAAmAAAACAAAAD2/AAB/AAAA"/>
              </a:ext>
            </a:extLst>
          </p:cNvSpPr>
          <p:nvPr>
            <p:ph type="dt" sz="half" idx="2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8CEC-A2D3-957A-9D78-542FC2366B01}" type="datetime1">
              <a:t>9/13/24</a:t>
            </a:fld>
            <a:endParaRPr/>
          </a:p>
        </p:txBody>
      </p:sp>
      <p:sp>
        <p:nvSpPr>
          <p:cNvPr id="11" name="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CgAADwnAABwNQAAWCkAABAgAAAmAAAACAAAAD2/AAB/AAAA"/>
              </a:ext>
            </a:extLst>
          </p:cNvSpPr>
          <p:nvPr>
            <p:ph type="sldNum" sz="quarter" idx="4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 lang="en-us" cap="none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C0B56A-24D3-9543-9D78-D216FB366B87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me.choices@mu.i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maynoothuniversity.ie/programme-advisory-offic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PmTHd/sUXpOlG0vOf152HY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o3Sb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bgIAAHslAACDCwAAmykAABAAAAAmAAAACAAAAP//////////"/>
              </a:ext>
            </a:extLst>
          </p:cNvSpPr>
          <p:nvPr/>
        </p:nvSpPr>
        <p:spPr>
          <a:xfrm>
            <a:off x="394970" y="6092825"/>
            <a:ext cx="1476375" cy="670560"/>
          </a:xfrm>
          <a:prstGeom prst="rect">
            <a:avLst/>
          </a:prstGeom>
          <a:blipFill>
            <a:blip r:embed="rId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CwAAAA0AAAAAAAAAAAAAAAAAAAAAAAAAAAAAAAAAAAAAAAAAAAEAAABQAAAAAAAAAAAA4D8AAAAAAADgPwAAAAAAAOA/AAAAAAAA4D8AAAAAAADgPwAAAAAAAOA/AAAAAAAA4D8AAAAAAADgPwAAAAAAAOA/AAAAAAAA4D8CAAAAjAAAAAEAAAAAAAAAgiIn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DgXg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giInAP///wEAAAAAAAAAAAAAAAAAAAAAAAAAAAAAAAAAAAAAAAAAAAAAAAB/f38A7uzhA8zMzADAwP8Af39/AAAAAAAAAAAAAAAAAAAAAAAAAAAAIQAAABgAAAAUAAAAbgIAADIkAACaNQAAoyQAABAAAAAmAAAACAAAAP//////////"/>
              </a:ext>
            </a:extLst>
          </p:cNvSpPr>
          <p:nvPr/>
        </p:nvSpPr>
        <p:spPr>
          <a:xfrm>
            <a:off x="394970" y="5883910"/>
            <a:ext cx="8318500" cy="71755"/>
          </a:xfrm>
          <a:custGeom>
            <a:avLst/>
            <a:gdLst/>
            <a:ahLst/>
            <a:cxnLst/>
            <a:rect l="0" t="0" r="8318500" b="71755"/>
            <a:pathLst>
              <a:path w="8318500" h="71755">
                <a:moveTo>
                  <a:pt x="0" y="71628"/>
                </a:moveTo>
                <a:lnTo>
                  <a:pt x="8317992" y="71628"/>
                </a:lnTo>
                <a:lnTo>
                  <a:pt x="8317992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822227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pic>
        <p:nvPicPr>
          <p:cNvPr id="4" name="Picture 14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dYXYZ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YRAAA7BQAAATgAAHsi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850265"/>
            <a:ext cx="6265545" cy="47548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16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dYXYZ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P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grAABzJgAAFjUAAIsn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250305"/>
            <a:ext cx="1543050" cy="177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ardrop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iAAAAA0AAAAAkAAAAEgAAACQAAAASAAAAAAAAAABAAAAAAAAAAEAAABQAAAAAAAAAAAA4D8AAAAAAADgPwAAAAAAAOA/AAAAAAAA4D8AAAAAAADgPwAAAAAAAOA/AAAAAAAA4D8AAAAAAADgPwAAAAAAAOA/AAAAAAAA4D8CAAAAjAAAAAEAAAAAAAAA+Yw5AP///wgAAAAAAAAAAAAAAAAAAAAAAAAAAAAAAAAAAAAAZAAAAAEAAABAAAAAAAAAAAAAAAAAAAAAAAAAAAAAAAAAAAAAAAAAAAAAAAAAAAAAAAAAAAAAAAAAAAAAAAAAAAAAAAAAAAAAAAAAAAAAAAAAAAAAAAAAAAAAAAAAAAAAFAAAADwAAAABAAAAAAAAAPJlFQ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8z73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Yw5AP///wEAAAAAAAAAAAAAAAAAAAAAAAAAAAAAAAAAAAAAAAAAAPJlFQB/f38A7uzhA8zMzADAwP8Af39/AAAAAAAAAAAAAAAAAAAAAAAAAAAAIQAAABgAAAAUAAAA2wcAADsFAADFGQAA+Q4AABAAAAAmAAAACAAAAP//////////"/>
              </a:ext>
            </a:extLst>
          </p:cNvSpPr>
          <p:nvPr/>
        </p:nvSpPr>
        <p:spPr>
          <a:xfrm>
            <a:off x="1276985" y="850265"/>
            <a:ext cx="2912110" cy="1583690"/>
          </a:xfrm>
          <a:prstGeom prst="teardrop">
            <a:avLst>
              <a:gd name="adj" fmla="val 100000"/>
            </a:avLst>
          </a:prstGeom>
          <a:solidFill>
            <a:srgbClr val="F98C39"/>
          </a:solidFill>
          <a:ln w="25400" cap="flat" cmpd="sng" algn="ctr">
            <a:solidFill>
              <a:srgbClr val="F26515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>
            <a:normAutofit fontScale="92500" lnSpcReduction="20000"/>
          </a:bodyPr>
          <a:lstStyle/>
          <a:p>
            <a:pPr algn="ctr">
              <a:defRPr lang="en-us" cap="non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ie" sz="2800" b="1" cap="none" dirty="0">
                <a:solidFill>
                  <a:schemeClr val="bg1"/>
                </a:solidFill>
                <a:latin typeface="Boucherie Block" charset="0"/>
                <a:ea typeface="Calibri" pitchFamily="2" charset="0"/>
                <a:cs typeface="Dreaming Outloud Pro" charset="0"/>
              </a:rPr>
              <a:t>Fáilte</a:t>
            </a:r>
            <a:r>
              <a:rPr lang="hu-hu" sz="2800" b="1" cap="none" dirty="0">
                <a:solidFill>
                  <a:schemeClr val="bg1"/>
                </a:solidFill>
                <a:latin typeface="Boucherie Block" charset="0"/>
                <a:ea typeface="Calibri" pitchFamily="2" charset="0"/>
                <a:cs typeface="Dreaming Outloud Pro" charset="0"/>
              </a:rPr>
              <a:t> </a:t>
            </a:r>
            <a:r>
              <a:rPr lang="en-ie" sz="2800" b="1" cap="none" dirty="0" err="1">
                <a:solidFill>
                  <a:schemeClr val="bg1"/>
                </a:solidFill>
                <a:latin typeface="Boucherie Block" charset="0"/>
                <a:ea typeface="Calibri" pitchFamily="2" charset="0"/>
                <a:cs typeface="Dreaming Outloud Pro" charset="0"/>
              </a:rPr>
              <a:t>chuig</a:t>
            </a:r>
            <a:r>
              <a:rPr lang="en-ie" sz="2800" b="1" cap="none" dirty="0">
                <a:solidFill>
                  <a:schemeClr val="bg1"/>
                </a:solidFill>
                <a:latin typeface="Boucherie Block" charset="0"/>
                <a:ea typeface="Calibri" pitchFamily="2" charset="0"/>
                <a:cs typeface="Dreaming Outloud Pro" charset="0"/>
              </a:rPr>
              <a:t> </a:t>
            </a:r>
            <a:r>
              <a:rPr lang="en-ie" sz="2800" b="1" cap="none" dirty="0" err="1">
                <a:solidFill>
                  <a:schemeClr val="bg1"/>
                </a:solidFill>
                <a:latin typeface="Boucherie Block" charset="0"/>
                <a:ea typeface="Calibri" pitchFamily="2" charset="0"/>
                <a:cs typeface="Dreaming Outloud Pro" charset="0"/>
              </a:rPr>
              <a:t>Ollscoil</a:t>
            </a:r>
            <a:r>
              <a:rPr lang="en-ie" sz="2800" b="1" cap="none" dirty="0">
                <a:solidFill>
                  <a:schemeClr val="bg1"/>
                </a:solidFill>
                <a:latin typeface="Boucherie Block" charset="0"/>
                <a:ea typeface="Calibri" pitchFamily="2" charset="0"/>
                <a:cs typeface="Dreaming Outloud Pro" charset="0"/>
              </a:rPr>
              <a:t> </a:t>
            </a:r>
            <a:r>
              <a:rPr lang="en-ie" sz="2800" b="1" cap="none" dirty="0" err="1">
                <a:solidFill>
                  <a:schemeClr val="bg1"/>
                </a:solidFill>
                <a:latin typeface="Boucherie Block" charset="0"/>
                <a:ea typeface="Calibri" pitchFamily="2" charset="0"/>
                <a:cs typeface="Dreaming Outloud Pro" charset="0"/>
              </a:rPr>
              <a:t>Mhá</a:t>
            </a:r>
            <a:r>
              <a:rPr lang="en-ie" sz="2800" b="1" cap="none" dirty="0">
                <a:solidFill>
                  <a:schemeClr val="bg1"/>
                </a:solidFill>
                <a:latin typeface="Boucherie Block" charset="0"/>
                <a:ea typeface="Calibri" pitchFamily="2" charset="0"/>
                <a:cs typeface="Dreaming Outloud Pro" charset="0"/>
              </a:rPr>
              <a:t> </a:t>
            </a:r>
            <a:r>
              <a:rPr lang="en-ie" sz="2800" b="1" cap="none" dirty="0" err="1">
                <a:solidFill>
                  <a:schemeClr val="bg1"/>
                </a:solidFill>
                <a:latin typeface="Boucherie Block" charset="0"/>
                <a:ea typeface="Calibri" pitchFamily="2" charset="0"/>
                <a:cs typeface="Dreaming Outloud Pro" charset="0"/>
              </a:rPr>
              <a:t>Nuad</a:t>
            </a:r>
            <a:endParaRPr lang="en-ie" sz="2800" b="1" cap="none" dirty="0">
              <a:solidFill>
                <a:schemeClr val="bg1"/>
              </a:solidFill>
              <a:latin typeface="Boucherie Block" charset="0"/>
              <a:ea typeface="Calibri" pitchFamily="2" charset="0"/>
              <a:cs typeface="Dreaming Outloud Pro" charset="0"/>
            </a:endParaRPr>
          </a:p>
        </p:txBody>
      </p:sp>
      <p:sp>
        <p:nvSpPr>
          <p:cNvPr id="8" name="Heart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eAAAAA0AAAAAkAAAAEgAAACQAAAASAAAAAAAAAABAAAAAAAAAAEAAABQAAAAAAAAAAAA4D8AAAAAAADgPwAAAAAAAOA/AAAAAAAA4D8AAAAAAADgPwAAAAAAAOA/AAAAAAAA4D8AAAAAAADgPwAAAAAAAOA/AAAAAAAA4D8CAAAAjAAAAAEAAAACAAAAL2KZADp7ywAAAAAAAAAAAH//fN1EhgFAq5wISo5L/k4BAAAAZAAAAAEAAABAAAAAAAAAAJz///9aAAAAAAAAAAEAAABQAAAAPXvHAAAAAAAAAAAAAAAAAAAAAAAAAAAAAAAAAAAAAAAAAAAAAAAAAAAAAAAAAAAAAAAAAAAAAAAAAAAAFAAAADwAAAAAAAAAAAAAAAAAAAAPAAAAAQAAACMAAAAjAAAAIwAAAB4AAAAAAAAAZAAAAGQAAAAA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PlX5/4eAAAAaAAAAAEAAAAAAAAAAAAAAAAAAAAAAAAAECcAABAnAAAAAAAAAAAAAAAAAAAAAAAAAAAAAAAAAAAAAAAAAAAAAD8AAAAAAAAAwMD/AAAAAABkAAAAMgAAAAAAAABkAAAAAAAAAH9/fwAKAAAAIgAAABgAAAACAAAAZAAAACgAAAAAAAAAAAAAAAAAAAAkAAAAJAAAAAAAAAAHAAAAAAAAAAAAAAAAAAAAAAAAAAAAAAAAAAAAf39/ACUAAABYAAAAAAAAAAAAAAAAAAAAAAAAAAAAAAAAAAAAAAAAAAAAAAAAAAAAAAAAAAAAAAA/AAAAAAAAAKCGAQAAAAAAAAAAAAAAAAAMAAAAAQAAAAAAAAAAAAAAAAAAAB8AAABUAAAAL2KZADp7ywA9e8cAAAAAAAAAAAAAAAAAAAAAAAAAAAAAAAAAAAAAAAAAAAAAAAACAAAAAszMzADAwP8Af39/AAAAAAAAAAAAAAAAAAAAAAAAAAAAIQAAABgAAAAUAAAAhwUAAGkNAAAPFAAANxoAABAAAAAmAAAACAAAAP//////////"/>
              </a:ext>
            </a:extLst>
          </p:cNvSpPr>
          <p:nvPr/>
        </p:nvSpPr>
        <p:spPr>
          <a:xfrm>
            <a:off x="1133157" y="2057400"/>
            <a:ext cx="2362200" cy="2081530"/>
          </a:xfrm>
          <a:prstGeom prst="heart">
            <a:avLst/>
          </a:prstGeom>
          <a:blipFill rotWithShape="1">
            <a:blip r:embed="rId5"/>
            <a:srcRect/>
            <a:stretch/>
          </a:blipFill>
          <a:ln>
            <a:noFill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ie" cap="none"/>
          </a:p>
        </p:txBody>
      </p:sp>
      <p:sp>
        <p:nvSpPr>
          <p:cNvPr id="7" name="Speech Bubble: Rectangle with Corners Rounded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9QEAAA0AAAAAkAAAAEgAAACQAAAASAAAAAAAAAABAAAAAAAAAAEAAABQAAAAe0ljtI6q2r8AAAAAAAD0P4W2nEtxVeU/AAAAAAAA4D8AAAAAAADgPwAAAAAAAOA/AAAAAAAA4D8AAAAAAADgPwAAAAAAAOA/AAAAAAAA4D8CAAAAjAAAAAEAAAAAAAAA9ltEAP///wgAAAAAAAAAAAAAAAAAAAAAAAAAAAAAAAAAAAAAZAAAAAEAAABAAAAAAAAAAAAAAAAAAAAAAAAAAAAAAAAAAAAAAAAAAAAAAAAAAAAAAAAAAAAAAAAAAAAAAAAAAAAAAAAAAAAAAAAAAAAAAAAAAAAAAAAAAAAAAAAAAAAAFAAAADwAAAABAAAAAAAAAPUzIw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9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9ltEAP///wEAAAAAAAAAAAAAAAAAAAAAAAAAAAAAAAAAAAAAAAAAAPUzIwB/f38A7uzhA8zMzADAwP8Af39/AAAAAAAAAAAAAAAAAAAAAAAAAAAAIQAAABgAAAAUAAAA2QIAAKcYAAB3FgAAwCEAABAAAAAmAAAACAAAAP//////////"/>
              </a:ext>
            </a:extLst>
          </p:cNvSpPr>
          <p:nvPr/>
        </p:nvSpPr>
        <p:spPr>
          <a:xfrm>
            <a:off x="685800" y="3656234"/>
            <a:ext cx="2912111" cy="1895539"/>
          </a:xfrm>
          <a:prstGeom prst="horizontalScroll">
            <a:avLst/>
          </a:prstGeom>
          <a:solidFill>
            <a:srgbClr val="F65B44"/>
          </a:solidFill>
          <a:ln w="25400" cap="flat" cmpd="sng" algn="ctr">
            <a:solidFill>
              <a:srgbClr val="F53323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>
            <a:normAutofit lnSpcReduction="10000"/>
          </a:bodyPr>
          <a:lstStyle/>
          <a:p>
            <a:pPr algn="ctr">
              <a:defRPr lang="en-us" cap="non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ie" sz="3000" cap="none" spc="-26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Welcome to Maynooth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PmTHd/sUXpOlG0vOf152HY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bgIAAHslAACDCwAAmykAABAAAAAmAAAACAAAAP//////////"/>
              </a:ext>
            </a:extLst>
          </p:cNvSpPr>
          <p:nvPr/>
        </p:nvSpPr>
        <p:spPr>
          <a:xfrm>
            <a:off x="394970" y="6092825"/>
            <a:ext cx="1476375" cy="670560"/>
          </a:xfrm>
          <a:prstGeom prst="rect">
            <a:avLst/>
          </a:prstGeom>
          <a:blipFill>
            <a:blip r:embed="rId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CwAAAA0AAAAAAAAAAAAAAAAAAAAAAAAAAAAAAAAAAAAAAAAAAAEAAABQAAAAAAAAAAAA4D8AAAAAAADgPwAAAAAAAOA/AAAAAAAA4D8AAAAAAADgPwAAAAAAAOA/AAAAAAAA4D8AAAAAAADgPwAAAAAAAOA/AAAAAAAA4D8CAAAAjAAAAAEAAAAAAAAAgiIn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giInAP///wEAAAAAAAAAAAAAAAAAAAAAAAAAAAAAAAAAAAAAAAAAAAAAAAB/f38A7uzhA8zMzADAwP8Af39/AAAAAAAAAAAAAAAAAAAAAAAAAAAAIQAAABgAAAAUAAAAbgIAADIkAACaNQAAoyQAABAAAAAmAAAACAAAAP//////////"/>
              </a:ext>
            </a:extLst>
          </p:cNvSpPr>
          <p:nvPr/>
        </p:nvSpPr>
        <p:spPr>
          <a:xfrm>
            <a:off x="394970" y="5883910"/>
            <a:ext cx="8318500" cy="71755"/>
          </a:xfrm>
          <a:custGeom>
            <a:avLst/>
            <a:gdLst/>
            <a:ahLst/>
            <a:cxnLst/>
            <a:rect l="0" t="0" r="8318500" b="71755"/>
            <a:pathLst>
              <a:path w="8318500" h="71755">
                <a:moveTo>
                  <a:pt x="0" y="71628"/>
                </a:moveTo>
                <a:lnTo>
                  <a:pt x="8317992" y="71628"/>
                </a:lnTo>
                <a:lnTo>
                  <a:pt x="8317992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822227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4" name="object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hAMAAAgJAAC8NAAAcQwAABAgAAAmAAAACAAAAD0wAAAAAAAA"/>
              </a:ext>
            </a:extLst>
          </p:cNvSpPr>
          <p:nvPr>
            <p:ph type="title"/>
          </p:nvPr>
        </p:nvSpPr>
        <p:spPr>
          <a:xfrm>
            <a:off x="571500" y="1468120"/>
            <a:ext cx="8001000" cy="55435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defRPr lang="en-us"/>
            </a:pPr>
            <a:r>
              <a:rPr lang="en-IE" sz="3600" cap="none" spc="-3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Subjec</a:t>
            </a:r>
            <a:r>
              <a:rPr lang="en-IE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3600" cap="none" spc="-10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3600" cap="none" spc="-3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Cho</a:t>
            </a:r>
            <a:r>
              <a:rPr lang="en-IE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i</a:t>
            </a:r>
            <a:r>
              <a:rPr lang="en-IE" sz="3600" cap="none" spc="-10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c</a:t>
            </a:r>
            <a:r>
              <a:rPr lang="en-IE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3600" cap="none" spc="-10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&amp; P</a:t>
            </a:r>
            <a:r>
              <a:rPr lang="en-IE" sz="3600" cap="none" spc="-10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og</a:t>
            </a:r>
            <a:r>
              <a:rPr lang="en-IE" sz="3600" cap="none" spc="-10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amme</a:t>
            </a:r>
            <a:r>
              <a:rPr lang="en-IE" sz="3600" cap="none" spc="-14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Options</a:t>
            </a:r>
            <a:endParaRPr lang="en-IE" sz="3600" cap="none" dirty="0">
              <a:latin typeface="Book Antiqua" charset="0"/>
              <a:ea typeface="Calibri" pitchFamily="2" charset="0"/>
              <a:cs typeface="Constantia" pitchFamily="1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igYAAKANAAB9NAAAeyUAABAgAAAmAAAACAAAAP//////////"/>
              </a:ext>
            </a:extLst>
          </p:cNvSpPr>
          <p:nvPr/>
        </p:nvSpPr>
        <p:spPr>
          <a:xfrm>
            <a:off x="1062990" y="2214880"/>
            <a:ext cx="7469505" cy="38779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299085" marR="593090"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For assistance with your subject choices, subject combinations, programme options and settling into University, please contact:</a:t>
            </a:r>
          </a:p>
          <a:p>
            <a:pPr marL="299085">
              <a:spcBef>
                <a:spcPts val="10"/>
              </a:spcBef>
              <a:defRPr lang="en-us"/>
            </a:pPr>
            <a:endParaRPr lang="en-IE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9085">
              <a:defRPr lang="en-us"/>
            </a:pPr>
            <a:r>
              <a:rPr lang="en-IE" b="1" cap="none" dirty="0">
                <a:latin typeface="Book Antiqua" charset="0"/>
                <a:ea typeface="Calibri" pitchFamily="2" charset="0"/>
                <a:cs typeface="Arial" pitchFamily="2" charset="0"/>
              </a:rPr>
              <a:t>Programme Advisory Office</a:t>
            </a:r>
            <a:endParaRPr lang="en-IE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584835" marR="5080" indent="-285750">
              <a:buFont typeface="Arial" pitchFamily="2" charset="0"/>
              <a:buChar char="•"/>
              <a:defRPr lang="en-us"/>
            </a:pPr>
            <a:r>
              <a:rPr lang="en-IE" b="1" cap="none" dirty="0">
                <a:latin typeface="Book Antiqua" charset="0"/>
                <a:ea typeface="Calibri" pitchFamily="2" charset="0"/>
                <a:cs typeface="Arial" pitchFamily="2" charset="0"/>
              </a:rPr>
              <a:t>Email: </a:t>
            </a:r>
            <a:r>
              <a:rPr lang="en-IE" cap="none" dirty="0">
                <a:solidFill>
                  <a:schemeClr val="accent2">
                    <a:lumMod val="50000"/>
                  </a:schemeClr>
                </a:solidFill>
                <a:latin typeface="Book Antiqua" charset="0"/>
                <a:ea typeface="Calibri" pitchFamily="2" charset="0"/>
                <a:cs typeface="Arial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programme.choices@mu.ie</a:t>
            </a:r>
            <a:endParaRPr lang="en-IE" cap="none" dirty="0">
              <a:solidFill>
                <a:schemeClr val="accent2">
                  <a:lumMod val="50000"/>
                </a:schemeClr>
              </a:solidFill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584835" indent="-285750">
              <a:buFont typeface="Arial" pitchFamily="2" charset="0"/>
              <a:buChar char="•"/>
              <a:defRPr lang="en-us"/>
            </a:pPr>
            <a:r>
              <a:rPr lang="en-IE" b="1" cap="none" dirty="0">
                <a:latin typeface="Book Antiqua" charset="0"/>
                <a:ea typeface="Calibri" pitchFamily="2" charset="0"/>
                <a:cs typeface="Arial" pitchFamily="2" charset="0"/>
              </a:rPr>
              <a:t>Website: </a:t>
            </a:r>
            <a:r>
              <a:rPr lang="en-IE" cap="none" dirty="0">
                <a:solidFill>
                  <a:schemeClr val="accent2">
                    <a:lumMod val="50000"/>
                  </a:schemeClr>
                </a:solidFill>
                <a:latin typeface="Book Antiqua" charset="0"/>
                <a:ea typeface="Calibri" pitchFamily="2" charset="0"/>
                <a:cs typeface="Arial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www.maynoothuniversity.ie/programme-advisory-office</a:t>
            </a:r>
            <a:endParaRPr lang="en-IE" cap="none" dirty="0">
              <a:solidFill>
                <a:schemeClr val="accent2">
                  <a:lumMod val="50000"/>
                </a:schemeClr>
              </a:solidFill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9085">
              <a:defRPr lang="en-us"/>
            </a:pPr>
            <a:endParaRPr lang="en-IE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9085"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Email your query to the staff at the Programme Advisory Office, who are ready to assist and advise you with any programme-related decisions.</a:t>
            </a:r>
          </a:p>
          <a:p>
            <a:pPr marL="299085">
              <a:defRPr lang="en-us"/>
            </a:pPr>
            <a:endParaRPr lang="en-IE" sz="1000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9085"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Stay informed throughout first year: </a:t>
            </a:r>
          </a:p>
          <a:p>
            <a:pPr marL="299085">
              <a:defRPr lang="en-us"/>
            </a:pPr>
            <a:r>
              <a:rPr lang="en-IE" u="sng" cap="none" dirty="0">
                <a:solidFill>
                  <a:schemeClr val="accent2">
                    <a:lumMod val="50000"/>
                  </a:schemeClr>
                </a:solidFill>
                <a:latin typeface="Book Antiqua" charset="0"/>
                <a:ea typeface="Calibri" pitchFamily="2" charset="0"/>
                <a:cs typeface="Arial" pitchFamily="2" charset="0"/>
              </a:rPr>
              <a:t>www.maynoothuniversity.ie/year-1-info</a:t>
            </a:r>
          </a:p>
          <a:p>
            <a:pPr marL="299085">
              <a:defRPr lang="en-us"/>
            </a:pPr>
            <a:endParaRPr lang="en-us" cap="none" dirty="0">
              <a:latin typeface="Book Antiqua" charset="0"/>
              <a:ea typeface="Calibri" pitchFamily="2" charset="0"/>
              <a:cs typeface="Arial" pitchFamily="2" charset="0"/>
            </a:endParaRPr>
          </a:p>
        </p:txBody>
      </p:sp>
      <p:pic>
        <p:nvPicPr>
          <p:cNvPr id="6" name="Picture 2" descr="Academic Success. Students in a lecture theatre.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dYXYZ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OAIAAAAAAAACAU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Dh////QDgAADEIAAAQAAAAJgAAAAgAAAD//////////w=="/>
              </a:ext>
            </a:extLst>
          </p:cNvPicPr>
          <p:nvPr/>
        </p:nvPicPr>
        <p:blipFill>
          <a:blip r:embed="rId5"/>
          <a:srcRect t="22720" b="12880"/>
          <a:stretch>
            <a:fillRect/>
          </a:stretch>
        </p:blipFill>
        <p:spPr>
          <a:xfrm>
            <a:off x="0" y="-19685"/>
            <a:ext cx="9144000" cy="13512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PmTHd/sUXpOlG0vOf152HY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bgIAAHslAACDCwAAmykAABAAAAAmAAAACAAAAP//////////"/>
              </a:ext>
            </a:extLst>
          </p:cNvSpPr>
          <p:nvPr/>
        </p:nvSpPr>
        <p:spPr>
          <a:xfrm>
            <a:off x="394970" y="6092825"/>
            <a:ext cx="1476375" cy="670560"/>
          </a:xfrm>
          <a:prstGeom prst="rect">
            <a:avLst/>
          </a:prstGeom>
          <a:blipFill>
            <a:blip r:embed="rId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CwAAAA0AAAAAAAAAAAAAAAAAAAAAAAAAAAAAAAAAAAAAAAAAAAEAAABQAAAAAAAAAAAA4D8AAAAAAADgPwAAAAAAAOA/AAAAAAAA4D8AAAAAAADgPwAAAAAAAOA/AAAAAAAA4D8AAAAAAADgPwAAAAAAAOA/AAAAAAAA4D8CAAAAjAAAAAEAAAAAAAAAgiIn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giInAP///wEAAAAAAAAAAAAAAAAAAAAAAAAAAAAAAAAAAAAAAAAAAAAAAAB/f38A7uzhA8zMzADAwP8Af39/AAAAAAAAAAAAAAAAAAAAAAAAAAAAIQAAABgAAAAUAAAAbgIAADIkAACaNQAAoyQAABAAAAAmAAAACAAAAP//////////"/>
              </a:ext>
            </a:extLst>
          </p:cNvSpPr>
          <p:nvPr/>
        </p:nvSpPr>
        <p:spPr>
          <a:xfrm>
            <a:off x="394970" y="5883910"/>
            <a:ext cx="8318500" cy="71755"/>
          </a:xfrm>
          <a:custGeom>
            <a:avLst/>
            <a:gdLst/>
            <a:ahLst/>
            <a:cxnLst/>
            <a:rect l="0" t="0" r="8318500" b="71755"/>
            <a:pathLst>
              <a:path w="8318500" h="71755">
                <a:moveTo>
                  <a:pt x="0" y="71628"/>
                </a:moveTo>
                <a:lnTo>
                  <a:pt x="8317992" y="71628"/>
                </a:lnTo>
                <a:lnTo>
                  <a:pt x="8317992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822227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4" name="object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bgIAAA8FAAA+MgAAdwgAABAgAAAmAAAACAAAAD0wAAAAAAAA"/>
              </a:ext>
            </a:extLst>
          </p:cNvSpPr>
          <p:nvPr>
            <p:ph type="title"/>
          </p:nvPr>
        </p:nvSpPr>
        <p:spPr>
          <a:xfrm>
            <a:off x="394970" y="822325"/>
            <a:ext cx="7772400" cy="55372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defRPr lang="en-us"/>
            </a:pPr>
            <a:r>
              <a:rPr lang="hu-hu" sz="3600" cap="none" spc="-3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Academic Year 2024-25 – Semester 1</a:t>
            </a:r>
            <a:endParaRPr lang="en-us" sz="3600" cap="none" dirty="0">
              <a:latin typeface="Book Antiqua" charset="0"/>
              <a:ea typeface="Calibri" pitchFamily="2" charset="0"/>
              <a:cs typeface="Constantia" pitchFamily="1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59782"/>
              </p:ext>
            </p:extLst>
          </p:nvPr>
        </p:nvGraphicFramePr>
        <p:xfrm>
          <a:off x="394970" y="1543177"/>
          <a:ext cx="8521065" cy="41700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32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b="1" cap="none">
                          <a:solidFill>
                            <a:srgbClr val="FFFFFF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Key Dates for 1</a:t>
                      </a:r>
                      <a:r>
                        <a:rPr lang="hu-hu" sz="1600" cap="none" baseline="30000">
                          <a:latin typeface="Book Antiqua" charset="0"/>
                          <a:ea typeface="Calibri" pitchFamily="2" charset="0"/>
                          <a:cs typeface="Arial" pitchFamily="2" charset="0"/>
                        </a:rPr>
                        <a:t>st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Year Students</a:t>
                      </a:r>
                      <a:endParaRPr lang="en-ie" sz="1600" cap="none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b="1" cap="none">
                          <a:solidFill>
                            <a:srgbClr val="FFFFFF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ie" sz="1600" cap="none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6 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-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0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September 202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en-ie" sz="1600" cap="none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Orientation week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3 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-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September 202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en-ie" sz="1600" cap="none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Commencement of lectures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18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October 202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en-ie" sz="1600" cap="none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600" cap="none" dirty="0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Change of Subject Deadline for First</a:t>
                      </a:r>
                      <a:r>
                        <a:rPr lang="en-US" sz="1600" cap="none" dirty="0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-</a:t>
                      </a:r>
                      <a:r>
                        <a:rPr lang="en-us" sz="1600" cap="none" dirty="0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Year Students</a:t>
                      </a:r>
                      <a:endParaRPr lang="en-ie" sz="1600" cap="none" dirty="0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28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October – 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November 202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en-ie" sz="1600" cap="none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Study Week</a:t>
                      </a:r>
                      <a:endParaRPr lang="en-ie" sz="1600" cap="none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- 2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0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December 202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lang="en-ie" sz="1600" cap="none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Last week of lectures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December 202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4 – 3 January 2025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Christmas Vacation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6 - 11 January 2025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Study period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10 January 2025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sz="1600" cap="none" noProof="1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January examinations commence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13 - 25 January 2025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Exam weeks</a:t>
                      </a:r>
                      <a:endParaRPr lang="en-ie" sz="1600" cap="none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7 - 31</a:t>
                      </a:r>
                      <a:r>
                        <a:rPr lang="en-us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 January </a:t>
                      </a:r>
                      <a:r>
                        <a:rPr lang="hu-hu" sz="16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2025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600" cap="none" dirty="0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Inter Semester Break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AC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KAFAAAoMgAAQAsAAAAAAAAmAAAACAAAAP//////////"/>
              </a:ext>
            </a:extLst>
          </p:cNvSpPr>
          <p:nvPr/>
        </p:nvSpPr>
        <p:spPr>
          <a:xfrm>
            <a:off x="727636" y="5334000"/>
            <a:ext cx="76887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/>
            </a:pPr>
            <a:r>
              <a:rPr dirty="0">
                <a:latin typeface="Book Antiqua" panose="02040602050305030304" pitchFamily="18" charset="0"/>
              </a:rPr>
              <a:t>By scanning the QR code, you can download the</a:t>
            </a:r>
            <a:r>
              <a:rPr lang="hu-HU" dirty="0">
                <a:latin typeface="Book Antiqua" panose="02040602050305030304" pitchFamily="18" charset="0"/>
              </a:rPr>
              <a:t>se</a:t>
            </a:r>
            <a:r>
              <a:rPr dirty="0">
                <a:latin typeface="Book Antiqua" panose="02040602050305030304" pitchFamily="18" charset="0"/>
              </a:rPr>
              <a:t> slides and by answering </a:t>
            </a:r>
            <a:r>
              <a:rPr lang="hu-HU" dirty="0">
                <a:latin typeface="Book Antiqua" panose="02040602050305030304" pitchFamily="18" charset="0"/>
              </a:rPr>
              <a:t>a few</a:t>
            </a:r>
            <a:r>
              <a:rPr dirty="0">
                <a:latin typeface="Book Antiqua" panose="02040602050305030304" pitchFamily="18" charset="0"/>
              </a:rPr>
              <a:t> quick questions, you can also win a 20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dirty="0">
                <a:latin typeface="Book Antiqua" panose="02040602050305030304" pitchFamily="18" charset="0"/>
              </a:rPr>
              <a:t>euro voucher!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9AFF75E-6CE6-0847-6BF9-9191B2542C3D}"/>
              </a:ext>
            </a:extLst>
          </p:cNvPr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gwIAAI0GAABgNgAA9gkAABAgAAAmAAAACAAAAD0wAAAAAAAA"/>
              </a:ext>
            </a:extLst>
          </p:cNvSpPr>
          <p:nvPr/>
        </p:nvSpPr>
        <p:spPr>
          <a:xfrm>
            <a:off x="408305" y="1064895"/>
            <a:ext cx="8430895" cy="554355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500" b="1" i="0" u="none" strike="noStrike" kern="1" cap="none" spc="0" baseline="0">
                <a:solidFill>
                  <a:srgbClr val="0000C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12700" algn="l">
              <a:defRPr lang="en-us"/>
            </a:pPr>
            <a:r>
              <a:rPr lang="hu-HU" sz="3600" dirty="0">
                <a:solidFill>
                  <a:srgbClr val="04607A"/>
                </a:solidFill>
                <a:latin typeface="Book Antiqua" charset="0"/>
              </a:rPr>
              <a:t>Win with us</a:t>
            </a:r>
            <a:endParaRPr lang="hu-HU" sz="2400" dirty="0">
              <a:latin typeface="Book Antiqu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58B66-4DAB-3768-D19C-30257E2BD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76" y="1795234"/>
            <a:ext cx="3381847" cy="3267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42CDDA-43EE-7859-3137-D1596E72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166" y="1099812"/>
            <a:ext cx="1819529" cy="6954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YXYZhMAAAAlAAAAZAAAAA0AAAAAAAAAAAAAAAAAAAAAAAAAAAAAAAAAAAAAAAAAAAEAAABQAAAAAAAAAAAA4D8AAAAAAADgPwAAAAAAAOA/AAAAAAAA4D8AAAAAAADgPwAAAAAAAOA/AAAAAAAA4D8AAAAAAADgPwAAAAAAAOA/AAAAAAAA4D8CAAAAjAAAAAEAAAACAAAA////AP///wgAAAAAAAAAAJd32QzA7TtCmFZA+Lgt+yg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kSsAAAAAAABAOAAAkgUAABAAAAAmAAAACAAAAP//////////"/>
              </a:ext>
            </a:extLst>
          </p:cNvSpPr>
          <p:nvPr/>
        </p:nvSpPr>
        <p:spPr>
          <a:xfrm>
            <a:off x="7082155" y="0"/>
            <a:ext cx="2061845" cy="905510"/>
          </a:xfrm>
          <a:prstGeom prst="rect">
            <a:avLst/>
          </a:prstGeom>
          <a:blipFill>
            <a:blip r:embed="rId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CQQAAIgOAABwNQAA+yIAABAgAAAmAAAACAAAAP//////////"/>
              </a:ext>
            </a:extLst>
          </p:cNvSpPr>
          <p:nvPr/>
        </p:nvSpPr>
        <p:spPr>
          <a:xfrm>
            <a:off x="609600" y="1761488"/>
            <a:ext cx="8030845" cy="43345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12700" marR="46990" defTabSz="914400">
              <a:lnSpc>
                <a:spcPct val="100000"/>
              </a:lnSpc>
              <a:tabLst>
                <a:tab pos="299720" algn="l"/>
                <a:tab pos="7585710" algn="l"/>
              </a:tabLst>
              <a:defRPr lang="en-us"/>
            </a:pPr>
            <a:r>
              <a:rPr lang="en-IE" dirty="0">
                <a:latin typeface="Book Antiqua" charset="0"/>
                <a:cs typeface="Arial" pitchFamily="2" charset="0"/>
              </a:rPr>
              <a:t>Congratulations on joining Maynooth University! We know that this is an exciting time, as you are starting a new chapter in your life. </a:t>
            </a:r>
            <a:endParaRPr lang="hu-HU" dirty="0">
              <a:latin typeface="Book Antiqua" charset="0"/>
              <a:cs typeface="Arial" pitchFamily="2" charset="0"/>
            </a:endParaRPr>
          </a:p>
          <a:p>
            <a:pPr marL="12700" marR="46990" defTabSz="914400">
              <a:lnSpc>
                <a:spcPct val="100000"/>
              </a:lnSpc>
              <a:tabLst>
                <a:tab pos="299720" algn="l"/>
                <a:tab pos="7585710" algn="l"/>
              </a:tabLst>
              <a:defRPr lang="en-us"/>
            </a:pPr>
            <a:endParaRPr lang="en-US" sz="1000" dirty="0">
              <a:latin typeface="Book Antiqua" charset="0"/>
              <a:cs typeface="Arial" pitchFamily="2" charset="0"/>
            </a:endParaRPr>
          </a:p>
          <a:p>
            <a:pPr marL="12700" marR="46990">
              <a:tabLst>
                <a:tab pos="299720" algn="l"/>
                <a:tab pos="7585710" algn="l"/>
              </a:tabLst>
              <a:defRPr lang="en-us"/>
            </a:pPr>
            <a:r>
              <a:rPr lang="en-US" dirty="0">
                <a:latin typeface="Book Antiqua" charset="0"/>
                <a:cs typeface="Arial" pitchFamily="2" charset="0"/>
              </a:rPr>
              <a:t>Understanding the difference between secondary school and university is a big step towards making a successful transition into university life.</a:t>
            </a:r>
            <a:endParaRPr lang="en-IE" dirty="0">
              <a:latin typeface="Book Antiqua" charset="0"/>
              <a:cs typeface="Arial" pitchFamily="2" charset="0"/>
            </a:endParaRPr>
          </a:p>
          <a:p>
            <a:pPr marL="12700" marR="46990">
              <a:tabLst>
                <a:tab pos="299720" algn="l"/>
                <a:tab pos="7585710" algn="l"/>
              </a:tabLst>
              <a:defRPr lang="en-us"/>
            </a:pPr>
            <a:endParaRPr lang="en-IE" sz="1000" dirty="0">
              <a:latin typeface="Book Antiqua" charset="0"/>
              <a:cs typeface="Arial" pitchFamily="2" charset="0"/>
            </a:endParaRPr>
          </a:p>
          <a:p>
            <a:pPr marL="298450" marR="46990" indent="-285750">
              <a:buFont typeface="Wingdings" panose="05000000000000000000" pitchFamily="2" charset="2"/>
              <a:buChar char="Ø"/>
              <a:tabLst>
                <a:tab pos="299720" algn="l"/>
                <a:tab pos="7585710" algn="l"/>
              </a:tabLst>
              <a:defRPr lang="en-us"/>
            </a:pPr>
            <a:r>
              <a:rPr lang="en-IE" b="1" dirty="0">
                <a:latin typeface="Book Antiqua" charset="0"/>
                <a:cs typeface="Arial" pitchFamily="2" charset="0"/>
              </a:rPr>
              <a:t>Focus on your passion</a:t>
            </a:r>
            <a:r>
              <a:rPr lang="en-IE" dirty="0">
                <a:latin typeface="Book Antiqua" charset="0"/>
                <a:cs typeface="Arial" pitchFamily="2" charset="0"/>
              </a:rPr>
              <a:t>: you can pick what you want to study and what you want to specialise in.</a:t>
            </a:r>
          </a:p>
          <a:p>
            <a:pPr marL="298450" marR="46990" indent="-285750">
              <a:buFont typeface="Wingdings" panose="05000000000000000000" pitchFamily="2" charset="2"/>
              <a:buChar char="Ø"/>
              <a:tabLst>
                <a:tab pos="299720" algn="l"/>
                <a:tab pos="7585710" algn="l"/>
              </a:tabLst>
              <a:defRPr lang="en-us"/>
            </a:pPr>
            <a:r>
              <a:rPr lang="en-IE" b="1" dirty="0">
                <a:latin typeface="Book Antiqua" charset="0"/>
                <a:cs typeface="Arial" pitchFamily="2" charset="0"/>
              </a:rPr>
              <a:t>Motivation and self-study</a:t>
            </a:r>
            <a:r>
              <a:rPr lang="en-IE" dirty="0">
                <a:latin typeface="Book Antiqua" charset="0"/>
                <a:cs typeface="Arial" pitchFamily="2" charset="0"/>
              </a:rPr>
              <a:t>: you’ll need to be a lot more motivated as you have less contact time with your teachers (lecturers) than you would at school, and more hours of self-study time.</a:t>
            </a:r>
          </a:p>
          <a:p>
            <a:pPr marL="298450" marR="46990" indent="-285750">
              <a:buFont typeface="Wingdings" panose="05000000000000000000" pitchFamily="2" charset="2"/>
              <a:buChar char="Ø"/>
              <a:tabLst>
                <a:tab pos="299720" algn="l"/>
                <a:tab pos="7585710" algn="l"/>
              </a:tabLst>
              <a:defRPr lang="en-us"/>
            </a:pPr>
            <a:r>
              <a:rPr lang="en-IE" b="1" dirty="0">
                <a:latin typeface="Book Antiqua" charset="0"/>
                <a:cs typeface="Arial" pitchFamily="2" charset="0"/>
              </a:rPr>
              <a:t>Self-reliance and independence</a:t>
            </a:r>
            <a:r>
              <a:rPr lang="en-IE" dirty="0">
                <a:latin typeface="Book Antiqua" charset="0"/>
                <a:cs typeface="Arial" pitchFamily="2" charset="0"/>
              </a:rPr>
              <a:t>: you will be organising your own learning and developing your own study schedule.</a:t>
            </a:r>
          </a:p>
          <a:p>
            <a:pPr marL="12700" marR="46990">
              <a:tabLst>
                <a:tab pos="299720" algn="l"/>
                <a:tab pos="7585710" algn="l"/>
              </a:tabLst>
              <a:defRPr lang="en-us"/>
            </a:pPr>
            <a:endParaRPr lang="en-US" sz="1000" dirty="0">
              <a:latin typeface="Book Antiqua" charset="0"/>
              <a:cs typeface="Arial" pitchFamily="2" charset="0"/>
            </a:endParaRPr>
          </a:p>
          <a:p>
            <a:pPr marL="12700" marR="46990">
              <a:tabLst>
                <a:tab pos="299720" algn="l"/>
                <a:tab pos="7585710" algn="l"/>
              </a:tabLst>
              <a:defRPr lang="en-us"/>
            </a:pPr>
            <a:r>
              <a:rPr lang="en-US" dirty="0">
                <a:latin typeface="Book Antiqua" charset="0"/>
                <a:cs typeface="Arial" pitchFamily="2" charset="0"/>
              </a:rPr>
              <a:t>We </a:t>
            </a:r>
            <a:r>
              <a:rPr lang="hu-HU" dirty="0">
                <a:latin typeface="Book Antiqua" charset="0"/>
                <a:cs typeface="Arial" pitchFamily="2" charset="0"/>
              </a:rPr>
              <a:t>are excited </a:t>
            </a:r>
            <a:r>
              <a:rPr lang="en-US" dirty="0">
                <a:latin typeface="Book Antiqua" charset="0"/>
                <a:cs typeface="Arial" pitchFamily="2" charset="0"/>
              </a:rPr>
              <a:t>to support you on your journey to becoming a MU Bachelor of Arts student, but </a:t>
            </a:r>
            <a:r>
              <a:rPr lang="hu-HU" dirty="0">
                <a:latin typeface="Book Antiqua" charset="0"/>
                <a:cs typeface="Arial" pitchFamily="2" charset="0"/>
              </a:rPr>
              <a:t>keep in mind that </a:t>
            </a:r>
            <a:r>
              <a:rPr lang="en-US" dirty="0">
                <a:latin typeface="Book Antiqua" charset="0"/>
                <a:cs typeface="Arial" pitchFamily="2" charset="0"/>
              </a:rPr>
              <a:t>you are responsible for your own education.</a:t>
            </a:r>
          </a:p>
        </p:txBody>
      </p:sp>
      <p:sp>
        <p:nvSpPr>
          <p:cNvPr id="4" name="object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gwIAAI0GAABgNgAAOwwAABAgAAAmAAAACAAAAD0wAAAAAAAA"/>
              </a:ext>
            </a:extLst>
          </p:cNvSpPr>
          <p:nvPr>
            <p:ph type="title"/>
          </p:nvPr>
        </p:nvSpPr>
        <p:spPr>
          <a:xfrm>
            <a:off x="408305" y="905511"/>
            <a:ext cx="8430895" cy="61849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defRPr lang="en-us"/>
            </a:pPr>
            <a:r>
              <a:rPr lang="hu-HU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University Life</a:t>
            </a:r>
            <a:endParaRPr lang="en-us" sz="2400" cap="none" dirty="0">
              <a:latin typeface="Book Antiqua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PmTHd/sUXpOlG0vOf152HY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bgIAAHslAACDCwAAmykAABAAAAAmAAAACAAAAP//////////"/>
              </a:ext>
            </a:extLst>
          </p:cNvSpPr>
          <p:nvPr/>
        </p:nvSpPr>
        <p:spPr>
          <a:xfrm>
            <a:off x="394970" y="6092825"/>
            <a:ext cx="1476375" cy="670560"/>
          </a:xfrm>
          <a:prstGeom prst="rect">
            <a:avLst/>
          </a:prstGeom>
          <a:blipFill>
            <a:blip r:embed="rId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CwAAAA0AAAAAAAAAAAAAAAAAAAAAAAAAAAAAAAAAAAAAAAAAAAEAAABQAAAAAAAAAAAA4D8AAAAAAADgPwAAAAAAAOA/AAAAAAAA4D8AAAAAAADgPwAAAAAAAOA/AAAAAAAA4D8AAAAAAADgPwAAAAAAAOA/AAAAAAAA4D8CAAAAjAAAAAEAAAAAAAAAgiIn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giInAP///wEAAAAAAAAAAAAAAAAAAAAAAAAAAAAAAAAAAAAAAAAAAAAAAAB/f38A7uzhA8zMzADAwP8Af39/AAAAAAAAAAAAAAAAAAAAAAAAAAAAIQAAABgAAAAUAAAAbgIAADIkAACaNQAAoyQAABAAAAAmAAAACAAAAP//////////"/>
              </a:ext>
            </a:extLst>
          </p:cNvSpPr>
          <p:nvPr/>
        </p:nvSpPr>
        <p:spPr>
          <a:xfrm>
            <a:off x="394970" y="5883910"/>
            <a:ext cx="8318500" cy="71755"/>
          </a:xfrm>
          <a:custGeom>
            <a:avLst/>
            <a:gdLst/>
            <a:ahLst/>
            <a:cxnLst/>
            <a:rect l="0" t="0" r="8318500" b="71755"/>
            <a:pathLst>
              <a:path w="8318500" h="71755">
                <a:moveTo>
                  <a:pt x="0" y="71628"/>
                </a:moveTo>
                <a:lnTo>
                  <a:pt x="8317992" y="71628"/>
                </a:lnTo>
                <a:lnTo>
                  <a:pt x="8317992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822227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4" name="object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IgUAAKAEAABdIwAACAgAABAgAAAmAAAACAAAAD0wAAAAAAAA"/>
              </a:ext>
            </a:extLst>
          </p:cNvSpPr>
          <p:nvPr>
            <p:ph type="title"/>
          </p:nvPr>
        </p:nvSpPr>
        <p:spPr>
          <a:xfrm>
            <a:off x="394970" y="830897"/>
            <a:ext cx="5353685" cy="560706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defRPr lang="en-us"/>
            </a:pPr>
            <a:r>
              <a:rPr lang="en-us" sz="3600" cap="none" spc="-17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U</a:t>
            </a:r>
            <a:r>
              <a:rPr lang="en-us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n</a:t>
            </a:r>
            <a:r>
              <a:rPr lang="en-us" sz="3600" cap="none" spc="-7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i</a:t>
            </a:r>
            <a:r>
              <a:rPr lang="en-us" sz="3600" cap="none" spc="-17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v</a:t>
            </a:r>
            <a:r>
              <a:rPr lang="en-us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ersity</a:t>
            </a:r>
            <a:r>
              <a:rPr lang="en-us" sz="3600" cap="none" spc="-14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us" sz="3600" cap="none" spc="14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L</a:t>
            </a:r>
            <a:r>
              <a:rPr lang="en-us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angua</a:t>
            </a:r>
            <a:r>
              <a:rPr lang="en-us" sz="3600" cap="none" spc="-17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g</a:t>
            </a:r>
            <a:r>
              <a:rPr lang="en-us" sz="3600" cap="none" dirty="0">
                <a:solidFill>
                  <a:srgbClr val="822227"/>
                </a:solidFill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endParaRPr lang="en-us" sz="3600" cap="none" dirty="0">
              <a:latin typeface="Book Antiqua" charset="0"/>
              <a:ea typeface="Calibri" pitchFamily="2" charset="0"/>
              <a:cs typeface="Constantia" pitchFamily="1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IgUAAFAKAACLMgAAgh4AABAgAAAmAAAACAAAAP//////////"/>
              </a:ext>
            </a:extLst>
          </p:cNvSpPr>
          <p:nvPr/>
        </p:nvSpPr>
        <p:spPr>
          <a:xfrm>
            <a:off x="394970" y="1528763"/>
            <a:ext cx="8318500" cy="414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355600" marR="402590" indent="-342900" defTabSz="914400">
              <a:lnSpc>
                <a:spcPct val="100000"/>
              </a:lnSpc>
              <a:buClrTx/>
              <a:buSzPts val="1900"/>
              <a:buFont typeface="Arial" pitchFamily="2" charset="0"/>
              <a:buChar char="•"/>
              <a:tabLst>
                <a:tab pos="355600" algn="l"/>
              </a:tabLst>
              <a:defRPr lang="en-us"/>
            </a:pPr>
            <a:r>
              <a:rPr lang="en-IE" sz="1700" b="1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P</a:t>
            </a:r>
            <a:r>
              <a:rPr lang="en-IE" sz="1700" b="1" cap="none" spc="-10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og</a:t>
            </a:r>
            <a:r>
              <a:rPr lang="en-IE" sz="1700" b="1" cap="none" spc="-8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b="1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m</a:t>
            </a: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m</a:t>
            </a:r>
            <a:r>
              <a:rPr lang="en-IE" sz="1700" b="1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:</a:t>
            </a:r>
            <a:r>
              <a:rPr lang="en-IE" sz="1700" b="1" cap="none" spc="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Th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6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g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ene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l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erm</a:t>
            </a:r>
            <a:r>
              <a:rPr lang="en-IE" sz="1700" cap="none" spc="-16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w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6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us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describ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w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hat 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ou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stu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spc="-39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8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our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p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og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am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m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leads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eg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ee,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and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the 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c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on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ent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will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epend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on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the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eg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ee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ou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takin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g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</a:t>
            </a:r>
          </a:p>
          <a:p>
            <a:pPr marL="355600" marR="402590" indent="-342900" defTabSz="914400">
              <a:lnSpc>
                <a:spcPct val="100000"/>
              </a:lnSpc>
              <a:buClrTx/>
              <a:buSzPts val="1900"/>
              <a:buFont typeface="Arial" pitchFamily="2" charset="0"/>
              <a:buChar char="•"/>
              <a:tabLst>
                <a:tab pos="355600" algn="l"/>
              </a:tabLst>
              <a:defRPr lang="en-us"/>
            </a:pP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Se</a:t>
            </a:r>
            <a:r>
              <a:rPr lang="en-IE" sz="1700" b="1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m</a:t>
            </a: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es</a:t>
            </a:r>
            <a:r>
              <a:rPr lang="en-IE" sz="1700" b="1" cap="none" spc="-10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b="1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: </a:t>
            </a:r>
            <a:r>
              <a:rPr lang="en-IE" sz="1700" cap="none" spc="-28" dirty="0">
                <a:latin typeface="Book Antiqua" charset="0"/>
                <a:ea typeface="Calibri" pitchFamily="2" charset="0"/>
                <a:cs typeface="Constantia" pitchFamily="1" charset="0"/>
              </a:rPr>
              <a:t>W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i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vide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the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academ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i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c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ear</a:t>
            </a:r>
            <a:r>
              <a:rPr lang="en-IE" sz="1700" cap="none" spc="-16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i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n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1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w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16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parts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cal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led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semes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er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Th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5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irs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semes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er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run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om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Sept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J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an, and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the</a:t>
            </a:r>
            <a:r>
              <a:rPr lang="en-IE" sz="1700" cap="none" spc="-18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se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c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ond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semes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er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run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om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eb</a:t>
            </a:r>
            <a:r>
              <a:rPr lang="en-IE" sz="1700" cap="none" spc="-1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M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39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</a:t>
            </a:r>
          </a:p>
          <a:p>
            <a:pPr marL="355600" marR="402590" indent="-342900" defTabSz="914400">
              <a:lnSpc>
                <a:spcPct val="100000"/>
              </a:lnSpc>
              <a:buClrTx/>
              <a:buSzPts val="1900"/>
              <a:buFont typeface="Arial" pitchFamily="2" charset="0"/>
              <a:buChar char="•"/>
              <a:tabLst>
                <a:tab pos="355600" algn="l"/>
              </a:tabLst>
              <a:defRPr lang="en-us"/>
            </a:pP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Subject:</a:t>
            </a:r>
            <a:r>
              <a:rPr lang="en-IE" sz="1700" b="1" cap="none" spc="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M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n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spc="-18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p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og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am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m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es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i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vided</a:t>
            </a:r>
            <a:r>
              <a:rPr lang="en-IE" sz="1700" cap="none" spc="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i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n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di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ent subject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 In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mos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deg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ees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ou</a:t>
            </a:r>
            <a:r>
              <a:rPr lang="en-IE" sz="1700" cap="none" spc="-16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will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g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adua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i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n</a:t>
            </a:r>
            <a:r>
              <a:rPr lang="en-IE" sz="1700" cap="none" spc="-16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either</a:t>
            </a:r>
            <a:r>
              <a:rPr lang="en-IE" sz="1700" cap="none" spc="-25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one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or t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w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subje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ct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 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How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v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30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,</a:t>
            </a:r>
            <a:r>
              <a:rPr lang="en-IE" sz="1700" cap="none" spc="-1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ou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will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of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en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ta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k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mo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subje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ct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in </a:t>
            </a:r>
            <a:r>
              <a:rPr lang="en-IE" sz="1700" cap="none" spc="5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irs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ea</a:t>
            </a:r>
            <a:r>
              <a:rPr lang="en-IE" sz="1700" cap="none" spc="-34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</a:t>
            </a:r>
          </a:p>
          <a:p>
            <a:pPr marL="355600" marR="402590" indent="-342900">
              <a:buSzPts val="1900"/>
              <a:buFont typeface="Arial" pitchFamily="2" charset="0"/>
              <a:buChar char="•"/>
              <a:tabLst>
                <a:tab pos="355600" algn="l"/>
              </a:tabLst>
              <a:defRPr lang="en-us"/>
            </a:pPr>
            <a:r>
              <a:rPr lang="en-IE" sz="1700" b="1" cap="none" spc="-10" dirty="0">
                <a:latin typeface="Book Antiqua" charset="0"/>
                <a:ea typeface="Calibri" pitchFamily="2" charset="0"/>
                <a:cs typeface="Constantia" pitchFamily="1" charset="0"/>
              </a:rPr>
              <a:t>M</a:t>
            </a: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odule: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The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subjects</a:t>
            </a:r>
            <a:r>
              <a:rPr lang="en-IE" sz="1700" cap="none" spc="-18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made</a:t>
            </a:r>
            <a:r>
              <a:rPr lang="en-IE" sz="1700" cap="none" spc="-1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up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of</a:t>
            </a:r>
            <a:r>
              <a:rPr lang="en-IE" sz="1700" cap="none" spc="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module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 Each mo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ule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is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substantial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amou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n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of stu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w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hich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is assessed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sepa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l</a:t>
            </a:r>
            <a:r>
              <a:rPr lang="en-IE" sz="1700" cap="none" spc="-42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37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g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ethe</a:t>
            </a:r>
            <a:r>
              <a:rPr lang="en-IE" sz="1700" cap="none" spc="-32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,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they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c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n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tribu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an 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v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all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subject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ma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k. </a:t>
            </a:r>
          </a:p>
          <a:p>
            <a:pPr marL="355600" marR="402590" indent="-342900">
              <a:buSzPts val="1900"/>
              <a:buFont typeface="Arial" pitchFamily="2" charset="0"/>
              <a:buChar char="•"/>
              <a:tabLst>
                <a:tab pos="355600" algn="l"/>
              </a:tabLst>
              <a:defRPr lang="en-us"/>
            </a:pP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C</a:t>
            </a:r>
            <a:r>
              <a:rPr lang="en-IE" sz="1700" b="1" cap="none" spc="-8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b="1" cap="none" dirty="0">
                <a:latin typeface="Book Antiqua" charset="0"/>
                <a:ea typeface="Calibri" pitchFamily="2" charset="0"/>
                <a:cs typeface="Constantia" pitchFamily="1" charset="0"/>
              </a:rPr>
              <a:t>edits:</a:t>
            </a:r>
            <a:r>
              <a:rPr lang="en-IE" sz="1700" b="1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The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amount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of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w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k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i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n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v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l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v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ed in</a:t>
            </a:r>
            <a:r>
              <a:rPr lang="en-IE" sz="1700" cap="none" spc="-16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mo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ule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is indica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ed 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b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its</a:t>
            </a:r>
            <a:r>
              <a:rPr lang="en-IE" sz="1700" cap="none" spc="-1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c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edit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w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ei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g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ht. In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9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irst</a:t>
            </a:r>
            <a:r>
              <a:rPr lang="en-IE" sz="1700" cap="none" spc="-25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ea</a:t>
            </a:r>
            <a:r>
              <a:rPr lang="en-IE" sz="1700" cap="none" spc="-32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,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mo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st mo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ules</a:t>
            </a:r>
            <a:r>
              <a:rPr lang="en-IE" sz="1700" cap="none" spc="-16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7.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5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c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edit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,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n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ormal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ear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of</a:t>
            </a:r>
            <a:r>
              <a:rPr lang="en-IE" sz="1700" cap="none" spc="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full-time stu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is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60</a:t>
            </a:r>
            <a:r>
              <a:rPr lang="en-IE" sz="1700" cap="none" spc="-1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c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edit</a:t>
            </a:r>
            <a:r>
              <a:rPr lang="en-IE" sz="1700" cap="none" spc="-7" dirty="0">
                <a:latin typeface="Book Antiqua" charset="0"/>
                <a:ea typeface="Calibri" pitchFamily="2" charset="0"/>
                <a:cs typeface="Constantia" pitchFamily="1" charset="0"/>
              </a:rPr>
              <a:t>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 S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, in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9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irst</a:t>
            </a:r>
            <a:r>
              <a:rPr lang="en-IE" sz="1700" cap="none" spc="-25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ear</a:t>
            </a:r>
            <a:r>
              <a:rPr lang="en-IE" sz="1700" cap="none" spc="-27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y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ou</a:t>
            </a:r>
            <a:r>
              <a:rPr lang="en-IE" sz="1700" cap="none" spc="-16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will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typical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l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y 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ei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g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ht</a:t>
            </a:r>
            <a:r>
              <a:rPr lang="en-IE" sz="1700" cap="none" spc="-1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mo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ule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s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, 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our</a:t>
            </a:r>
            <a:r>
              <a:rPr lang="en-IE" sz="1700" cap="none" spc="-18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in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the</a:t>
            </a:r>
            <a:r>
              <a:rPr lang="en-IE" sz="1700" cap="none" spc="-14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9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irst</a:t>
            </a:r>
            <a:r>
              <a:rPr lang="en-IE" sz="1700" cap="none" spc="-2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semes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er</a:t>
            </a:r>
            <a:r>
              <a:rPr lang="en-IE" sz="1700" cap="none" spc="-23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and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spc="-4" dirty="0">
                <a:latin typeface="Book Antiqua" charset="0"/>
                <a:ea typeface="Calibri" pitchFamily="2" charset="0"/>
                <a:cs typeface="Constantia" pitchFamily="1" charset="0"/>
              </a:rPr>
              <a:t>f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our in</a:t>
            </a:r>
            <a:r>
              <a:rPr lang="en-IE" sz="1700" cap="none" spc="-11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the</a:t>
            </a:r>
            <a:r>
              <a:rPr lang="en-IE" sz="1700" cap="none" spc="-18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se</a:t>
            </a:r>
            <a:r>
              <a:rPr lang="en-IE" sz="1700" cap="none" spc="-9" dirty="0">
                <a:latin typeface="Book Antiqua" charset="0"/>
                <a:ea typeface="Calibri" pitchFamily="2" charset="0"/>
                <a:cs typeface="Constantia" pitchFamily="1" charset="0"/>
              </a:rPr>
              <a:t>c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o</a:t>
            </a:r>
            <a:r>
              <a:rPr lang="en-IE" sz="1700" cap="none" spc="-2" dirty="0">
                <a:latin typeface="Book Antiqua" charset="0"/>
                <a:ea typeface="Calibri" pitchFamily="2" charset="0"/>
                <a:cs typeface="Constantia" pitchFamily="1" charset="0"/>
              </a:rPr>
              <a:t>n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d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 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semes</a:t>
            </a:r>
            <a:r>
              <a:rPr lang="en-IE" sz="1700" cap="none" spc="-5" dirty="0">
                <a:latin typeface="Book Antiqua" charset="0"/>
                <a:ea typeface="Calibri" pitchFamily="2" charset="0"/>
                <a:cs typeface="Constantia" pitchFamily="1" charset="0"/>
              </a:rPr>
              <a:t>t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e</a:t>
            </a:r>
            <a:r>
              <a:rPr lang="en-IE" sz="1700" cap="none" spc="-35" dirty="0">
                <a:latin typeface="Book Antiqua" charset="0"/>
                <a:ea typeface="Calibri" pitchFamily="2" charset="0"/>
                <a:cs typeface="Constantia" pitchFamily="1" charset="0"/>
              </a:rPr>
              <a:t>r</a:t>
            </a:r>
            <a:r>
              <a:rPr lang="en-IE" sz="1700" cap="none" dirty="0">
                <a:latin typeface="Book Antiqua" charset="0"/>
                <a:ea typeface="Calibri" pitchFamily="2" charset="0"/>
                <a:cs typeface="Constantia" pitchFamily="1" charset="0"/>
              </a:rPr>
              <a:t>.</a:t>
            </a:r>
          </a:p>
          <a:p>
            <a:pPr marL="355600" marR="402590" indent="-342900">
              <a:buSzPts val="1900"/>
              <a:buFont typeface="Arial" pitchFamily="2" charset="0"/>
              <a:buChar char="•"/>
              <a:tabLst>
                <a:tab pos="355600" algn="l"/>
              </a:tabLst>
              <a:defRPr lang="en-us"/>
            </a:pPr>
            <a:endParaRPr lang="hu-hu" sz="1800" cap="none" dirty="0">
              <a:latin typeface="Book Antiqua" charset="0"/>
              <a:ea typeface="Calibri" pitchFamily="2" charset="0"/>
              <a:cs typeface="Constantia" pitchFamily="1" charset="0"/>
            </a:endParaRPr>
          </a:p>
          <a:p>
            <a:pPr marL="355600" marR="402590" indent="-342900">
              <a:buSzPts val="1900"/>
              <a:buFont typeface="Arial" pitchFamily="2" charset="0"/>
              <a:buChar char="•"/>
              <a:tabLst>
                <a:tab pos="355600" algn="l"/>
              </a:tabLst>
              <a:defRPr lang="en-us"/>
            </a:pPr>
            <a:endParaRPr lang="en-us" sz="1800" cap="none" dirty="0">
              <a:latin typeface="Book Antiqua" charset="0"/>
              <a:ea typeface="Calibri" pitchFamily="2" charset="0"/>
              <a:cs typeface="Constantia" pitchFamily="1" charset="0"/>
            </a:endParaRPr>
          </a:p>
          <a:p>
            <a:pPr marL="355600" marR="402590" indent="-342900" defTabSz="914400">
              <a:lnSpc>
                <a:spcPct val="100000"/>
              </a:lnSpc>
              <a:buClrTx/>
              <a:buSzPts val="1900"/>
              <a:buFont typeface="Arial" pitchFamily="2" charset="0"/>
              <a:buChar char="•"/>
              <a:tabLst>
                <a:tab pos="355600" algn="l"/>
              </a:tabLst>
              <a:defRPr lang="en-us"/>
            </a:pPr>
            <a:endParaRPr lang="en-us" cap="none" dirty="0">
              <a:latin typeface="Book Antiqua" charset="0"/>
              <a:ea typeface="Calibri" pitchFamily="2" charset="0"/>
              <a:cs typeface="Constantia" pitchFamily="1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kAAAAEgAAACQAAAASAAAAAAAAAABAAAAAAAAAAEAAABQAAAAAAAAAAAA4D8AAAAAAADgPwAAAAAAAOA/AAAAAAAA4D8AAAAAAADgPwAAAAAAAOA/AAAAAAAA4D8AAAAAAADgPwAAAAAAAOA/AAAAAAAA4D8CAAAAjAAAAAEAAAAAAAAAAIGOAP///wgAAAAAAAAAAAAAAAAAAAAAAAAAAAAAAAAAAAAAZAAAAAEAAABAAAAAAAAAAAAAAAAAAAAAAAAAAAAAAAAAAAAAAAAAAAAAAAAAAAAAAAAAAAAAAAAAAAAAAAAAAAAAAAAAAAAAAAAAAAAAAAAAAAAAAAAAAAAAAAAAAAAAFAAAADwAAAAA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IGOAP///wEAAAAAAAAAAAAAAAAAAAAAAAAAAAAAAAAAAAAAAAAAADtgjAB/f38A7uzhA8zMzADAwP8Af39/AAAAAAAAAAAAAAAAAAAAAAAAAAAAIQAAABgAAAAUAAAAAAAAAIMFAABKEgAAEicAABAAAAAmAAAACAAAAP//////////"/>
              </a:ext>
            </a:extLst>
          </p:cNvSpPr>
          <p:nvPr/>
        </p:nvSpPr>
        <p:spPr>
          <a:xfrm>
            <a:off x="0" y="838200"/>
            <a:ext cx="2973070" cy="5455285"/>
          </a:xfrm>
          <a:prstGeom prst="rect">
            <a:avLst/>
          </a:prstGeom>
          <a:solidFill>
            <a:srgbClr val="00818E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us" sz="1350" cap="none" dirty="0"/>
          </a:p>
        </p:txBody>
      </p:sp>
      <p:sp>
        <p:nvSpPr>
          <p:cNvPr id="3" name="TextBox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NxMAAJQFAABQNwAAIycAABAgAAAmAAAACAAAAP//////////"/>
              </a:ext>
            </a:extLst>
          </p:cNvSpPr>
          <p:nvPr/>
        </p:nvSpPr>
        <p:spPr>
          <a:xfrm>
            <a:off x="3123565" y="838200"/>
            <a:ext cx="5716270" cy="55238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spcCol="215900" anchor="t"/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A </a:t>
            </a:r>
            <a:r>
              <a:rPr lang="en-IE" b="1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wide variety </a:t>
            </a: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of interesting subjects and hundreds of subject combinations are available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There are </a:t>
            </a:r>
            <a:r>
              <a:rPr lang="en-IE" b="1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31 subject options </a:t>
            </a: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organised in 6 timetable groups.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You can choose </a:t>
            </a:r>
            <a:r>
              <a:rPr lang="en-IE" b="1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2, 3 or 4 subjects</a:t>
            </a: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, but a maximum of one subject per group</a:t>
            </a:r>
            <a:r>
              <a:rPr lang="hu-HU" cap="none" dirty="0">
                <a:latin typeface="Book Antiqua" charset="0"/>
                <a:ea typeface="Calibri" pitchFamily="2" charset="0"/>
                <a:cs typeface="Calibri" pitchFamily="2" charset="0"/>
              </a:rPr>
              <a:t>.</a:t>
            </a:r>
            <a:endParaRPr lang="en-IE" cap="none" dirty="0">
              <a:latin typeface="Book Antiqua" charset="0"/>
              <a:ea typeface="Calibri" pitchFamily="2" charset="0"/>
              <a:cs typeface="Calibri" pitchFamily="2" charset="0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 lang="en-us"/>
            </a:pPr>
            <a:r>
              <a:rPr lang="en-IE" b="1" dirty="0">
                <a:solidFill>
                  <a:srgbClr val="04607A"/>
                </a:solidFill>
                <a:latin typeface="Book Antiqua" charset="0"/>
              </a:rPr>
              <a:t>Critical Skills </a:t>
            </a: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available with all subject combinations</a:t>
            </a:r>
            <a:r>
              <a:rPr lang="hu-HU" cap="none" dirty="0">
                <a:latin typeface="Book Antiqua" charset="0"/>
                <a:ea typeface="Calibri" pitchFamily="2" charset="0"/>
                <a:cs typeface="Calibri" pitchFamily="2" charset="0"/>
              </a:rPr>
              <a:t>.</a:t>
            </a:r>
            <a:endParaRPr lang="en-IE" cap="none" dirty="0">
              <a:latin typeface="Book Antiqua" charset="0"/>
              <a:ea typeface="Calibri" pitchFamily="2" charset="0"/>
              <a:cs typeface="Calibri" pitchFamily="2" charset="0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You can take </a:t>
            </a:r>
            <a:r>
              <a:rPr lang="en-IE" b="1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any combinations</a:t>
            </a: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, as long as there is no timetable clash, and you meet the entry requirements (Nua-Ghaeilge: H4, Music: H5, Mathematics (Pure): H2)</a:t>
            </a:r>
            <a:r>
              <a:rPr lang="hu-HU" cap="none" dirty="0">
                <a:latin typeface="Book Antiqua" charset="0"/>
                <a:ea typeface="Calibri" pitchFamily="2" charset="0"/>
                <a:cs typeface="Calibri" pitchFamily="2" charset="0"/>
              </a:rPr>
              <a:t>.</a:t>
            </a:r>
            <a:endParaRPr lang="en-IE" cap="none" dirty="0">
              <a:latin typeface="Book Antiqua" charset="0"/>
              <a:ea typeface="Calibri" pitchFamily="2" charset="0"/>
              <a:cs typeface="Calibri" pitchFamily="2" charset="0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 lang="en-us"/>
            </a:pPr>
            <a:r>
              <a:rPr lang="hu-HU" dirty="0" err="1">
                <a:latin typeface="Book Antiqua" charset="0"/>
              </a:rPr>
              <a:t>Except</a:t>
            </a:r>
            <a:r>
              <a:rPr lang="hu-HU" dirty="0">
                <a:latin typeface="Book Antiqua" charset="0"/>
              </a:rPr>
              <a:t> </a:t>
            </a:r>
            <a:r>
              <a:rPr lang="hu-HU" dirty="0" err="1">
                <a:latin typeface="Book Antiqua" charset="0"/>
              </a:rPr>
              <a:t>for</a:t>
            </a:r>
            <a:r>
              <a:rPr lang="hu-HU" dirty="0">
                <a:latin typeface="Book Antiqua" charset="0"/>
              </a:rPr>
              <a:t> the above, </a:t>
            </a:r>
            <a:r>
              <a:rPr lang="en-IE" dirty="0">
                <a:latin typeface="Book Antiqua" charset="0"/>
              </a:rPr>
              <a:t>most subjects require </a:t>
            </a:r>
            <a:r>
              <a:rPr lang="en-IE" b="1" dirty="0">
                <a:solidFill>
                  <a:srgbClr val="04607A"/>
                </a:solidFill>
                <a:latin typeface="Book Antiqua" charset="0"/>
              </a:rPr>
              <a:t>no previous knowledge </a:t>
            </a:r>
            <a:r>
              <a:rPr lang="en-IE" dirty="0">
                <a:latin typeface="Book Antiqua" charset="0"/>
              </a:rPr>
              <a:t>(although we might recommend certain minimum Leaving Certificate grades for some subjects)</a:t>
            </a:r>
            <a:r>
              <a:rPr lang="hu-HU" dirty="0">
                <a:latin typeface="Book Antiqua" charset="0"/>
              </a:rPr>
              <a:t>.</a:t>
            </a:r>
            <a:endParaRPr lang="en-IE" dirty="0">
              <a:latin typeface="Book Antiqua" charset="0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 lang="en-us"/>
            </a:pPr>
            <a:r>
              <a:rPr lang="en-IE" b="1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4 weeks to decide:</a:t>
            </a: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 you can make changes to your subject choices during the first 4 weeks (</a:t>
            </a:r>
            <a:r>
              <a:rPr lang="hu-HU" cap="none" dirty="0">
                <a:latin typeface="Book Antiqua" charset="0"/>
                <a:ea typeface="Calibri" pitchFamily="2" charset="0"/>
                <a:cs typeface="Calibri" pitchFamily="2" charset="0"/>
              </a:rPr>
              <a:t>h</a:t>
            </a:r>
            <a:r>
              <a:rPr lang="en-IE" cap="none" dirty="0" err="1">
                <a:latin typeface="Book Antiqua" charset="0"/>
                <a:ea typeface="Calibri" pitchFamily="2" charset="0"/>
                <a:cs typeface="Calibri" pitchFamily="2" charset="0"/>
              </a:rPr>
              <a:t>owever</a:t>
            </a: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, you may miss some content if you wait too long</a:t>
            </a:r>
            <a:r>
              <a:rPr lang="hu-HU" cap="none" dirty="0">
                <a:latin typeface="Book Antiqua" charset="0"/>
                <a:ea typeface="Calibri" pitchFamily="2" charset="0"/>
                <a:cs typeface="Calibri" pitchFamily="2" charset="0"/>
              </a:rPr>
              <a:t>.</a:t>
            </a:r>
            <a:r>
              <a:rPr lang="en-IE" cap="none" dirty="0">
                <a:latin typeface="Book Antiqua" charset="0"/>
                <a:ea typeface="Calibri" pitchFamily="2" charset="0"/>
                <a:cs typeface="Calibri" pitchFamily="2" charset="0"/>
              </a:rPr>
              <a:t>)</a:t>
            </a:r>
          </a:p>
        </p:txBody>
      </p:sp>
      <p:sp>
        <p:nvSpPr>
          <p:cNvPr id="4" name="Title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bAAAADYAAABsAAAANg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3wEAAAAKAABoEAAArx0AABAAAAAmAAAACAAAAP//////////"/>
              </a:ext>
            </a:extLst>
          </p:cNvSpPr>
          <p:nvPr/>
        </p:nvSpPr>
        <p:spPr>
          <a:xfrm>
            <a:off x="304165" y="1379220"/>
            <a:ext cx="2362835" cy="3682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spcCol="215900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tabLst/>
              <a:defRPr lang="en-us" sz="6000" kern="1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algn="l">
              <a:defRPr lang="en-us"/>
            </a:pPr>
            <a:endParaRPr lang="hu-hu" sz="2800" b="1" cap="none" dirty="0">
              <a:solidFill>
                <a:schemeClr val="bg1"/>
              </a:solidFill>
              <a:latin typeface="Book Antiqua" charset="0"/>
              <a:ea typeface="Calibri" pitchFamily="2" charset="0"/>
              <a:cs typeface="Calibri Light" pitchFamily="2" charset="0"/>
            </a:endParaRPr>
          </a:p>
          <a:p>
            <a:pPr algn="l">
              <a:defRPr lang="en-us"/>
            </a:pPr>
            <a:endParaRPr lang="hu-HU" sz="2800" b="1" dirty="0">
              <a:solidFill>
                <a:schemeClr val="bg1"/>
              </a:solidFill>
              <a:latin typeface="Book Antiqua" charset="0"/>
              <a:cs typeface="Calibri Light" pitchFamily="2" charset="0"/>
            </a:endParaRPr>
          </a:p>
          <a:p>
            <a:pPr algn="l">
              <a:defRPr lang="en-us"/>
            </a:pPr>
            <a:endParaRPr lang="hu-HU" sz="2800" b="1" cap="none" dirty="0">
              <a:solidFill>
                <a:schemeClr val="bg1"/>
              </a:solidFill>
              <a:latin typeface="Book Antiqua" charset="0"/>
              <a:ea typeface="Calibri" pitchFamily="2" charset="0"/>
              <a:cs typeface="Calibri Light" pitchFamily="2" charset="0"/>
            </a:endParaRPr>
          </a:p>
          <a:p>
            <a:pPr algn="l">
              <a:defRPr lang="en-us"/>
            </a:pPr>
            <a:r>
              <a:rPr lang="hu-HU" sz="2800" b="1" dirty="0">
                <a:solidFill>
                  <a:schemeClr val="bg1"/>
                </a:solidFill>
                <a:latin typeface="Book Antiqua" charset="0"/>
                <a:cs typeface="Calibri Light" pitchFamily="2" charset="0"/>
              </a:rPr>
              <a:t> </a:t>
            </a:r>
            <a:r>
              <a:rPr lang="hu-hu" sz="2800" b="1" cap="none" dirty="0">
                <a:solidFill>
                  <a:schemeClr val="bg1"/>
                </a:solidFill>
                <a:latin typeface="Book Antiqua" charset="0"/>
                <a:ea typeface="Calibri" pitchFamily="2" charset="0"/>
                <a:cs typeface="Calibri Light" pitchFamily="2" charset="0"/>
              </a:rPr>
              <a:t>FLEXIBILITY &amp; CHOICE</a:t>
            </a:r>
          </a:p>
          <a:p>
            <a:pPr algn="l">
              <a:defRPr lang="en-us"/>
            </a:pPr>
            <a:r>
              <a:rPr lang="hu-hu" sz="2800" b="1" cap="none" dirty="0">
                <a:solidFill>
                  <a:schemeClr val="bg1"/>
                </a:solidFill>
                <a:latin typeface="Book Antiqua" charset="0"/>
                <a:ea typeface="Calibri" pitchFamily="2" charset="0"/>
                <a:cs typeface="Calibri Light" pitchFamily="2" charset="0"/>
              </a:rPr>
              <a:t> </a:t>
            </a:r>
          </a:p>
          <a:p>
            <a:pPr algn="l">
              <a:defRPr lang="en-us"/>
            </a:pPr>
            <a:endParaRPr lang="hu-HU" sz="2800" b="1" dirty="0">
              <a:solidFill>
                <a:schemeClr val="bg1"/>
              </a:solidFill>
              <a:latin typeface="Book Antiqua" charset="0"/>
              <a:cs typeface="Calibri Light" pitchFamily="2" charset="0"/>
            </a:endParaRPr>
          </a:p>
          <a:p>
            <a:pPr algn="l">
              <a:defRPr lang="en-us"/>
            </a:pPr>
            <a:r>
              <a:rPr lang="hu-HU" sz="2800" b="1" cap="none" dirty="0">
                <a:solidFill>
                  <a:schemeClr val="bg1"/>
                </a:solidFill>
                <a:latin typeface="Book Antiqua" charset="0"/>
                <a:ea typeface="Calibri" pitchFamily="2" charset="0"/>
                <a:cs typeface="Calibri Light" pitchFamily="2" charset="0"/>
              </a:rPr>
              <a:t>An Overview of MH101 Bachelor of Arts Degree</a:t>
            </a:r>
            <a:endParaRPr lang="hu-hu" sz="2800" b="1" cap="none" dirty="0">
              <a:solidFill>
                <a:schemeClr val="bg1"/>
              </a:solidFill>
              <a:latin typeface="Book Antiqua" charset="0"/>
              <a:ea typeface="Calibri" pitchFamily="2" charset="0"/>
              <a:cs typeface="Calibri Light" pitchFamily="2" charset="0"/>
            </a:endParaRPr>
          </a:p>
          <a:p>
            <a:pPr algn="l">
              <a:defRPr lang="en-us"/>
            </a:pPr>
            <a:endParaRPr lang="hu-hu" sz="2800" b="1" cap="none" dirty="0">
              <a:solidFill>
                <a:schemeClr val="bg1"/>
              </a:solidFill>
              <a:latin typeface="Book Antiqua" charset="0"/>
              <a:ea typeface="Calibri" pitchFamily="2" charset="0"/>
              <a:cs typeface="Calibri Light" pitchFamily="2" charset="0"/>
            </a:endParaRPr>
          </a:p>
        </p:txBody>
      </p:sp>
      <p:pic>
        <p:nvPicPr>
          <p:cNvPr id="5" name="Picture 5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dYXYZ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2QIAAGAIAAD5AgAAFAU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AAAAAtIQAAvwsAAK0kAAAQAAAAJgAAAAgAAAD//////////w=="/>
              </a:ext>
            </a:extLst>
          </p:cNvPicPr>
          <p:nvPr/>
        </p:nvPicPr>
        <p:blipFill>
          <a:blip r:embed="rId2"/>
          <a:srcRect l="7290" t="21440" r="7610" b="13000"/>
          <a:stretch>
            <a:fillRect/>
          </a:stretch>
        </p:blipFill>
        <p:spPr>
          <a:xfrm>
            <a:off x="152400" y="5393055"/>
            <a:ext cx="1757045" cy="5689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Jd32QzA7TtCmFZA+Lgt+yg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kSsAAAAAAABAOAAAkgUAABAAAAAmAAAACAAAAP//////////"/>
              </a:ext>
            </a:extLst>
          </p:cNvSpPr>
          <p:nvPr/>
        </p:nvSpPr>
        <p:spPr>
          <a:xfrm>
            <a:off x="7082155" y="0"/>
            <a:ext cx="2061845" cy="905510"/>
          </a:xfrm>
          <a:prstGeom prst="rect">
            <a:avLst/>
          </a:prstGeom>
          <a:blipFill>
            <a:blip r:embed="rId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OAQAAKsJAACfNQAAXRQAABAgAAAmAAAACAAAAP//////////"/>
              </a:ext>
            </a:extLst>
          </p:cNvSpPr>
          <p:nvPr/>
        </p:nvSpPr>
        <p:spPr>
          <a:xfrm>
            <a:off x="685800" y="1571625"/>
            <a:ext cx="8030845" cy="1738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299085" marR="46990" indent="-286385" defTabSz="914400">
              <a:lnSpc>
                <a:spcPct val="100000"/>
              </a:lnSpc>
              <a:spcAft>
                <a:spcPts val="600"/>
              </a:spcAft>
              <a:buFont typeface="Wingdings" charset="2"/>
              <a:buChar char="Ø"/>
              <a:tabLst>
                <a:tab pos="299720" algn="l"/>
                <a:tab pos="7585710" algn="l"/>
              </a:tabLst>
              <a:defRPr lang="en-us"/>
            </a:pP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Transition </a:t>
            </a:r>
            <a:r>
              <a:rPr lang="en-ie" b="1" cap="none" dirty="0">
                <a:latin typeface="Book Antiqua" charset="0"/>
                <a:ea typeface="Calibri" pitchFamily="2" charset="0"/>
                <a:cs typeface="Arial" pitchFamily="2" charset="0"/>
              </a:rPr>
              <a:t>to university: 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Critical Skills is 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designed to help first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-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year students to learn, experience, practice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,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 and develop essential skills that will support their University career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and/or are highly valued by today’s employers.</a:t>
            </a:r>
          </a:p>
          <a:p>
            <a:pPr marL="299085" marR="46990" indent="-286385" defTabSz="914400">
              <a:lnSpc>
                <a:spcPct val="100000"/>
              </a:lnSpc>
              <a:spcAft>
                <a:spcPts val="600"/>
              </a:spcAft>
              <a:buFont typeface="Wingdings" charset="2"/>
              <a:buChar char="Ø"/>
              <a:tabLst>
                <a:tab pos="299720" algn="l"/>
                <a:tab pos="7585710" algn="l"/>
              </a:tabLst>
              <a:defRPr lang="en-us"/>
            </a:pPr>
            <a:r>
              <a:rPr lang="en-ie" b="1" cap="none" dirty="0">
                <a:latin typeface="Book Antiqua" charset="0"/>
                <a:ea typeface="Calibri" pitchFamily="2" charset="0"/>
                <a:cs typeface="Arial" pitchFamily="2" charset="0"/>
              </a:rPr>
              <a:t>Available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with all subject combinations</a:t>
            </a:r>
            <a:r>
              <a:rPr lang="hu-hu" b="1" cap="none" dirty="0">
                <a:latin typeface="Book Antiqua" charset="0"/>
                <a:ea typeface="Calibri" pitchFamily="2" charset="0"/>
                <a:cs typeface="Arial" pitchFamily="2" charset="0"/>
              </a:rPr>
              <a:t>, </a:t>
            </a:r>
            <a:r>
              <a:rPr lang="en-ie" b="1" cap="none" dirty="0">
                <a:latin typeface="Book Antiqua" charset="0"/>
                <a:ea typeface="Calibri" pitchFamily="2" charset="0"/>
                <a:cs typeface="Arial" pitchFamily="2" charset="0"/>
              </a:rPr>
              <a:t>offered in thematic and universal version; 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you just choose the one that most appeals to you. </a:t>
            </a:r>
          </a:p>
        </p:txBody>
      </p:sp>
      <p:sp>
        <p:nvSpPr>
          <p:cNvPr id="4" name="object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/QIAAKUFAADaNgAADQkAABAgAAAmAAAACAAAAD0wAAAAAAAA"/>
              </a:ext>
            </a:extLst>
          </p:cNvSpPr>
          <p:nvPr>
            <p:ph type="title"/>
          </p:nvPr>
        </p:nvSpPr>
        <p:spPr>
          <a:xfrm>
            <a:off x="485775" y="917575"/>
            <a:ext cx="8430895" cy="55372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defRPr lang="en-us"/>
            </a:pPr>
            <a:r>
              <a:rPr lang="en-ie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Critical Skills</a:t>
            </a:r>
            <a:endParaRPr lang="en-us" sz="2400" cap="none" dirty="0">
              <a:latin typeface="Book Antiqua" charset="0"/>
              <a:ea typeface="Calibri" pitchFamily="2" charset="0"/>
              <a:cs typeface="Calibri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547745"/>
          <a:ext cx="7429500" cy="27997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1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b="1" cap="none">
                          <a:solidFill>
                            <a:srgbClr val="FFFFFF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Skills include</a:t>
                      </a:r>
                      <a:endParaRPr lang="en-ie" cap="none">
                        <a:latin typeface="Book Antiqua" charset="0"/>
                        <a:ea typeface="Calibri" pitchFamily="2" charset="0"/>
                        <a:cs typeface="Bookman Old Style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 b="1" cap="none">
                          <a:solidFill>
                            <a:srgbClr val="FFFFFF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Class design</a:t>
                      </a:r>
                      <a:endParaRPr lang="en-ie" cap="none"/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71475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2435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cap="none" spc="-2" noProof="1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Academic writing</a:t>
                      </a:r>
                    </a:p>
                    <a:p>
                      <a:pPr marL="371475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2435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cap="none" spc="2" noProof="1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Analysis and use of data</a:t>
                      </a:r>
                      <a:endParaRPr cap="none" noProof="1">
                        <a:latin typeface="Book Antiqua" charset="0"/>
                        <a:ea typeface="Calibri" pitchFamily="2" charset="0"/>
                        <a:cs typeface="Bookman Old Style" charset="0"/>
                      </a:endParaRPr>
                    </a:p>
                    <a:p>
                      <a:pPr marL="371475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2435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cap="none" spc="-2" noProof="1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Analytical thinking</a:t>
                      </a:r>
                    </a:p>
                    <a:p>
                      <a:pPr marL="371475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2435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cap="none" spc="-2" noProof="1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Communication</a:t>
                      </a:r>
                    </a:p>
                    <a:p>
                      <a:pPr marL="371475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2435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cap="none" spc="-2" noProof="1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Developing learning skills</a:t>
                      </a:r>
                    </a:p>
                    <a:p>
                      <a:pPr marL="371475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2435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cap="none" spc="-2" noProof="1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Information processing</a:t>
                      </a:r>
                    </a:p>
                    <a:p>
                      <a:pPr marL="371475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2435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cap="none" spc="-2" noProof="1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Interpersonal skills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/>
                    <a:p>
                      <a:pPr marL="372110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3070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Optional</a:t>
                      </a:r>
                      <a:r>
                        <a:rPr lang="hu-hu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 </a:t>
                      </a:r>
                    </a:p>
                    <a:p>
                      <a:pPr marL="372110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3070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In </a:t>
                      </a:r>
                      <a:r>
                        <a:rPr lang="hu-hu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r>
                        <a:rPr lang="hu-hu" cap="none" baseline="30000">
                          <a:latin typeface="Book Antiqua" charset="0"/>
                          <a:ea typeface="Calibri" pitchFamily="2" charset="0"/>
                          <a:cs typeface="Arial" pitchFamily="2" charset="0"/>
                        </a:rPr>
                        <a:t>st</a:t>
                      </a:r>
                      <a:r>
                        <a:rPr lang="hu-hu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 year only</a:t>
                      </a:r>
                      <a:endParaRPr lang="en-us" cap="none" spc="-2">
                        <a:latin typeface="Book Antiqua" charset="0"/>
                        <a:ea typeface="Calibri" pitchFamily="2" charset="0"/>
                        <a:cs typeface="Bookman Old Style" charset="0"/>
                      </a:endParaRPr>
                    </a:p>
                    <a:p>
                      <a:pPr marL="372110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3070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15 credits </a:t>
                      </a:r>
                    </a:p>
                    <a:p>
                      <a:pPr marL="372110" marR="0" indent="-285750" algn="l" defTabSz="91440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3070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Small group sessions</a:t>
                      </a:r>
                      <a:endParaRPr lang="en-us" cap="none">
                        <a:latin typeface="Book Antiqua" charset="0"/>
                        <a:ea typeface="Calibri" pitchFamily="2" charset="0"/>
                        <a:cs typeface="Bookman Old Style" charset="0"/>
                      </a:endParaRPr>
                    </a:p>
                    <a:p>
                      <a:pPr marL="372110" marR="107950" indent="-285750" algn="l" defTabSz="914400">
                        <a:lnSpc>
                          <a:spcPts val="1935"/>
                        </a:lnSpc>
                        <a:spcBef>
                          <a:spcPts val="465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3070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P</a:t>
                      </a:r>
                      <a:r>
                        <a:rPr lang="en-us" cap="none" spc="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ee</a:t>
                      </a: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r</a:t>
                      </a:r>
                      <a:r>
                        <a:rPr lang="hu-hu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-</a:t>
                      </a: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grou</a:t>
                      </a:r>
                      <a:r>
                        <a:rPr lang="en-us" cap="none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p formation</a:t>
                      </a:r>
                      <a:r>
                        <a:rPr lang="en-us" cap="none" spc="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 </a:t>
                      </a:r>
                      <a:r>
                        <a:rPr lang="en-us" cap="none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through </a:t>
                      </a: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activ</a:t>
                      </a:r>
                      <a:r>
                        <a:rPr lang="en-us" cap="none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e</a:t>
                      </a:r>
                      <a:r>
                        <a:rPr lang="en-us" cap="none" spc="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 </a:t>
                      </a: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l</a:t>
                      </a:r>
                      <a:r>
                        <a:rPr lang="en-us" cap="none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e</a:t>
                      </a: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arning</a:t>
                      </a:r>
                      <a:endParaRPr lang="en-us" cap="none">
                        <a:latin typeface="Book Antiqua" charset="0"/>
                        <a:ea typeface="Calibri" pitchFamily="2" charset="0"/>
                        <a:cs typeface="Bookman Old Style" charset="0"/>
                      </a:endParaRPr>
                    </a:p>
                    <a:p>
                      <a:pPr marL="372110" marR="100330" indent="-285750" algn="l" defTabSz="914400">
                        <a:lnSpc>
                          <a:spcPts val="1935"/>
                        </a:lnSpc>
                        <a:spcBef>
                          <a:spcPts val="430"/>
                        </a:spcBef>
                        <a:buClr>
                          <a:schemeClr val="accent1"/>
                        </a:buClr>
                        <a:buSzTx/>
                        <a:buFont typeface="Arial" pitchFamily="2" charset="0"/>
                        <a:buChar char="•"/>
                        <a:tabLst>
                          <a:tab pos="433070" algn="l"/>
                        </a:tabLst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F</a:t>
                      </a:r>
                      <a:r>
                        <a:rPr lang="en-us" cap="none" spc="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ee</a:t>
                      </a: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dbac</a:t>
                      </a:r>
                      <a:r>
                        <a:rPr lang="en-us" cap="none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k</a:t>
                      </a:r>
                      <a:r>
                        <a:rPr lang="en-us" cap="none" spc="-5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 </a:t>
                      </a: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from</a:t>
                      </a:r>
                      <a:r>
                        <a:rPr lang="en-us" cap="none" spc="-3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 </a:t>
                      </a:r>
                      <a:r>
                        <a:rPr lang="en-us" cap="none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instructor</a:t>
                      </a:r>
                      <a:r>
                        <a:rPr lang="en-us" cap="none" spc="-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 and p</a:t>
                      </a:r>
                      <a:r>
                        <a:rPr lang="en-us" cap="none" spc="2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ee</a:t>
                      </a:r>
                      <a:r>
                        <a:rPr lang="en-us" cap="none">
                          <a:latin typeface="Book Antiqua" charset="0"/>
                          <a:ea typeface="Calibri" pitchFamily="2" charset="0"/>
                          <a:cs typeface="Bookman Old Style" charset="0"/>
                        </a:rPr>
                        <a:t>rs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Jd32QzA7TtCmFZA+Lgt+yg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kSsAAAAAAABAOAAAkgUAABAAAAAmAAAACAAAAP//////////"/>
              </a:ext>
            </a:extLst>
          </p:cNvSpPr>
          <p:nvPr/>
        </p:nvSpPr>
        <p:spPr>
          <a:xfrm>
            <a:off x="7082155" y="0"/>
            <a:ext cx="2061845" cy="905510"/>
          </a:xfrm>
          <a:prstGeom prst="rect">
            <a:avLst/>
          </a:prstGeom>
          <a:blipFill>
            <a:blip r:embed="rId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CQQAAIgOAABwNQAA+yIAABAgAAAmAAAACAAAAP//////////"/>
              </a:ext>
            </a:extLst>
          </p:cNvSpPr>
          <p:nvPr/>
        </p:nvSpPr>
        <p:spPr>
          <a:xfrm>
            <a:off x="609600" y="1676400"/>
            <a:ext cx="8030845" cy="4488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12700" marR="46990" defTabSz="914400">
              <a:lnSpc>
                <a:spcPct val="100000"/>
              </a:lnSpc>
              <a:tabLst>
                <a:tab pos="299720" algn="l"/>
                <a:tab pos="7585710" algn="l"/>
              </a:tabLst>
              <a:defRPr lang="en-us"/>
            </a:pPr>
            <a:r>
              <a:rPr lang="hu-HU" b="1" cap="none" dirty="0">
                <a:latin typeface="Book Antiqua" charset="0"/>
                <a:ea typeface="Calibri" pitchFamily="2" charset="0"/>
                <a:cs typeface="Arial" pitchFamily="2" charset="0"/>
              </a:rPr>
              <a:t>First year: 60 credits / 2 semesters. </a:t>
            </a:r>
          </a:p>
          <a:p>
            <a:pPr marL="12700" marR="46990">
              <a:tabLst>
                <a:tab pos="299720" algn="l"/>
                <a:tab pos="7585710" algn="l"/>
              </a:tabLst>
              <a:defRPr lang="en-us"/>
            </a:pPr>
            <a:r>
              <a:rPr lang="hu-hu" b="1" dirty="0">
                <a:latin typeface="Book Antiqua" charset="0"/>
                <a:cs typeface="Arial" pitchFamily="2" charset="0"/>
              </a:rPr>
              <a:t>Several ways to collect your 60 credits</a:t>
            </a:r>
            <a:endParaRPr lang="hu-HU" b="1" dirty="0">
              <a:latin typeface="Book Antiqua" charset="0"/>
              <a:cs typeface="Arial" pitchFamily="2" charset="0"/>
            </a:endParaRPr>
          </a:p>
          <a:p>
            <a:pPr marL="299085" marR="46990" indent="-286385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  <a:tab pos="7585710" algn="l"/>
              </a:tabLst>
              <a:defRPr lang="en-us"/>
            </a:pPr>
            <a:endParaRPr lang="hu-HU" sz="1000" b="1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9085" marR="46990" indent="-286385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  <a:tab pos="7585710" algn="l"/>
              </a:tabLst>
              <a:defRPr lang="en-us"/>
            </a:pP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4 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s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u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b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je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c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ts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(4 x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15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cre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its):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h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i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spc="-6" dirty="0">
                <a:latin typeface="Book Antiqua" charset="0"/>
                <a:ea typeface="Calibri" pitchFamily="2" charset="0"/>
                <a:cs typeface="Arial" pitchFamily="2" charset="0"/>
              </a:rPr>
              <a:t>w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</a:t>
            </a:r>
            <a:r>
              <a:rPr lang="en-us" cap="none" spc="10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y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ou</a:t>
            </a:r>
            <a:r>
              <a:rPr lang="en-us" cap="none" spc="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to stu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y the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gr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at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st</a:t>
            </a:r>
            <a:r>
              <a:rPr lang="en-us" cap="none" spc="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ra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ge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 of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su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b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j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cts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ci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6" dirty="0">
                <a:latin typeface="Book Antiqua" charset="0"/>
                <a:ea typeface="Calibri" pitchFamily="2" charset="0"/>
                <a:cs typeface="Arial" pitchFamily="2" charset="0"/>
              </a:rPr>
              <a:t>w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h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i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ch</a:t>
            </a:r>
            <a:r>
              <a:rPr lang="en-us" cap="none" spc="8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y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ou</a:t>
            </a:r>
            <a:r>
              <a:rPr lang="en-us" cap="none" spc="5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pr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fe</a:t>
            </a:r>
            <a:r>
              <a:rPr lang="en-us" cap="none" spc="-17" dirty="0">
                <a:latin typeface="Book Antiqua" charset="0"/>
                <a:ea typeface="Calibri" pitchFamily="2" charset="0"/>
                <a:cs typeface="Arial" pitchFamily="2" charset="0"/>
              </a:rPr>
              <a:t>r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.</a:t>
            </a:r>
          </a:p>
          <a:p>
            <a:pPr marL="299085" indent="-286385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</a:tabLst>
              <a:defRPr lang="en-us"/>
            </a:pP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3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subje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c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ts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+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C</a:t>
            </a:r>
            <a:r>
              <a:rPr lang="en-us" b="1" cap="none" spc="-3" dirty="0">
                <a:latin typeface="Book Antiqua" charset="0"/>
                <a:ea typeface="Calibri" pitchFamily="2" charset="0"/>
                <a:cs typeface="Arial" pitchFamily="2" charset="0"/>
              </a:rPr>
              <a:t>r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iti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ca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l S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k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ills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(4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x</a:t>
            </a:r>
            <a:r>
              <a:rPr lang="en-us" cap="none" spc="-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15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cr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ed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its):</a:t>
            </a:r>
            <a:r>
              <a:rPr lang="en-us" cap="none" spc="-6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h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is</a:t>
            </a:r>
            <a:r>
              <a:rPr lang="en-us" cap="none" spc="-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lo</a:t>
            </a:r>
            <a:r>
              <a:rPr lang="en-us" cap="none" spc="-8" dirty="0">
                <a:latin typeface="Book Antiqua" charset="0"/>
                <a:ea typeface="Calibri" pitchFamily="2" charset="0"/>
                <a:cs typeface="Arial" pitchFamily="2" charset="0"/>
              </a:rPr>
              <a:t>w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</a:t>
            </a:r>
            <a:r>
              <a:rPr lang="en-us" cap="none" spc="8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y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u</a:t>
            </a:r>
            <a:r>
              <a:rPr lang="en-us" cap="none" spc="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to take</a:t>
            </a:r>
            <a:r>
              <a:rPr lang="en-us" cap="none" spc="-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ra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ge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of su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b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j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ct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s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so take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he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Critic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Ski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ls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co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u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rse.</a:t>
            </a:r>
          </a:p>
          <a:p>
            <a:pPr marL="299085" marR="5080" indent="-286385">
              <a:buFont typeface="Wingdings" charset="2"/>
              <a:buChar char="Ø"/>
              <a:tabLst>
                <a:tab pos="299720" algn="l"/>
              </a:tabLst>
              <a:defRPr lang="en-us"/>
            </a:pP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b="1" cap="none" spc="-14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u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b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le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sub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j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c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and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spc="-3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b="1" cap="none" spc="7" dirty="0">
                <a:latin typeface="Book Antiqua" charset="0"/>
                <a:ea typeface="Calibri" pitchFamily="2" charset="0"/>
                <a:cs typeface="Arial" pitchFamily="2" charset="0"/>
              </a:rPr>
              <a:t>w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b="1" cap="none" spc="-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ot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h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r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s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(1 x</a:t>
            </a:r>
            <a:r>
              <a:rPr lang="en-us" cap="none" spc="-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30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cre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its a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2 x</a:t>
            </a:r>
            <a:r>
              <a:rPr lang="en-us" cap="none" spc="-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15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cre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its):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h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i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 a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spc="-6" dirty="0">
                <a:latin typeface="Book Antiqua" charset="0"/>
                <a:ea typeface="Calibri" pitchFamily="2" charset="0"/>
                <a:cs typeface="Arial" pitchFamily="2" charset="0"/>
              </a:rPr>
              <a:t>w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</a:t>
            </a:r>
            <a:r>
              <a:rPr lang="en-us" cap="none" spc="8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y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ou</a:t>
            </a:r>
            <a:r>
              <a:rPr lang="en-us" cap="none" spc="5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to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take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hr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su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b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j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cts,</a:t>
            </a:r>
            <a:r>
              <a:rPr lang="en-us" cap="none" spc="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b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u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to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vote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h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lf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of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y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u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r</a:t>
            </a:r>
            <a:r>
              <a:rPr lang="en-us" cap="none" spc="6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time to</a:t>
            </a:r>
            <a:r>
              <a:rPr lang="en-us" cap="none" spc="-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e su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b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j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ct.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 Double subjects can be: Law, Business, History, Music, </a:t>
            </a:r>
            <a:r>
              <a:rPr lang="hu-HU" dirty="0">
                <a:latin typeface="Book Antiqua" charset="0"/>
                <a:cs typeface="Arial" pitchFamily="2" charset="0"/>
              </a:rPr>
              <a:t>English, Languages for beginners, 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International Development</a:t>
            </a:r>
            <a:r>
              <a:rPr lang="hu-HU" dirty="0">
                <a:latin typeface="Book Antiqua" charset="0"/>
                <a:cs typeface="Arial" pitchFamily="2" charset="0"/>
              </a:rPr>
              <a:t>, Accounting, Geography, Maths 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(Pure), Anthropology, and Computer Science. </a:t>
            </a:r>
            <a:endParaRPr lang="en-us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9085" marR="192405" indent="-286385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</a:tabLst>
              <a:defRPr lang="en-us"/>
            </a:pP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b="1" cap="none" spc="-14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double</a:t>
            </a:r>
            <a:r>
              <a:rPr lang="en-us" b="1" cap="none" spc="-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s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ubje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c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t,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one</a:t>
            </a:r>
            <a:r>
              <a:rPr lang="en-us" b="1" cap="none" spc="-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other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s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ubje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c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t and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C</a:t>
            </a:r>
            <a:r>
              <a:rPr lang="en-us" b="1" cap="none" spc="-3" dirty="0">
                <a:latin typeface="Book Antiqua" charset="0"/>
                <a:ea typeface="Calibri" pitchFamily="2" charset="0"/>
                <a:cs typeface="Arial" pitchFamily="2" charset="0"/>
              </a:rPr>
              <a:t>r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iti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ca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S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k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ills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(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1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x 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3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0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cre</a:t>
            </a:r>
            <a:r>
              <a:rPr lang="en-us" cap="none" spc="-3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its a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2 x</a:t>
            </a:r>
            <a:r>
              <a:rPr lang="en-us" cap="none" spc="-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15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cre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its):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In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this 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pti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y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ou</a:t>
            </a:r>
            <a:r>
              <a:rPr lang="en-us" cap="none" spc="5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take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cap="none" spc="-6" dirty="0">
                <a:latin typeface="Book Antiqua" charset="0"/>
                <a:ea typeface="Calibri" pitchFamily="2" charset="0"/>
                <a:cs typeface="Arial" pitchFamily="2" charset="0"/>
              </a:rPr>
              <a:t>w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spc="5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su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b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j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cts</a:t>
            </a:r>
            <a:r>
              <a:rPr lang="en-us" cap="none" spc="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g</a:t>
            </a:r>
            <a:r>
              <a:rPr lang="en-us" cap="none" spc="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6" dirty="0">
                <a:latin typeface="Book Antiqua" charset="0"/>
                <a:ea typeface="Calibri" pitchFamily="2" charset="0"/>
                <a:cs typeface="Arial" pitchFamily="2" charset="0"/>
              </a:rPr>
              <a:t>w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ith</a:t>
            </a:r>
            <a:r>
              <a:rPr lang="en-us" cap="none" spc="6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the Cr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i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tical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Ski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l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ls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first 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y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r</a:t>
            </a:r>
            <a:r>
              <a:rPr lang="en-us" cap="none" spc="5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co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u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rse.</a:t>
            </a:r>
          </a:p>
          <a:p>
            <a:pPr marL="299085" marR="457200" indent="-286385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</a:tabLst>
              <a:defRPr lang="en-us"/>
            </a:pPr>
            <a:r>
              <a:rPr lang="en-us" b="1" cap="none" spc="-26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b="1" cap="none" spc="7" dirty="0">
                <a:latin typeface="Book Antiqua" charset="0"/>
                <a:ea typeface="Calibri" pitchFamily="2" charset="0"/>
                <a:cs typeface="Arial" pitchFamily="2" charset="0"/>
              </a:rPr>
              <a:t>w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b="1" cap="none" spc="-5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u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b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le</a:t>
            </a:r>
            <a:r>
              <a:rPr lang="en-us" b="1" cap="none" spc="-5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sub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j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b="1" cap="none" spc="-2" dirty="0">
                <a:latin typeface="Book Antiqua" charset="0"/>
                <a:ea typeface="Calibri" pitchFamily="2" charset="0"/>
                <a:cs typeface="Arial" pitchFamily="2" charset="0"/>
              </a:rPr>
              <a:t>c</a:t>
            </a: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ts</a:t>
            </a:r>
            <a:r>
              <a:rPr lang="en-us" b="1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(2 x 30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cre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d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its):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In this 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pti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y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ou</a:t>
            </a:r>
            <a:r>
              <a:rPr lang="en-us" cap="none" spc="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take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n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ly</a:t>
            </a:r>
            <a:r>
              <a:rPr lang="en-us" cap="none" spc="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t</a:t>
            </a:r>
            <a:r>
              <a:rPr lang="en-us" cap="none" spc="-6" dirty="0">
                <a:latin typeface="Book Antiqua" charset="0"/>
                <a:ea typeface="Calibri" pitchFamily="2" charset="0"/>
                <a:cs typeface="Arial" pitchFamily="2" charset="0"/>
              </a:rPr>
              <a:t>w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o su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b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j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cts</a:t>
            </a:r>
            <a:r>
              <a:rPr lang="en-us" cap="none" spc="3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in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2" dirty="0">
                <a:latin typeface="Book Antiqua" charset="0"/>
                <a:ea typeface="Calibri" pitchFamily="2" charset="0"/>
                <a:cs typeface="Arial" pitchFamily="2" charset="0"/>
              </a:rPr>
              <a:t>f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irst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spc="-5" dirty="0">
                <a:latin typeface="Book Antiqua" charset="0"/>
                <a:ea typeface="Calibri" pitchFamily="2" charset="0"/>
                <a:cs typeface="Arial" pitchFamily="2" charset="0"/>
              </a:rPr>
              <a:t>y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us" cap="none" spc="-2" dirty="0">
                <a:latin typeface="Book Antiqua" charset="0"/>
                <a:ea typeface="Calibri" pitchFamily="2" charset="0"/>
                <a:cs typeface="Arial" pitchFamily="2" charset="0"/>
              </a:rPr>
              <a:t>a</a:t>
            </a:r>
            <a:r>
              <a:rPr lang="en-us" cap="none" spc="-17" dirty="0">
                <a:latin typeface="Book Antiqua" charset="0"/>
                <a:ea typeface="Calibri" pitchFamily="2" charset="0"/>
                <a:cs typeface="Arial" pitchFamily="2" charset="0"/>
              </a:rPr>
              <a:t>r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.</a:t>
            </a:r>
          </a:p>
        </p:txBody>
      </p:sp>
      <p:sp>
        <p:nvSpPr>
          <p:cNvPr id="4" name="object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gwIAAI0GAABgNgAAOwwAABAgAAAmAAAACAAAAD0wAAAAAAAA"/>
              </a:ext>
            </a:extLst>
          </p:cNvSpPr>
          <p:nvPr>
            <p:ph type="title"/>
          </p:nvPr>
        </p:nvSpPr>
        <p:spPr>
          <a:xfrm>
            <a:off x="356552" y="905510"/>
            <a:ext cx="8430895" cy="61150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defRPr lang="en-us"/>
            </a:pPr>
            <a:r>
              <a:rPr lang="en-us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Fl</a:t>
            </a:r>
            <a:r>
              <a:rPr lang="en-us" sz="3600" cap="none" spc="-10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e</a:t>
            </a:r>
            <a:r>
              <a:rPr lang="en-us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xible</a:t>
            </a:r>
            <a:r>
              <a:rPr lang="en-us" sz="3600" cap="none" spc="-3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fi</a:t>
            </a:r>
            <a:r>
              <a:rPr lang="en-us" sz="3600" cap="none" spc="-10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r</a:t>
            </a:r>
            <a:r>
              <a:rPr lang="en-us" sz="3600" cap="none" spc="-6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s</a:t>
            </a:r>
            <a:r>
              <a:rPr lang="en-us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t</a:t>
            </a:r>
            <a:r>
              <a:rPr lang="en-us" sz="3600" cap="none" spc="-3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3600" cap="none" spc="-10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y</a:t>
            </a:r>
            <a:r>
              <a:rPr lang="en-us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ear</a:t>
            </a:r>
            <a:r>
              <a:rPr lang="en-us" sz="3600" cap="none" spc="-3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3600" cap="none" spc="-6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B</a:t>
            </a:r>
            <a:r>
              <a:rPr lang="en-us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A </a:t>
            </a:r>
            <a:r>
              <a:rPr lang="en-us" sz="3600" cap="none" spc="-6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s</a:t>
            </a:r>
            <a:r>
              <a:rPr lang="en-us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tructu</a:t>
            </a:r>
            <a:r>
              <a:rPr lang="en-us" sz="3600" cap="none" spc="-6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r</a:t>
            </a:r>
            <a:r>
              <a:rPr lang="en-us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e</a:t>
            </a:r>
            <a:r>
              <a:rPr lang="hu-hu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 </a:t>
            </a:r>
            <a:endParaRPr lang="en-us" sz="2400" cap="none" dirty="0">
              <a:latin typeface="Book Antiqua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kAAAAEgAAACQAAAASAAAAAAAAAABAAAAAAAAAAEAAABQAAAAAAAAAAAA4D8AAAAAAADgPwAAAAAAAOA/AAAAAAAA4D8AAAAAAADgPwAAAAAAAOA/AAAAAAAA4D8AAAAAAADgPwAAAAAAAOA/AAAAAAAA4D8CAAAAjAAAAAEAAAAAAAAAwAAAAP///wgAAAAAAAAAAAAAAAAAAAAAAAAAAAAAAAAAAAAAZAAAAAEAAABAAAAAAAAAAAAAAAAAAAAAAAAAAAAAAAAAAAAAAAAAAAAAAAAAAAAAAAAAAAAAAAAAAAAAAAAAAAAAAAAAAAAAAAAAAAAAAAAAAAAAAAAAAAAAAAAAAAAAFAAAADwAAAAA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AAAAP///wEAAAAAAAAAAAAAAAAAAAAAAAAAAAAAAAAAAAAAAAAAADtgjAB/f38A7uzhA8zMzADAwP8Af39/AAAAAAAAAAAAAAAAAAAAAAAAAAAAIQAAABgAAAAUAAAA/v///ywFAADcBwAAMygAABAAAAAmAAAACAAAAP//////////"/>
              </a:ext>
            </a:extLst>
          </p:cNvSpPr>
          <p:nvPr/>
        </p:nvSpPr>
        <p:spPr>
          <a:xfrm>
            <a:off x="-1270" y="840740"/>
            <a:ext cx="1278890" cy="56940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n-us" sz="1350" cap="none"/>
          </a:p>
        </p:txBody>
      </p:sp>
      <p:sp>
        <p:nvSpPr>
          <p:cNvPr id="3" name="TextBox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bAAAADYAAABsAAAANg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cAIAAAcIAABrBQAA9h8AABAgAAAmAAAACAAAAP//////////"/>
              </a:ext>
            </a:extLst>
          </p:cNvSpPr>
          <p:nvPr/>
        </p:nvSpPr>
        <p:spPr>
          <a:xfrm rot="16200000">
            <a:off x="-1306830" y="3007995"/>
            <a:ext cx="3890645" cy="484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spcCol="215900" anchor="t"/>
          <a:lstStyle/>
          <a:p>
            <a:pPr>
              <a:defRPr lang="en-us"/>
            </a:pPr>
            <a:r>
              <a:rPr lang="en-ie" sz="2700" b="1" cap="none">
                <a:solidFill>
                  <a:schemeClr val="bg1"/>
                </a:solidFill>
                <a:latin typeface="Book Antiqua" charset="0"/>
                <a:ea typeface="Calibri" pitchFamily="2" charset="0"/>
                <a:cs typeface="Arial" pitchFamily="2" charset="0"/>
              </a:rPr>
              <a:t>MH101 Subject Groups</a:t>
            </a:r>
            <a:endParaRPr lang="en-us" sz="1350" cap="none">
              <a:solidFill>
                <a:schemeClr val="bg1"/>
              </a:solidFill>
              <a:latin typeface="Book Antiqua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4" name="Picture 5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dYXYZ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2QIAAGAIAAD5AgAAFAU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DnJAAA3AcAACooAAAQAAAAJgAAAAgAAAD//////////w=="/>
              </a:ext>
            </a:extLst>
          </p:cNvPicPr>
          <p:nvPr/>
        </p:nvPicPr>
        <p:blipFill>
          <a:blip r:embed="rId2"/>
          <a:srcRect l="7290" t="21440" r="7610" b="13000"/>
          <a:stretch>
            <a:fillRect/>
          </a:stretch>
        </p:blipFill>
        <p:spPr>
          <a:xfrm>
            <a:off x="0" y="5998845"/>
            <a:ext cx="1277620" cy="530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dYXYZ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YAg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sKAAA2BQAAcDUAACoo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75129" y="990600"/>
            <a:ext cx="7013575" cy="56819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Jd32QzA7TtCmFZA+Lgt+yg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kSsAAAAAAABAOAAAkgUAABAAAAAmAAAACAAAAP//////////"/>
              </a:ext>
            </a:extLst>
          </p:cNvSpPr>
          <p:nvPr/>
        </p:nvSpPr>
        <p:spPr>
          <a:xfrm>
            <a:off x="7082155" y="0"/>
            <a:ext cx="2061845" cy="905510"/>
          </a:xfrm>
          <a:prstGeom prst="rect">
            <a:avLst/>
          </a:prstGeom>
          <a:blipFill>
            <a:blip r:embed="rId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wAMAAIoKAACfNQAAgicAABAgAAAmAAAACAAAAP//////////"/>
              </a:ext>
            </a:extLst>
          </p:cNvSpPr>
          <p:nvPr/>
        </p:nvSpPr>
        <p:spPr>
          <a:xfrm>
            <a:off x="609600" y="1713230"/>
            <a:ext cx="8107045" cy="4709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299085" marR="46990" indent="-286385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  <a:tab pos="7585710" algn="l"/>
              </a:tabLst>
              <a:defRPr lang="en-us"/>
            </a:pPr>
            <a:r>
              <a:rPr lang="en-ie" b="1" cap="none" dirty="0">
                <a:latin typeface="Book Antiqua" charset="0"/>
                <a:ea typeface="Calibri" pitchFamily="2" charset="0"/>
                <a:cs typeface="Arial" pitchFamily="2" charset="0"/>
              </a:rPr>
              <a:t>Continu</a:t>
            </a:r>
            <a:r>
              <a:rPr lang="hu-hu" b="1" cap="none" dirty="0">
                <a:latin typeface="Book Antiqua" charset="0"/>
                <a:ea typeface="Calibri" pitchFamily="2" charset="0"/>
                <a:cs typeface="Arial" pitchFamily="2" charset="0"/>
              </a:rPr>
              <a:t>e</a:t>
            </a:r>
            <a:r>
              <a:rPr lang="en-ie" b="1" cap="none" dirty="0">
                <a:latin typeface="Book Antiqua" charset="0"/>
                <a:ea typeface="Calibri" pitchFamily="2" charset="0"/>
                <a:cs typeface="Arial" pitchFamily="2" charset="0"/>
              </a:rPr>
              <a:t> MH101 with </a:t>
            </a:r>
          </a:p>
          <a:p>
            <a:pPr marL="1212850" marR="192405" lvl="2" indent="-285750" defTabSz="914400">
              <a:lnSpc>
                <a:spcPct val="100000"/>
              </a:lnSpc>
              <a:buFont typeface="Wingdings" charset="2"/>
              <a:buChar char="§"/>
              <a:tabLst>
                <a:tab pos="299720" algn="l"/>
              </a:tabLst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Double Major: take two subjects equally to degree level.</a:t>
            </a:r>
          </a:p>
          <a:p>
            <a:pPr marL="1212850" marR="192405" lvl="2" indent="-285750" defTabSz="914400">
              <a:lnSpc>
                <a:spcPct val="100000"/>
              </a:lnSpc>
              <a:buFont typeface="Wingdings" charset="2"/>
              <a:buChar char="§"/>
              <a:tabLst>
                <a:tab pos="299720" algn="l"/>
              </a:tabLst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Major with Minor: place a greater emphasis on one subject but continue to study a second subject. </a:t>
            </a:r>
          </a:p>
          <a:p>
            <a:pPr marL="1212850" marR="192405" lvl="2" indent="-285750" defTabSz="914400">
              <a:lnSpc>
                <a:spcPct val="100000"/>
              </a:lnSpc>
              <a:buFont typeface="Wingdings" charset="2"/>
              <a:buChar char="§"/>
              <a:tabLst>
                <a:tab pos="299720" algn="l"/>
              </a:tabLst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Single Major: specialise in just one subject in your final years. (There </a:t>
            </a:r>
            <a:r>
              <a:rPr lang="en-IE" dirty="0">
                <a:latin typeface="Book Antiqua" charset="0"/>
                <a:cs typeface="Arial" pitchFamily="2" charset="0"/>
              </a:rPr>
              <a:t>are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 only a limited number of subjects that are available a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s a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 Single Major.)</a:t>
            </a:r>
          </a:p>
          <a:p>
            <a:pPr marL="298450" marR="192405" indent="-285750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</a:tabLst>
              <a:defRPr lang="en-us"/>
            </a:pPr>
            <a:r>
              <a:rPr lang="en-ie" b="1" cap="none" dirty="0">
                <a:latin typeface="Book Antiqua" charset="0"/>
                <a:ea typeface="Calibri" pitchFamily="2" charset="0"/>
                <a:cs typeface="Arial" pitchFamily="2" charset="0"/>
              </a:rPr>
              <a:t>Electives 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(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in 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2</a:t>
            </a:r>
            <a:r>
              <a:rPr lang="hu-hu" cap="none" baseline="30000" dirty="0">
                <a:latin typeface="Book Antiqua" charset="0"/>
                <a:ea typeface="Calibri" pitchFamily="2" charset="0"/>
                <a:cs typeface="Arial" pitchFamily="2" charset="0"/>
              </a:rPr>
              <a:t>nd 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 year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):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 optional 10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-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credit short courses to make more of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your university education. Students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who take an Elective do 10 credits less in their other subjects. 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There are more than 30 Electives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 available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 this year.</a:t>
            </a:r>
            <a:endParaRPr lang="hu-hu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8450" marR="192405" indent="-285750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</a:tabLst>
              <a:defRPr lang="en-us"/>
            </a:pPr>
            <a:endParaRPr lang="hu-hu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8450" marR="192405" indent="-285750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</a:tabLst>
              <a:defRPr lang="en-us"/>
            </a:pPr>
            <a:endParaRPr lang="hu-hu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8450" marR="192405" indent="-285750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</a:tabLst>
              <a:defRPr lang="en-us"/>
            </a:pPr>
            <a:endParaRPr lang="hu-hu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8450" marR="192405" indent="-285750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</a:tabLst>
              <a:defRPr lang="en-us"/>
            </a:pPr>
            <a:endParaRPr lang="hu-hu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8450" marR="192405" indent="-285750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</a:tabLst>
              <a:defRPr lang="en-us"/>
            </a:pPr>
            <a:endParaRPr lang="hu-hu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8450" marR="192405" indent="-285750" defTabSz="914400">
              <a:lnSpc>
                <a:spcPct val="100000"/>
              </a:lnSpc>
              <a:buFont typeface="Wingdings" charset="2"/>
              <a:buChar char="Ø"/>
              <a:tabLst>
                <a:tab pos="299720" algn="l"/>
              </a:tabLst>
              <a:defRPr lang="en-us"/>
            </a:pPr>
            <a:endParaRPr lang="hu-hu" cap="none" dirty="0">
              <a:latin typeface="Book Antiqua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4" name="object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UwIAAG4GAAAwNgAA1gkAABAgAAAmAAAACAAAAD0wAAAAAAAA"/>
              </a:ext>
            </a:extLst>
          </p:cNvSpPr>
          <p:nvPr>
            <p:ph type="title"/>
          </p:nvPr>
        </p:nvSpPr>
        <p:spPr>
          <a:xfrm>
            <a:off x="377825" y="1045210"/>
            <a:ext cx="8430895" cy="55372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defRPr lang="en-us"/>
            </a:pPr>
            <a:r>
              <a:rPr lang="hu-hu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Arial" pitchFamily="2" charset="0"/>
              </a:rPr>
              <a:t>After First </a:t>
            </a:r>
            <a:r>
              <a:rPr lang="hu-hu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Year</a:t>
            </a:r>
            <a:endParaRPr lang="en-us" sz="3600" cap="none" dirty="0">
              <a:solidFill>
                <a:srgbClr val="04607A"/>
              </a:solidFill>
              <a:latin typeface="Book Antiqua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TextBox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CBYAAGgQAABQFgAAgBYAABAgAAAmAAAACAAAAP//////////"/>
              </a:ext>
            </a:extLst>
          </p:cNvSpPr>
          <p:nvPr/>
        </p:nvSpPr>
        <p:spPr>
          <a:xfrm>
            <a:off x="3581400" y="2667000"/>
            <a:ext cx="4572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endParaRPr lang="en-ie" cap="non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691045"/>
              </p:ext>
            </p:extLst>
          </p:nvPr>
        </p:nvGraphicFramePr>
        <p:xfrm>
          <a:off x="914400" y="4611370"/>
          <a:ext cx="7726680" cy="1483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 b="1" cap="none">
                          <a:solidFill>
                            <a:srgbClr val="FFFFFF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cap="none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Examples of available Electives this year: </a:t>
                      </a:r>
                      <a:endParaRPr lang="en-ie" sz="1400" cap="none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400" cap="none" dirty="0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Film and Screen Studies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400" cap="none" dirty="0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Influential Ideas in Economics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400" cap="none" dirty="0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Global Environmental Change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hu-hu" sz="1400" cap="none" dirty="0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Great Books</a:t>
                      </a:r>
                      <a:endParaRPr lang="en-ie" sz="1400" cap="none" dirty="0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ie" sz="1400" cap="none" dirty="0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Irish Cultural Heritage</a:t>
                      </a: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 cap="none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cap="none" dirty="0">
                          <a:latin typeface="Book Antiqua" charset="0"/>
                          <a:ea typeface="Calibri" pitchFamily="2" charset="0"/>
                          <a:cs typeface="Calibri" pitchFamily="2" charset="0"/>
                        </a:rPr>
                        <a:t>Philosophy of the digital age and digital ethics</a:t>
                      </a:r>
                      <a:endParaRPr lang="en-ie" sz="1400" cap="none" dirty="0">
                        <a:latin typeface="Book Antiqua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25465973" type="min" val="3708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7C39BF-1C02-91E4-FDE1-97CA1012AA23}"/>
              </a:ext>
            </a:extLst>
          </p:cNvPr>
          <p:cNvSpPr txBox="1"/>
          <p:nvPr/>
        </p:nvSpPr>
        <p:spPr>
          <a:xfrm>
            <a:off x="6705600" y="6352024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continued on next slide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A0AAAAAAAAAAAAAAAAAAAAAAAAAAAAAAAAAAAAAAAAAAAEAAABQAAAAAAAAAAAA4D8AAAAAAADgPwAAAAAAAOA/AAAAAAAA4D8AAAAAAADgPwAAAAAAAOA/AAAAAAAA4D8AAAAAAADgPwAAAAAAAOA/AAAAAAAA4D8CAAAAjAAAAAEAAAACAAAA////AP///wgAAAAAAAAAAJd32QzA7TtCmFZA+Lgt+yg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kSsAAAAAAABAOAAAkgUAABAAAAAmAAAACAAAAP//////////"/>
              </a:ext>
            </a:extLst>
          </p:cNvSpPr>
          <p:nvPr/>
        </p:nvSpPr>
        <p:spPr>
          <a:xfrm>
            <a:off x="7082155" y="0"/>
            <a:ext cx="2061845" cy="905510"/>
          </a:xfrm>
          <a:prstGeom prst="rect">
            <a:avLst/>
          </a:prstGeom>
          <a:blipFill>
            <a:blip r:embed="rId2"/>
            <a:srcRect/>
            <a:stretch/>
          </a:blip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en-us"/>
            </a:pPr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CQQAANkKAAB4HwAAoCcAABAgAAAmAAAACAAAAP//////////"/>
              </a:ext>
            </a:extLst>
          </p:cNvSpPr>
          <p:nvPr/>
        </p:nvSpPr>
        <p:spPr>
          <a:xfrm>
            <a:off x="655955" y="1763395"/>
            <a:ext cx="4459605" cy="4678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marL="299085" marR="46990" indent="-286385" defTabSz="914400">
              <a:buFont typeface="Wingdings" charset="2"/>
              <a:buChar char="Ø"/>
              <a:tabLst>
                <a:tab pos="299720" algn="l"/>
              </a:tabLst>
              <a:defRPr lang="en-us"/>
            </a:pP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Transfer options</a:t>
            </a:r>
            <a:r>
              <a:rPr lang="hu-hu" b="1" cap="none" dirty="0">
                <a:latin typeface="Book Antiqua" charset="0"/>
                <a:ea typeface="Calibri" pitchFamily="2" charset="0"/>
                <a:cs typeface="Arial" pitchFamily="2" charset="0"/>
              </a:rPr>
              <a:t>: 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there may be an option to move into a specialised degree</a:t>
            </a:r>
          </a:p>
          <a:p>
            <a:pPr marL="1212850" marR="192405" lvl="2" indent="-285750" defTabSz="914400">
              <a:buFont typeface="Wingdings" charset="2"/>
              <a:buChar char="§"/>
              <a:tabLst>
                <a:tab pos="299720" algn="l"/>
              </a:tabLst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Following successful completion of 1</a:t>
            </a:r>
            <a:r>
              <a:rPr lang="en-ie" cap="none" baseline="30000" dirty="0">
                <a:latin typeface="Book Antiqua" charset="0"/>
                <a:ea typeface="Calibri" pitchFamily="2" charset="0"/>
                <a:cs typeface="Arial" pitchFamily="2" charset="0"/>
              </a:rPr>
              <a:t>st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 year of the MH101 degree</a:t>
            </a:r>
          </a:p>
          <a:p>
            <a:pPr marL="1212850" marR="192405" lvl="2" indent="-285750" defTabSz="914400">
              <a:buFont typeface="Wingdings" charset="2"/>
              <a:buChar char="§"/>
              <a:tabLst>
                <a:tab pos="299720" algn="l"/>
              </a:tabLst>
              <a:defRPr lang="en-us"/>
            </a:pP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Depending on the subjects you chose in 1</a:t>
            </a:r>
            <a:r>
              <a:rPr lang="en-ie" cap="none" baseline="30000" dirty="0">
                <a:latin typeface="Book Antiqua" charset="0"/>
                <a:ea typeface="Calibri" pitchFamily="2" charset="0"/>
                <a:cs typeface="Arial" pitchFamily="2" charset="0"/>
              </a:rPr>
              <a:t>st</a:t>
            </a:r>
            <a:r>
              <a:rPr lang="en-ie" cap="none" dirty="0">
                <a:latin typeface="Book Antiqua" charset="0"/>
                <a:ea typeface="Calibri" pitchFamily="2" charset="0"/>
                <a:cs typeface="Arial" pitchFamily="2" charset="0"/>
              </a:rPr>
              <a:t> year and your results</a:t>
            </a:r>
          </a:p>
          <a:p>
            <a:pPr marL="1212850" marR="192405" lvl="2" indent="-285750" defTabSz="914400">
              <a:buFont typeface="Wingdings" charset="2"/>
              <a:buChar char="§"/>
              <a:tabLst>
                <a:tab pos="299720" algn="l"/>
              </a:tabLst>
              <a:defRPr lang="en-us"/>
            </a:pPr>
            <a:endParaRPr lang="hu-hu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299085" marR="46990" lvl="2" indent="-286385" defTabSz="914400">
              <a:buFont typeface="Wingdings" charset="2"/>
              <a:buChar char="Ø"/>
              <a:tabLst>
                <a:tab pos="299720" algn="l"/>
              </a:tabLst>
              <a:defRPr lang="en-us"/>
            </a:pPr>
            <a:r>
              <a:rPr lang="en-us" b="1" cap="none" dirty="0">
                <a:latin typeface="Book Antiqua" charset="0"/>
                <a:ea typeface="Calibri" pitchFamily="2" charset="0"/>
                <a:cs typeface="Arial" pitchFamily="2" charset="0"/>
              </a:rPr>
              <a:t>Erasmus or Study Abroad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(after 2</a:t>
            </a:r>
            <a:r>
              <a:rPr lang="en-us" cap="none" baseline="30000" dirty="0">
                <a:latin typeface="Book Antiqua" charset="0"/>
                <a:ea typeface="Calibri" pitchFamily="2" charset="0"/>
                <a:cs typeface="Arial" pitchFamily="2" charset="0"/>
              </a:rPr>
              <a:t>nd</a:t>
            </a:r>
            <a:r>
              <a:rPr lang="hu-hu" cap="none" dirty="0">
                <a:latin typeface="Book Antiqua" charset="0"/>
                <a:ea typeface="Calibri" pitchFamily="2" charset="0"/>
                <a:cs typeface="Arial" pitchFamily="2" charset="0"/>
              </a:rPr>
              <a:t>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 year): MU currently has almost 200 partners in 30 countries on 5 continents. Students taking this option graduate with a </a:t>
            </a:r>
            <a:r>
              <a:rPr lang="en-us" u="sng" cap="none" dirty="0">
                <a:latin typeface="Book Antiqua" charset="0"/>
                <a:ea typeface="Calibri" pitchFamily="2" charset="0"/>
                <a:cs typeface="Arial" pitchFamily="2" charset="0"/>
              </a:rPr>
              <a:t>BA International degree </a:t>
            </a:r>
            <a:r>
              <a:rPr lang="en-us" cap="none" dirty="0">
                <a:latin typeface="Book Antiqua" charset="0"/>
                <a:ea typeface="Calibri" pitchFamily="2" charset="0"/>
                <a:cs typeface="Arial" pitchFamily="2" charset="0"/>
              </a:rPr>
              <a:t>after four years. </a:t>
            </a:r>
          </a:p>
          <a:p>
            <a:pPr marL="927100" marR="192405" lvl="2" defTabSz="914400">
              <a:tabLst>
                <a:tab pos="299720" algn="l"/>
              </a:tabLst>
              <a:defRPr lang="en-us"/>
            </a:pPr>
            <a:endParaRPr lang="en-us" sz="1600" cap="none" dirty="0">
              <a:latin typeface="Book Antiqua" charset="0"/>
              <a:ea typeface="Calibri" pitchFamily="2" charset="0"/>
              <a:cs typeface="Arial" pitchFamily="2" charset="0"/>
            </a:endParaRPr>
          </a:p>
          <a:p>
            <a:pPr marL="12700" marR="46990" defTabSz="914400">
              <a:lnSpc>
                <a:spcPct val="100000"/>
              </a:lnSpc>
              <a:tabLst>
                <a:tab pos="299720" algn="l"/>
                <a:tab pos="7585710" algn="l"/>
              </a:tabLst>
              <a:defRPr lang="en-us"/>
            </a:pPr>
            <a:endParaRPr lang="hu-hu" b="1" cap="none" dirty="0">
              <a:latin typeface="Book Antiqua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4" name="object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gwIAAI0GAABgNgAA9gkAABAgAAAmAAAACAAAAD0wAAAAAAAA"/>
              </a:ext>
            </a:extLst>
          </p:cNvSpPr>
          <p:nvPr>
            <p:ph type="title"/>
          </p:nvPr>
        </p:nvSpPr>
        <p:spPr>
          <a:xfrm>
            <a:off x="408305" y="1064895"/>
            <a:ext cx="8430895" cy="55435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defRPr lang="en-us"/>
            </a:pPr>
            <a:r>
              <a:rPr lang="hu-hu" sz="3600" cap="none" dirty="0">
                <a:solidFill>
                  <a:srgbClr val="04607A"/>
                </a:solidFill>
                <a:latin typeface="Book Antiqua" charset="0"/>
                <a:ea typeface="Calibri" pitchFamily="2" charset="0"/>
                <a:cs typeface="Calibri" pitchFamily="2" charset="0"/>
              </a:rPr>
              <a:t>After First Year </a:t>
            </a:r>
            <a:endParaRPr lang="en-us" sz="2400" cap="none" dirty="0">
              <a:latin typeface="Book Antiqua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5" name="Picture 7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dYXYZ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LA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gfAADZCgAAPzYAAAwk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09464" y="1380807"/>
            <a:ext cx="3702685" cy="40963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dYXYZ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mh8AAJQjAABgNgAAayYAABAgAAAmAAAACAAAAP//////////"/>
              </a:ext>
            </a:extLst>
          </p:cNvSpPr>
          <p:nvPr/>
        </p:nvSpPr>
        <p:spPr>
          <a:xfrm>
            <a:off x="5110099" y="5562281"/>
            <a:ext cx="370205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hu-hu" sz="1200" b="1" cap="none" dirty="0">
                <a:solidFill>
                  <a:srgbClr val="FF0000"/>
                </a:solidFill>
                <a:latin typeface="Book Antiqua" panose="02040602050305030304" pitchFamily="18" charset="0"/>
              </a:rPr>
              <a:t>New transfer option: </a:t>
            </a:r>
          </a:p>
          <a:p>
            <a:pPr>
              <a:defRPr lang="en-us"/>
            </a:pPr>
            <a:r>
              <a:rPr lang="en-gb" sz="1100" cap="none" dirty="0">
                <a:latin typeface="Book Antiqua" panose="02040602050305030304" pitchFamily="18" charset="0"/>
              </a:rPr>
              <a:t>BCL</a:t>
            </a:r>
            <a:r>
              <a:rPr lang="hu-hu" sz="1100" cap="none" dirty="0">
                <a:latin typeface="Book Antiqua" panose="02040602050305030304" pitchFamily="18" charset="0"/>
              </a:rPr>
              <a:t> Law and Languages                                 </a:t>
            </a:r>
            <a:r>
              <a:rPr lang="en-gb" sz="1100" cap="none" dirty="0">
                <a:latin typeface="Book Antiqua" panose="02040602050305030304" pitchFamily="18" charset="0"/>
              </a:rPr>
              <a:t> </a:t>
            </a:r>
            <a:r>
              <a:rPr lang="hu-HU" sz="1100" cap="none" dirty="0">
                <a:latin typeface="Book Antiqua" panose="02040602050305030304" pitchFamily="18" charset="0"/>
              </a:rPr>
              <a:t>	         </a:t>
            </a:r>
            <a:r>
              <a:rPr lang="hu-hu" sz="1100" cap="none" dirty="0">
                <a:latin typeface="Book Antiqua" panose="02040602050305030304" pitchFamily="18" charset="0"/>
              </a:rPr>
              <a:t>MH503</a:t>
            </a:r>
            <a:endParaRPr lang="en-ie" sz="1100" cap="none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D600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E1D6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1287</Words>
  <Application>Microsoft Macintosh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ADLaM Display</vt:lpstr>
      <vt:lpstr>Arial</vt:lpstr>
      <vt:lpstr>Book Antiqua</vt:lpstr>
      <vt:lpstr>Boucherie Block</vt:lpstr>
      <vt:lpstr>Calibri</vt:lpstr>
      <vt:lpstr>Constantia</vt:lpstr>
      <vt:lpstr>Wingdings</vt:lpstr>
      <vt:lpstr>Presentation</vt:lpstr>
      <vt:lpstr>PowerPoint Presentation</vt:lpstr>
      <vt:lpstr>University Life</vt:lpstr>
      <vt:lpstr>University Language</vt:lpstr>
      <vt:lpstr>PowerPoint Presentation</vt:lpstr>
      <vt:lpstr>Critical Skills</vt:lpstr>
      <vt:lpstr>Flexible first year BA structure </vt:lpstr>
      <vt:lpstr>PowerPoint Presentation</vt:lpstr>
      <vt:lpstr>After First Year</vt:lpstr>
      <vt:lpstr>After First Year </vt:lpstr>
      <vt:lpstr>Subject Choice &amp; Programme Options</vt:lpstr>
      <vt:lpstr>Academic Year 2024-25 – Semester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jdoolan</dc:creator>
  <cp:keywords/>
  <dc:description/>
  <cp:lastModifiedBy>Alison Margaret Hood</cp:lastModifiedBy>
  <cp:revision>5</cp:revision>
  <dcterms:created xsi:type="dcterms:W3CDTF">2020-07-24T17:31:34Z</dcterms:created>
  <dcterms:modified xsi:type="dcterms:W3CDTF">2024-09-13T13:59:15Z</dcterms:modified>
</cp:coreProperties>
</file>