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57" r:id="rId6"/>
    <p:sldId id="288" r:id="rId7"/>
    <p:sldId id="264" r:id="rId8"/>
    <p:sldId id="260" r:id="rId9"/>
    <p:sldId id="287" r:id="rId10"/>
    <p:sldId id="294" r:id="rId11"/>
    <p:sldId id="295" r:id="rId12"/>
    <p:sldId id="293" r:id="rId13"/>
  </p:sldIdLst>
  <p:sldSz cx="12192000" cy="6858000"/>
  <p:notesSz cx="6797675" cy="9928225"/>
  <p:defaultTextStyle>
    <a:defPPr>
      <a:defRPr lang="en-GB"/>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78"/>
    <a:srgbClr val="72ABB6"/>
    <a:srgbClr val="822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6D1E2-FBA5-4DC7-AF31-F3AD421CCEC5}" v="2" dt="2024-02-06T15:10:38.354"/>
  </p1510:revLst>
</p1510:revInfo>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snapToGrid="0">
      <p:cViewPr varScale="1">
        <p:scale>
          <a:sx n="78" d="100"/>
          <a:sy n="78" d="100"/>
        </p:scale>
        <p:origin x="893" y="6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1104C101-134C-4A0E-ACFB-A1E6BCA4A696}" type="datetimeFigureOut">
              <a:rPr lang="en-GB"/>
              <a:pPr>
                <a:defRPr/>
              </a:pPr>
              <a:t>31/01/2025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18B15B49-1B40-410B-B5EB-933E59751D19}" type="slidenum">
              <a:rPr lang="en-GB"/>
              <a:pPr>
                <a:defRPr/>
              </a:pPr>
              <a:t>‹#›</a:t>
            </a:fld>
            <a:endParaRPr lang="en-GB"/>
          </a:p>
        </p:txBody>
      </p:sp>
    </p:spTree>
    <p:extLst>
      <p:ext uri="{BB962C8B-B14F-4D97-AF65-F5344CB8AC3E}">
        <p14:creationId xmlns:p14="http://schemas.microsoft.com/office/powerpoint/2010/main" val="600283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17E855BF-BF94-4240-9528-8322F8F0ED84}" type="datetimeFigureOut">
              <a:rPr lang="en-IE" smtClean="0"/>
              <a:t>31/01/2025</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AD045401-48F9-4DD7-B402-1F2E240A8EAD}" type="slidenum">
              <a:rPr lang="en-IE" smtClean="0"/>
              <a:t>‹#›</a:t>
            </a:fld>
            <a:endParaRPr lang="en-IE"/>
          </a:p>
        </p:txBody>
      </p:sp>
    </p:spTree>
    <p:extLst>
      <p:ext uri="{BB962C8B-B14F-4D97-AF65-F5344CB8AC3E}">
        <p14:creationId xmlns:p14="http://schemas.microsoft.com/office/powerpoint/2010/main" val="1559353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brary">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361" y="189186"/>
            <a:ext cx="1156123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775520" y="3933056"/>
            <a:ext cx="9601067" cy="2376264"/>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0419" y="188913"/>
            <a:ext cx="4725279"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2446867" y="4292601"/>
            <a:ext cx="7586133" cy="720576"/>
          </a:xfrm>
          <a:prstGeom prst="rect">
            <a:avLst/>
          </a:prstGeom>
        </p:spPr>
        <p:txBody>
          <a:bodyPr/>
          <a:lstStyle>
            <a:lvl1pPr marL="0" indent="0">
              <a:buNone/>
              <a:defRPr sz="4400" b="1" baseline="0">
                <a:solidFill>
                  <a:schemeClr val="bg1"/>
                </a:solidFill>
              </a:defRPr>
            </a:lvl1pPr>
          </a:lstStyle>
          <a:p>
            <a:pPr lvl="0"/>
            <a:r>
              <a:rPr lang="en-US"/>
              <a:t>Click to edit Master text styles</a:t>
            </a:r>
          </a:p>
        </p:txBody>
      </p:sp>
      <p:sp>
        <p:nvSpPr>
          <p:cNvPr id="17" name="Text Placeholder 12"/>
          <p:cNvSpPr>
            <a:spLocks noGrp="1"/>
          </p:cNvSpPr>
          <p:nvPr>
            <p:ph type="body" sz="quarter" idx="11"/>
          </p:nvPr>
        </p:nvSpPr>
        <p:spPr>
          <a:xfrm>
            <a:off x="2447595" y="5013176"/>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
        <p:nvSpPr>
          <p:cNvPr id="18" name="Text Placeholder 12"/>
          <p:cNvSpPr>
            <a:spLocks noGrp="1"/>
          </p:cNvSpPr>
          <p:nvPr>
            <p:ph type="body" sz="quarter" idx="12"/>
          </p:nvPr>
        </p:nvSpPr>
        <p:spPr>
          <a:xfrm>
            <a:off x="2447595" y="5517232"/>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4698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colour background two images">
    <p:spTree>
      <p:nvGrpSpPr>
        <p:cNvPr id="1" name=""/>
        <p:cNvGrpSpPr/>
        <p:nvPr/>
      </p:nvGrpSpPr>
      <p:grpSpPr>
        <a:xfrm>
          <a:off x="0" y="0"/>
          <a:ext cx="0" cy="0"/>
          <a:chOff x="0" y="0"/>
          <a:chExt cx="0" cy="0"/>
        </a:xfrm>
      </p:grpSpPr>
      <p:sp>
        <p:nvSpPr>
          <p:cNvPr id="5" name="Rectangle 4"/>
          <p:cNvSpPr/>
          <p:nvPr/>
        </p:nvSpPr>
        <p:spPr>
          <a:xfrm>
            <a:off x="455084" y="404814"/>
            <a:ext cx="11328400" cy="5400675"/>
          </a:xfrm>
          <a:prstGeom prst="rect">
            <a:avLst/>
          </a:prstGeom>
          <a:solidFill>
            <a:srgbClr val="00677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pic>
        <p:nvPicPr>
          <p:cNvPr id="6"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7"/>
          <p:cNvSpPr>
            <a:spLocks noGrp="1"/>
          </p:cNvSpPr>
          <p:nvPr>
            <p:ph type="pic" sz="quarter" idx="12"/>
          </p:nvPr>
        </p:nvSpPr>
        <p:spPr>
          <a:xfrm>
            <a:off x="912285" y="2204864"/>
            <a:ext cx="4415367" cy="3168352"/>
          </a:xfrm>
          <a:prstGeom prst="rect">
            <a:avLst/>
          </a:prstGeom>
        </p:spPr>
        <p:txBody>
          <a:bodyPr/>
          <a:lstStyle/>
          <a:p>
            <a:pPr lvl="0"/>
            <a:r>
              <a:rPr lang="en-US" noProof="0"/>
              <a:t>Click icon to add picture</a:t>
            </a:r>
            <a:endParaRPr lang="en-GB" noProof="0"/>
          </a:p>
        </p:txBody>
      </p:sp>
      <p:sp>
        <p:nvSpPr>
          <p:cNvPr id="10" name="Picture Placeholder 7"/>
          <p:cNvSpPr>
            <a:spLocks noGrp="1"/>
          </p:cNvSpPr>
          <p:nvPr>
            <p:ph type="pic" sz="quarter" idx="13"/>
          </p:nvPr>
        </p:nvSpPr>
        <p:spPr>
          <a:xfrm>
            <a:off x="6464301" y="2204864"/>
            <a:ext cx="4415367" cy="3168352"/>
          </a:xfrm>
          <a:prstGeom prst="rect">
            <a:avLst/>
          </a:prstGeom>
        </p:spPr>
        <p:txBody>
          <a:bodyPr/>
          <a:lstStyle/>
          <a:p>
            <a:pPr lvl="0"/>
            <a:r>
              <a:rPr lang="en-US" noProof="0"/>
              <a:t>Click icon to add picture</a:t>
            </a:r>
            <a:endParaRPr lang="en-GB" noProof="0"/>
          </a:p>
        </p:txBody>
      </p:sp>
      <p:sp>
        <p:nvSpPr>
          <p:cNvPr id="11" name="Text Placeholder 6"/>
          <p:cNvSpPr>
            <a:spLocks noGrp="1"/>
          </p:cNvSpPr>
          <p:nvPr>
            <p:ph type="body" sz="quarter" idx="14"/>
          </p:nvPr>
        </p:nvSpPr>
        <p:spPr>
          <a:xfrm>
            <a:off x="995081" y="620688"/>
            <a:ext cx="10081187" cy="1008112"/>
          </a:xfrm>
          <a:prstGeom prst="rect">
            <a:avLst/>
          </a:prstGeom>
        </p:spPr>
        <p:txBody>
          <a:bodyPr/>
          <a:lstStyle>
            <a:lvl1pPr marL="0" indent="0">
              <a:buNone/>
              <a:defRPr sz="4000" b="1">
                <a:solidFill>
                  <a:schemeClr val="bg1"/>
                </a:solidFill>
                <a:latin typeface="+mn-lt"/>
              </a:defRPr>
            </a:lvl1pPr>
            <a:lvl3pPr>
              <a:defRPr>
                <a:solidFill>
                  <a:schemeClr val="bg1"/>
                </a:solidFill>
              </a:defRPr>
            </a:lvl3pPr>
          </a:lstStyle>
          <a:p>
            <a:pPr lvl="0"/>
            <a:r>
              <a:rPr lang="en-US"/>
              <a:t>Click to edit Master text styles</a:t>
            </a:r>
          </a:p>
        </p:txBody>
      </p:sp>
      <p:sp>
        <p:nvSpPr>
          <p:cNvPr id="8" name="Text Placeholder 2"/>
          <p:cNvSpPr>
            <a:spLocks noGrp="1"/>
          </p:cNvSpPr>
          <p:nvPr>
            <p:ph type="body" sz="quarter" idx="15"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57758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lank background two images">
    <p:spTree>
      <p:nvGrpSpPr>
        <p:cNvPr id="1" name=""/>
        <p:cNvGrpSpPr/>
        <p:nvPr/>
      </p:nvGrpSpPr>
      <p:grpSpPr>
        <a:xfrm>
          <a:off x="0" y="0"/>
          <a:ext cx="0" cy="0"/>
          <a:chOff x="0" y="0"/>
          <a:chExt cx="0" cy="0"/>
        </a:xfrm>
      </p:grpSpPr>
      <p:sp>
        <p:nvSpPr>
          <p:cNvPr id="5" name="Rectangle 4"/>
          <p:cNvSpPr/>
          <p:nvPr/>
        </p:nvSpPr>
        <p:spPr>
          <a:xfrm>
            <a:off x="1007534" y="476251"/>
            <a:ext cx="10081684" cy="1008063"/>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6"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7"/>
          <p:cNvSpPr>
            <a:spLocks noGrp="1"/>
          </p:cNvSpPr>
          <p:nvPr>
            <p:ph type="pic" sz="quarter" idx="12"/>
          </p:nvPr>
        </p:nvSpPr>
        <p:spPr>
          <a:xfrm>
            <a:off x="912285" y="2204864"/>
            <a:ext cx="4415367" cy="3168352"/>
          </a:xfrm>
          <a:prstGeom prst="rect">
            <a:avLst/>
          </a:prstGeom>
        </p:spPr>
        <p:txBody>
          <a:bodyPr/>
          <a:lstStyle/>
          <a:p>
            <a:pPr lvl="0"/>
            <a:r>
              <a:rPr lang="en-US" noProof="0"/>
              <a:t>Click icon to add picture</a:t>
            </a:r>
            <a:endParaRPr lang="en-GB" noProof="0"/>
          </a:p>
        </p:txBody>
      </p:sp>
      <p:sp>
        <p:nvSpPr>
          <p:cNvPr id="10" name="Picture Placeholder 7"/>
          <p:cNvSpPr>
            <a:spLocks noGrp="1"/>
          </p:cNvSpPr>
          <p:nvPr>
            <p:ph type="pic" sz="quarter" idx="13"/>
          </p:nvPr>
        </p:nvSpPr>
        <p:spPr>
          <a:xfrm>
            <a:off x="6464301" y="2204864"/>
            <a:ext cx="4415367" cy="3168352"/>
          </a:xfrm>
          <a:prstGeom prst="rect">
            <a:avLst/>
          </a:prstGeom>
        </p:spPr>
        <p:txBody>
          <a:bodyPr/>
          <a:lstStyle/>
          <a:p>
            <a:pPr lvl="0"/>
            <a:r>
              <a:rPr lang="en-US" noProof="0"/>
              <a:t>Click icon to add picture</a:t>
            </a:r>
            <a:endParaRPr lang="en-GB" noProof="0"/>
          </a:p>
        </p:txBody>
      </p:sp>
      <p:sp>
        <p:nvSpPr>
          <p:cNvPr id="11" name="Text Placeholder 6"/>
          <p:cNvSpPr>
            <a:spLocks noGrp="1"/>
          </p:cNvSpPr>
          <p:nvPr>
            <p:ph type="body" sz="quarter" idx="14"/>
          </p:nvPr>
        </p:nvSpPr>
        <p:spPr>
          <a:xfrm>
            <a:off x="995081" y="620689"/>
            <a:ext cx="10081187" cy="720080"/>
          </a:xfrm>
          <a:prstGeom prst="rect">
            <a:avLst/>
          </a:prstGeom>
        </p:spPr>
        <p:txBody>
          <a:bodyPr/>
          <a:lstStyle>
            <a:lvl1pPr marL="0" indent="0">
              <a:buNone/>
              <a:defRPr sz="4000" b="1">
                <a:solidFill>
                  <a:schemeClr val="bg1"/>
                </a:solidFill>
                <a:latin typeface="+mn-lt"/>
              </a:defRPr>
            </a:lvl1pPr>
            <a:lvl3pPr>
              <a:defRPr>
                <a:solidFill>
                  <a:schemeClr val="bg1"/>
                </a:solidFill>
              </a:defRPr>
            </a:lvl3pPr>
          </a:lstStyle>
          <a:p>
            <a:pPr lvl="0"/>
            <a:r>
              <a:rPr lang="en-US"/>
              <a:t>Click to edit Master text styles</a:t>
            </a:r>
          </a:p>
        </p:txBody>
      </p:sp>
      <p:sp>
        <p:nvSpPr>
          <p:cNvPr id="8" name="Text Placeholder 2"/>
          <p:cNvSpPr>
            <a:spLocks noGrp="1"/>
          </p:cNvSpPr>
          <p:nvPr>
            <p:ph type="body" sz="quarter" idx="15" hasCustomPrompt="1"/>
          </p:nvPr>
        </p:nvSpPr>
        <p:spPr>
          <a:xfrm>
            <a:off x="4943872" y="6427788"/>
            <a:ext cx="6816757" cy="334962"/>
          </a:xfrm>
          <a:prstGeom prst="rect">
            <a:avLst/>
          </a:prstGeom>
        </p:spPr>
        <p:txBody>
          <a:bodyPr/>
          <a:lstStyle>
            <a:lvl1pPr marL="0" indent="0" algn="r">
              <a:buNone/>
              <a:defRPr sz="1400" b="1" baseline="0"/>
            </a:lvl1pPr>
          </a:lstStyle>
          <a:p>
            <a:pPr lvl="0"/>
            <a:r>
              <a:rPr lang="en-US" dirty="0"/>
              <a:t>Insert Department/Office name here</a:t>
            </a:r>
            <a:endParaRPr lang="en-IE" dirty="0"/>
          </a:p>
        </p:txBody>
      </p:sp>
    </p:spTree>
    <p:extLst>
      <p:ext uri="{BB962C8B-B14F-4D97-AF65-F5344CB8AC3E}">
        <p14:creationId xmlns:p14="http://schemas.microsoft.com/office/powerpoint/2010/main" val="1886159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image with right title and text colour">
    <p:spTree>
      <p:nvGrpSpPr>
        <p:cNvPr id="1" name=""/>
        <p:cNvGrpSpPr/>
        <p:nvPr/>
      </p:nvGrpSpPr>
      <p:grpSpPr>
        <a:xfrm>
          <a:off x="0" y="0"/>
          <a:ext cx="0" cy="0"/>
          <a:chOff x="0" y="0"/>
          <a:chExt cx="0" cy="0"/>
        </a:xfrm>
      </p:grpSpPr>
      <p:sp>
        <p:nvSpPr>
          <p:cNvPr id="6" name="Rectangle 5"/>
          <p:cNvSpPr/>
          <p:nvPr/>
        </p:nvSpPr>
        <p:spPr>
          <a:xfrm>
            <a:off x="4174067" y="404814"/>
            <a:ext cx="7414684" cy="5400675"/>
          </a:xfrm>
          <a:prstGeom prst="rect">
            <a:avLst/>
          </a:prstGeom>
          <a:solidFill>
            <a:srgbClr val="00677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p:nvSpPr>
        <p:spPr>
          <a:xfrm flipV="1">
            <a:off x="527051" y="5884864"/>
            <a:ext cx="11089216" cy="71437"/>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527382" y="404813"/>
            <a:ext cx="3456517" cy="5407594"/>
          </a:xfrm>
          <a:prstGeom prst="rect">
            <a:avLst/>
          </a:prstGeom>
        </p:spPr>
        <p:txBody>
          <a:bodyPr/>
          <a:lstStyle/>
          <a:p>
            <a:pPr lvl="0"/>
            <a:r>
              <a:rPr lang="en-US" noProof="0"/>
              <a:t>Click icon to add picture</a:t>
            </a:r>
            <a:endParaRPr lang="en-GB" noProof="0"/>
          </a:p>
        </p:txBody>
      </p:sp>
      <p:sp>
        <p:nvSpPr>
          <p:cNvPr id="9" name="Text Placeholder 8"/>
          <p:cNvSpPr>
            <a:spLocks noGrp="1"/>
          </p:cNvSpPr>
          <p:nvPr>
            <p:ph type="body" sz="quarter" idx="11"/>
          </p:nvPr>
        </p:nvSpPr>
        <p:spPr>
          <a:xfrm>
            <a:off x="4463819" y="404814"/>
            <a:ext cx="6817287" cy="647923"/>
          </a:xfrm>
          <a:prstGeom prst="rect">
            <a:avLst/>
          </a:prstGeom>
        </p:spPr>
        <p:txBody>
          <a:bodyPr/>
          <a:lstStyle>
            <a:lvl1pPr marL="0" indent="0">
              <a:buNone/>
              <a:defRPr sz="2400" b="1">
                <a:solidFill>
                  <a:schemeClr val="bg1"/>
                </a:solidFill>
              </a:defRPr>
            </a:lvl1pPr>
          </a:lstStyle>
          <a:p>
            <a:pPr lvl="0"/>
            <a:r>
              <a:rPr lang="en-US"/>
              <a:t>Click to edit Master text styles</a:t>
            </a:r>
          </a:p>
        </p:txBody>
      </p:sp>
      <p:sp>
        <p:nvSpPr>
          <p:cNvPr id="11" name="Text Placeholder 10"/>
          <p:cNvSpPr>
            <a:spLocks noGrp="1"/>
          </p:cNvSpPr>
          <p:nvPr>
            <p:ph type="body" sz="quarter" idx="12"/>
          </p:nvPr>
        </p:nvSpPr>
        <p:spPr>
          <a:xfrm>
            <a:off x="4468993" y="1118393"/>
            <a:ext cx="6824745" cy="4687094"/>
          </a:xfrm>
          <a:prstGeom prst="rect">
            <a:avLst/>
          </a:prstGeom>
        </p:spPr>
        <p:txBody>
          <a:bodyPr/>
          <a:lstStyle>
            <a:lvl1pPr marL="285750" indent="-285750">
              <a:buFont typeface="Arial" panose="020B0604020202020204" pitchFamily="34" charset="0"/>
              <a:buChar char="•"/>
              <a:defRPr sz="1800">
                <a:solidFill>
                  <a:schemeClr val="bg1"/>
                </a:solidFill>
              </a:defRPr>
            </a:lvl1pPr>
          </a:lstStyle>
          <a:p>
            <a:pPr lvl="0"/>
            <a:r>
              <a:rPr lang="en-US"/>
              <a:t>Click to edit Master text styles</a:t>
            </a:r>
          </a:p>
        </p:txBody>
      </p:sp>
      <p:sp>
        <p:nvSpPr>
          <p:cNvPr id="12" name="Text Placeholder 2"/>
          <p:cNvSpPr>
            <a:spLocks noGrp="1"/>
          </p:cNvSpPr>
          <p:nvPr>
            <p:ph type="body" sz="quarter" idx="13"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213255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image with right title and text blank background">
    <p:spTree>
      <p:nvGrpSpPr>
        <p:cNvPr id="1" name=""/>
        <p:cNvGrpSpPr/>
        <p:nvPr/>
      </p:nvGrpSpPr>
      <p:grpSpPr>
        <a:xfrm>
          <a:off x="0" y="0"/>
          <a:ext cx="0" cy="0"/>
          <a:chOff x="0" y="0"/>
          <a:chExt cx="0" cy="0"/>
        </a:xfrm>
      </p:grpSpPr>
      <p:pic>
        <p:nvPicPr>
          <p:cNvPr id="7"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V="1">
            <a:off x="527051" y="5884864"/>
            <a:ext cx="11089216" cy="71437"/>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Picture Placeholder 4"/>
          <p:cNvSpPr>
            <a:spLocks noGrp="1"/>
          </p:cNvSpPr>
          <p:nvPr>
            <p:ph type="pic" sz="quarter" idx="10"/>
          </p:nvPr>
        </p:nvSpPr>
        <p:spPr>
          <a:xfrm>
            <a:off x="527382" y="404664"/>
            <a:ext cx="3456517" cy="5407742"/>
          </a:xfrm>
          <a:prstGeom prst="rect">
            <a:avLst/>
          </a:prstGeom>
        </p:spPr>
        <p:txBody>
          <a:bodyPr/>
          <a:lstStyle/>
          <a:p>
            <a:pPr lvl="0"/>
            <a:r>
              <a:rPr lang="en-US" noProof="0"/>
              <a:t>Click icon to add picture</a:t>
            </a:r>
            <a:endParaRPr lang="en-GB" noProof="0"/>
          </a:p>
        </p:txBody>
      </p:sp>
      <p:sp>
        <p:nvSpPr>
          <p:cNvPr id="9" name="Text Placeholder 8"/>
          <p:cNvSpPr>
            <a:spLocks noGrp="1"/>
          </p:cNvSpPr>
          <p:nvPr>
            <p:ph type="body" sz="quarter" idx="11"/>
          </p:nvPr>
        </p:nvSpPr>
        <p:spPr>
          <a:xfrm>
            <a:off x="4559301" y="404814"/>
            <a:ext cx="7056967" cy="647923"/>
          </a:xfrm>
          <a:prstGeom prst="rect">
            <a:avLst/>
          </a:prstGeom>
        </p:spPr>
        <p:txBody>
          <a:bodyPr/>
          <a:lstStyle>
            <a:lvl1pPr marL="0" indent="0">
              <a:buNone/>
              <a:defRPr sz="2400" b="1">
                <a:solidFill>
                  <a:srgbClr val="006778"/>
                </a:solidFill>
              </a:defRPr>
            </a:lvl1pPr>
          </a:lstStyle>
          <a:p>
            <a:pPr lvl="0"/>
            <a:r>
              <a:rPr lang="en-US"/>
              <a:t>Click to edit Master text styles</a:t>
            </a:r>
          </a:p>
        </p:txBody>
      </p:sp>
      <p:sp>
        <p:nvSpPr>
          <p:cNvPr id="11" name="Text Placeholder 10"/>
          <p:cNvSpPr>
            <a:spLocks noGrp="1"/>
          </p:cNvSpPr>
          <p:nvPr>
            <p:ph type="body" sz="quarter" idx="12"/>
          </p:nvPr>
        </p:nvSpPr>
        <p:spPr>
          <a:xfrm>
            <a:off x="4559301" y="1124744"/>
            <a:ext cx="7056967" cy="4687094"/>
          </a:xfrm>
          <a:prstGeom prst="rect">
            <a:avLst/>
          </a:prstGeom>
        </p:spPr>
        <p:txBody>
          <a:bodyPr/>
          <a:lstStyle>
            <a:lvl1pPr marL="285750" indent="-285750">
              <a:buFont typeface="Arial" panose="020B0604020202020204" pitchFamily="34" charset="0"/>
              <a:buChar char="•"/>
              <a:defRPr sz="1800"/>
            </a:lvl1pPr>
          </a:lstStyle>
          <a:p>
            <a:pPr lvl="0"/>
            <a:r>
              <a:rPr lang="en-US"/>
              <a:t>Click to edit Master text styles</a:t>
            </a:r>
          </a:p>
        </p:txBody>
      </p:sp>
      <p:sp>
        <p:nvSpPr>
          <p:cNvPr id="10" name="Text Placeholder 2"/>
          <p:cNvSpPr>
            <a:spLocks noGrp="1"/>
          </p:cNvSpPr>
          <p:nvPr>
            <p:ph type="body" sz="quarter" idx="13"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421017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Half and half with title">
    <p:spTree>
      <p:nvGrpSpPr>
        <p:cNvPr id="1" name=""/>
        <p:cNvGrpSpPr/>
        <p:nvPr/>
      </p:nvGrpSpPr>
      <p:grpSpPr>
        <a:xfrm>
          <a:off x="0" y="0"/>
          <a:ext cx="0" cy="0"/>
          <a:chOff x="0" y="0"/>
          <a:chExt cx="0" cy="0"/>
        </a:xfrm>
      </p:grpSpPr>
      <p:pic>
        <p:nvPicPr>
          <p:cNvPr id="7"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flipV="1">
            <a:off x="527051" y="5884864"/>
            <a:ext cx="11089216" cy="71437"/>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 name="Text Placeholder 25"/>
          <p:cNvSpPr>
            <a:spLocks noGrp="1"/>
          </p:cNvSpPr>
          <p:nvPr>
            <p:ph type="body" sz="quarter" idx="10"/>
          </p:nvPr>
        </p:nvSpPr>
        <p:spPr>
          <a:xfrm>
            <a:off x="623392" y="260648"/>
            <a:ext cx="10957355" cy="864096"/>
          </a:xfrm>
          <a:prstGeom prst="rect">
            <a:avLst/>
          </a:prstGeom>
        </p:spPr>
        <p:txBody>
          <a:bodyPr/>
          <a:lstStyle>
            <a:lvl1pPr marL="0" indent="0">
              <a:buNone/>
              <a:defRPr sz="4000" b="1">
                <a:solidFill>
                  <a:srgbClr val="006778"/>
                </a:solidFill>
              </a:defRPr>
            </a:lvl1pPr>
          </a:lstStyle>
          <a:p>
            <a:pPr lvl="0"/>
            <a:r>
              <a:rPr lang="en-US"/>
              <a:t>Click to edit Master text styles</a:t>
            </a:r>
          </a:p>
        </p:txBody>
      </p:sp>
      <p:sp>
        <p:nvSpPr>
          <p:cNvPr id="30" name="Content Placeholder 29"/>
          <p:cNvSpPr>
            <a:spLocks noGrp="1"/>
          </p:cNvSpPr>
          <p:nvPr>
            <p:ph sz="quarter" idx="12"/>
          </p:nvPr>
        </p:nvSpPr>
        <p:spPr>
          <a:xfrm>
            <a:off x="623392" y="1988840"/>
            <a:ext cx="5376597" cy="3822998"/>
          </a:xfrm>
          <a:prstGeom prst="rect">
            <a:avLst/>
          </a:prstGeom>
        </p:spPr>
        <p:txBody>
          <a:bodyPr/>
          <a:lstStyle>
            <a:lvl1pPr marL="0" indent="0">
              <a:buNone/>
              <a:defRPr/>
            </a:lvl1pPr>
          </a:lstStyle>
          <a:p>
            <a:pPr lvl="0"/>
            <a:r>
              <a:rPr lang="en-US"/>
              <a:t>Click to edit Master text styles</a:t>
            </a:r>
          </a:p>
        </p:txBody>
      </p:sp>
      <p:sp>
        <p:nvSpPr>
          <p:cNvPr id="31" name="Content Placeholder 29"/>
          <p:cNvSpPr>
            <a:spLocks noGrp="1"/>
          </p:cNvSpPr>
          <p:nvPr>
            <p:ph sz="quarter" idx="13"/>
          </p:nvPr>
        </p:nvSpPr>
        <p:spPr>
          <a:xfrm>
            <a:off x="6192011" y="1992263"/>
            <a:ext cx="5376597" cy="3822998"/>
          </a:xfrm>
          <a:prstGeom prst="rect">
            <a:avLst/>
          </a:prstGeom>
        </p:spPr>
        <p:txBody>
          <a:bodyPr/>
          <a:lstStyle>
            <a:lvl1pPr marL="0" indent="0">
              <a:buNone/>
              <a:defRPr/>
            </a:lvl1pPr>
          </a:lstStyle>
          <a:p>
            <a:pPr lvl="0"/>
            <a:r>
              <a:rPr lang="en-US"/>
              <a:t>Click to edit Master text styles</a:t>
            </a:r>
          </a:p>
        </p:txBody>
      </p:sp>
      <p:sp>
        <p:nvSpPr>
          <p:cNvPr id="34" name="Text Placeholder 25"/>
          <p:cNvSpPr>
            <a:spLocks noGrp="1"/>
          </p:cNvSpPr>
          <p:nvPr>
            <p:ph type="body" sz="quarter" idx="14"/>
          </p:nvPr>
        </p:nvSpPr>
        <p:spPr>
          <a:xfrm>
            <a:off x="630040" y="1340768"/>
            <a:ext cx="5369949" cy="576064"/>
          </a:xfrm>
          <a:prstGeom prst="rect">
            <a:avLst/>
          </a:prstGeom>
        </p:spPr>
        <p:txBody>
          <a:bodyPr anchor="ctr"/>
          <a:lstStyle>
            <a:lvl1pPr marL="0" indent="0">
              <a:buNone/>
              <a:defRPr sz="2400" b="1">
                <a:solidFill>
                  <a:srgbClr val="006778"/>
                </a:solidFill>
              </a:defRPr>
            </a:lvl1pPr>
          </a:lstStyle>
          <a:p>
            <a:pPr lvl="0"/>
            <a:r>
              <a:rPr lang="en-US"/>
              <a:t>Click to edit Master text styles</a:t>
            </a:r>
          </a:p>
        </p:txBody>
      </p:sp>
      <p:sp>
        <p:nvSpPr>
          <p:cNvPr id="35" name="Text Placeholder 25"/>
          <p:cNvSpPr>
            <a:spLocks noGrp="1"/>
          </p:cNvSpPr>
          <p:nvPr>
            <p:ph type="body" sz="quarter" idx="15"/>
          </p:nvPr>
        </p:nvSpPr>
        <p:spPr>
          <a:xfrm>
            <a:off x="6192011" y="1340768"/>
            <a:ext cx="5369949" cy="576064"/>
          </a:xfrm>
          <a:prstGeom prst="rect">
            <a:avLst/>
          </a:prstGeom>
        </p:spPr>
        <p:txBody>
          <a:bodyPr anchor="ctr"/>
          <a:lstStyle>
            <a:lvl1pPr marL="0" indent="0">
              <a:buNone/>
              <a:defRPr sz="2400" b="1">
                <a:solidFill>
                  <a:srgbClr val="006778"/>
                </a:solidFill>
              </a:defRPr>
            </a:lvl1pPr>
          </a:lstStyle>
          <a:p>
            <a:pPr lvl="0"/>
            <a:r>
              <a:rPr lang="en-US"/>
              <a:t>Click to edit Master text styles</a:t>
            </a:r>
          </a:p>
        </p:txBody>
      </p:sp>
      <p:sp>
        <p:nvSpPr>
          <p:cNvPr id="10" name="Text Placeholder 2"/>
          <p:cNvSpPr>
            <a:spLocks noGrp="1"/>
          </p:cNvSpPr>
          <p:nvPr>
            <p:ph type="body" sz="quarter" idx="16"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1588865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lide image with source">
    <p:spTree>
      <p:nvGrpSpPr>
        <p:cNvPr id="1" name=""/>
        <p:cNvGrpSpPr/>
        <p:nvPr/>
      </p:nvGrpSpPr>
      <p:grpSpPr>
        <a:xfrm>
          <a:off x="0" y="0"/>
          <a:ext cx="0" cy="0"/>
          <a:chOff x="0" y="0"/>
          <a:chExt cx="0" cy="0"/>
        </a:xfrm>
      </p:grpSpPr>
      <p:pic>
        <p:nvPicPr>
          <p:cNvPr id="4"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flipV="1">
            <a:off x="527051" y="5884864"/>
            <a:ext cx="11089216" cy="71437"/>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Picture Placeholder 6"/>
          <p:cNvSpPr>
            <a:spLocks noGrp="1"/>
          </p:cNvSpPr>
          <p:nvPr>
            <p:ph type="pic" sz="quarter" idx="10"/>
          </p:nvPr>
        </p:nvSpPr>
        <p:spPr>
          <a:xfrm>
            <a:off x="527051" y="404814"/>
            <a:ext cx="11089216" cy="5184427"/>
          </a:xfrm>
          <a:prstGeom prst="rect">
            <a:avLst/>
          </a:prstGeom>
        </p:spPr>
        <p:txBody>
          <a:bodyPr/>
          <a:lstStyle>
            <a:lvl1pPr>
              <a:defRPr>
                <a:solidFill>
                  <a:srgbClr val="006778"/>
                </a:solidFill>
              </a:defRPr>
            </a:lvl1pPr>
          </a:lstStyle>
          <a:p>
            <a:pPr lvl="0"/>
            <a:r>
              <a:rPr lang="en-US" noProof="0"/>
              <a:t>Click icon to add picture</a:t>
            </a:r>
            <a:endParaRPr lang="en-GB" noProof="0"/>
          </a:p>
        </p:txBody>
      </p:sp>
      <p:sp>
        <p:nvSpPr>
          <p:cNvPr id="8" name="Text Placeholder 2"/>
          <p:cNvSpPr>
            <a:spLocks noGrp="1"/>
          </p:cNvSpPr>
          <p:nvPr>
            <p:ph type="body" sz="quarter" idx="13"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2746032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text box">
    <p:spTree>
      <p:nvGrpSpPr>
        <p:cNvPr id="1" name=""/>
        <p:cNvGrpSpPr/>
        <p:nvPr/>
      </p:nvGrpSpPr>
      <p:grpSpPr>
        <a:xfrm>
          <a:off x="0" y="0"/>
          <a:ext cx="0" cy="0"/>
          <a:chOff x="0" y="0"/>
          <a:chExt cx="0" cy="0"/>
        </a:xfrm>
      </p:grpSpPr>
      <p:pic>
        <p:nvPicPr>
          <p:cNvPr id="3" name="Picture 1"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flipV="1">
            <a:off x="527051" y="5884864"/>
            <a:ext cx="11089216" cy="71437"/>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Content Placeholder 7"/>
          <p:cNvSpPr>
            <a:spLocks noGrp="1"/>
          </p:cNvSpPr>
          <p:nvPr>
            <p:ph sz="quarter" idx="10"/>
          </p:nvPr>
        </p:nvSpPr>
        <p:spPr>
          <a:xfrm>
            <a:off x="527051" y="476251"/>
            <a:ext cx="11089216" cy="5256213"/>
          </a:xfrm>
          <a:prstGeom prst="rect">
            <a:avLst/>
          </a:prstGeom>
        </p:spPr>
        <p:txBody>
          <a:bodyPr/>
          <a:lstStyle>
            <a:lvl1pPr marL="0" indent="0">
              <a:buNone/>
              <a:defRPr sz="2400"/>
            </a:lvl1pPr>
          </a:lstStyle>
          <a:p>
            <a:pPr lvl="0"/>
            <a:r>
              <a:rPr lang="en-US"/>
              <a:t>Click to edit Master text styles</a:t>
            </a:r>
          </a:p>
        </p:txBody>
      </p:sp>
      <p:sp>
        <p:nvSpPr>
          <p:cNvPr id="6" name="Text Placeholder 2"/>
          <p:cNvSpPr>
            <a:spLocks noGrp="1"/>
          </p:cNvSpPr>
          <p:nvPr>
            <p:ph type="body" sz="quarter" idx="13"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332890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549D97EF-89B8-4A5E-A0B5-DD3BDEA1F9EB}" type="datetimeFigureOut">
              <a:rPr lang="en-IE" smtClean="0"/>
              <a:t>31/01/2025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8F12D24-F70C-45A8-B145-39FE5500789B}" type="slidenum">
              <a:rPr lang="en-IE" smtClean="0"/>
              <a:t>‹#›</a:t>
            </a:fld>
            <a:endParaRPr lang="en-IE"/>
          </a:p>
        </p:txBody>
      </p:sp>
    </p:spTree>
    <p:extLst>
      <p:ext uri="{BB962C8B-B14F-4D97-AF65-F5344CB8AC3E}">
        <p14:creationId xmlns:p14="http://schemas.microsoft.com/office/powerpoint/2010/main" val="229892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5"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flipV="1">
            <a:off x="527051" y="5884864"/>
            <a:ext cx="11089216" cy="71437"/>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Text Placeholder 6"/>
          <p:cNvSpPr>
            <a:spLocks noGrp="1"/>
          </p:cNvSpPr>
          <p:nvPr>
            <p:ph type="body" sz="quarter" idx="12"/>
          </p:nvPr>
        </p:nvSpPr>
        <p:spPr>
          <a:xfrm>
            <a:off x="995081" y="620688"/>
            <a:ext cx="10081187" cy="1008112"/>
          </a:xfrm>
          <a:prstGeom prst="rect">
            <a:avLst/>
          </a:prstGeom>
        </p:spPr>
        <p:txBody>
          <a:bodyPr/>
          <a:lstStyle>
            <a:lvl1pPr marL="0" indent="0">
              <a:buNone/>
              <a:defRPr sz="4000" b="1">
                <a:solidFill>
                  <a:srgbClr val="006778"/>
                </a:solidFill>
                <a:latin typeface="+mn-lt"/>
              </a:defRPr>
            </a:lvl1pPr>
            <a:lvl3pPr>
              <a:defRPr>
                <a:solidFill>
                  <a:schemeClr val="bg1"/>
                </a:solidFill>
              </a:defRPr>
            </a:lvl3pPr>
          </a:lstStyle>
          <a:p>
            <a:pPr lvl="0"/>
            <a:r>
              <a:rPr lang="en-US"/>
              <a:t>Click to edit Master text styles</a:t>
            </a:r>
          </a:p>
        </p:txBody>
      </p:sp>
      <p:sp>
        <p:nvSpPr>
          <p:cNvPr id="7" name="Content Placeholder 2"/>
          <p:cNvSpPr>
            <a:spLocks noGrp="1"/>
          </p:cNvSpPr>
          <p:nvPr>
            <p:ph sz="quarter" idx="11"/>
          </p:nvPr>
        </p:nvSpPr>
        <p:spPr>
          <a:xfrm>
            <a:off x="1007534" y="1844675"/>
            <a:ext cx="10081684" cy="3816350"/>
          </a:xfrm>
          <a:prstGeom prst="rect">
            <a:avLst/>
          </a:prstGeom>
        </p:spPr>
        <p:txBody>
          <a:bodyPr/>
          <a:lstStyle>
            <a:lvl1pPr marL="342900" indent="-342900">
              <a:buFont typeface="Arial" panose="020B0604020202020204" pitchFamily="34" charset="0"/>
              <a:buChar char="•"/>
              <a:defRPr sz="2400"/>
            </a:lvl1pPr>
          </a:lstStyle>
          <a:p>
            <a:pPr lvl="0"/>
            <a:r>
              <a:rPr lang="en-US"/>
              <a:t>Click to edit Master text styles</a:t>
            </a:r>
          </a:p>
        </p:txBody>
      </p:sp>
      <p:sp>
        <p:nvSpPr>
          <p:cNvPr id="8" name="Text Placeholder 2"/>
          <p:cNvSpPr>
            <a:spLocks noGrp="1"/>
          </p:cNvSpPr>
          <p:nvPr>
            <p:ph type="body" sz="quarter" idx="13"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76055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search paper title/Alternative title slide">
    <p:spTree>
      <p:nvGrpSpPr>
        <p:cNvPr id="1" name=""/>
        <p:cNvGrpSpPr/>
        <p:nvPr/>
      </p:nvGrpSpPr>
      <p:grpSpPr>
        <a:xfrm>
          <a:off x="0" y="0"/>
          <a:ext cx="0" cy="0"/>
          <a:chOff x="0" y="0"/>
          <a:chExt cx="0" cy="0"/>
        </a:xfrm>
      </p:grpSpPr>
      <p:sp>
        <p:nvSpPr>
          <p:cNvPr id="4" name="Rectangle 3"/>
          <p:cNvSpPr/>
          <p:nvPr/>
        </p:nvSpPr>
        <p:spPr>
          <a:xfrm>
            <a:off x="321734" y="188914"/>
            <a:ext cx="11561233" cy="6480175"/>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40419" y="188913"/>
            <a:ext cx="4725279"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12285" y="3141663"/>
            <a:ext cx="10272183"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p:nvPr/>
        </p:nvSpPr>
        <p:spPr>
          <a:xfrm>
            <a:off x="912285" y="5157788"/>
            <a:ext cx="10272183" cy="1079500"/>
          </a:xfrm>
          <a:prstGeom prst="rect">
            <a:avLst/>
          </a:prstGeom>
          <a:solidFill>
            <a:srgbClr val="72AB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Text Placeholder 13"/>
          <p:cNvSpPr>
            <a:spLocks noGrp="1"/>
          </p:cNvSpPr>
          <p:nvPr>
            <p:ph type="body" sz="quarter" idx="10"/>
          </p:nvPr>
        </p:nvSpPr>
        <p:spPr>
          <a:xfrm>
            <a:off x="912285" y="3140968"/>
            <a:ext cx="10272183" cy="1728316"/>
          </a:xfrm>
          <a:prstGeom prst="rect">
            <a:avLst/>
          </a:prstGeom>
        </p:spPr>
        <p:txBody>
          <a:bodyPr/>
          <a:lstStyle>
            <a:lvl1pPr marL="0" indent="0">
              <a:buNone/>
              <a:defRPr sz="3600" b="1">
                <a:solidFill>
                  <a:srgbClr val="006778"/>
                </a:solidFill>
              </a:defRPr>
            </a:lvl1pPr>
          </a:lstStyle>
          <a:p>
            <a:pPr lvl="0"/>
            <a:r>
              <a:rPr lang="en-US"/>
              <a:t>Click to edit Master text styles</a:t>
            </a:r>
          </a:p>
        </p:txBody>
      </p:sp>
      <p:sp>
        <p:nvSpPr>
          <p:cNvPr id="17" name="Text Placeholder 16"/>
          <p:cNvSpPr>
            <a:spLocks noGrp="1"/>
          </p:cNvSpPr>
          <p:nvPr>
            <p:ph type="body" sz="quarter" idx="11"/>
          </p:nvPr>
        </p:nvSpPr>
        <p:spPr>
          <a:xfrm>
            <a:off x="912285" y="5157788"/>
            <a:ext cx="10272183" cy="1079500"/>
          </a:xfrm>
          <a:prstGeom prst="rect">
            <a:avLst/>
          </a:prstGeom>
        </p:spPr>
        <p:txBody>
          <a:bodyPr/>
          <a:lstStyle>
            <a:lvl1pPr marL="0" indent="0">
              <a:buNone/>
              <a:defRPr>
                <a:solidFill>
                  <a:srgbClr val="006778"/>
                </a:solidFill>
              </a:defRPr>
            </a:lvl1pPr>
          </a:lstStyle>
          <a:p>
            <a:pPr lvl="0"/>
            <a:r>
              <a:rPr lang="en-US"/>
              <a:t>Click to edit Master text styles</a:t>
            </a:r>
          </a:p>
        </p:txBody>
      </p:sp>
    </p:spTree>
    <p:extLst>
      <p:ext uri="{BB962C8B-B14F-4D97-AF65-F5344CB8AC3E}">
        <p14:creationId xmlns:p14="http://schemas.microsoft.com/office/powerpoint/2010/main" val="16422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ook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734" y="188914"/>
            <a:ext cx="1156123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1775520" y="3933056"/>
            <a:ext cx="9601067" cy="2376264"/>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0419" y="188913"/>
            <a:ext cx="4725279"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2446867" y="4292601"/>
            <a:ext cx="7586133" cy="720576"/>
          </a:xfrm>
          <a:prstGeom prst="rect">
            <a:avLst/>
          </a:prstGeom>
        </p:spPr>
        <p:txBody>
          <a:bodyPr/>
          <a:lstStyle>
            <a:lvl1pPr marL="0" indent="0">
              <a:buNone/>
              <a:defRPr sz="4400" b="1" baseline="0">
                <a:solidFill>
                  <a:schemeClr val="bg1"/>
                </a:solidFill>
              </a:defRPr>
            </a:lvl1pPr>
          </a:lstStyle>
          <a:p>
            <a:pPr lvl="0"/>
            <a:r>
              <a:rPr lang="en-US"/>
              <a:t>Click to edit Master text styles</a:t>
            </a:r>
          </a:p>
        </p:txBody>
      </p:sp>
      <p:sp>
        <p:nvSpPr>
          <p:cNvPr id="17" name="Text Placeholder 12"/>
          <p:cNvSpPr>
            <a:spLocks noGrp="1"/>
          </p:cNvSpPr>
          <p:nvPr>
            <p:ph type="body" sz="quarter" idx="11"/>
          </p:nvPr>
        </p:nvSpPr>
        <p:spPr>
          <a:xfrm>
            <a:off x="2447595" y="5013176"/>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
        <p:nvSpPr>
          <p:cNvPr id="18" name="Text Placeholder 12"/>
          <p:cNvSpPr>
            <a:spLocks noGrp="1"/>
          </p:cNvSpPr>
          <p:nvPr>
            <p:ph type="body" sz="quarter" idx="12"/>
          </p:nvPr>
        </p:nvSpPr>
        <p:spPr>
          <a:xfrm>
            <a:off x="2447595" y="5517232"/>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23820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ab">
    <p:spTree>
      <p:nvGrpSpPr>
        <p:cNvPr id="1" name=""/>
        <p:cNvGrpSpPr/>
        <p:nvPr/>
      </p:nvGrpSpPr>
      <p:grpSpPr>
        <a:xfrm>
          <a:off x="0" y="0"/>
          <a:ext cx="0" cy="0"/>
          <a:chOff x="0" y="0"/>
          <a:chExt cx="0" cy="0"/>
        </a:xfrm>
      </p:grpSpPr>
      <p:pic>
        <p:nvPicPr>
          <p:cNvPr id="5" name="Picture 2" descr="C:\Users\Rowan\Documents\Maynooth\Powerpoint Template\K7917 - Maynooth University_PowerPoint (Teal) Option 2-1.jpg"/>
          <p:cNvPicPr>
            <a:picLocks noChangeAspect="1" noChangeArrowheads="1"/>
          </p:cNvPicPr>
          <p:nvPr/>
        </p:nvPicPr>
        <p:blipFill>
          <a:blip r:embed="rId2" cstate="print">
            <a:extLst>
              <a:ext uri="{28A0092B-C50C-407E-A947-70E740481C1C}">
                <a14:useLocalDpi xmlns:a14="http://schemas.microsoft.com/office/drawing/2010/main" val="0"/>
              </a:ext>
            </a:extLst>
          </a:blip>
          <a:srcRect r="10901"/>
          <a:stretch>
            <a:fillRect/>
          </a:stretch>
        </p:blipFill>
        <p:spPr bwMode="auto">
          <a:xfrm>
            <a:off x="321734" y="188914"/>
            <a:ext cx="11561233"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775520" y="3933056"/>
            <a:ext cx="9601067" cy="2376264"/>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0419" y="188913"/>
            <a:ext cx="4725279"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2446867" y="4292601"/>
            <a:ext cx="7586133" cy="720576"/>
          </a:xfrm>
          <a:prstGeom prst="rect">
            <a:avLst/>
          </a:prstGeom>
        </p:spPr>
        <p:txBody>
          <a:bodyPr/>
          <a:lstStyle>
            <a:lvl1pPr marL="0" indent="0">
              <a:buNone/>
              <a:defRPr sz="4400" b="1" baseline="0">
                <a:solidFill>
                  <a:schemeClr val="bg1"/>
                </a:solidFill>
              </a:defRPr>
            </a:lvl1pPr>
          </a:lstStyle>
          <a:p>
            <a:pPr lvl="0"/>
            <a:r>
              <a:rPr lang="en-US"/>
              <a:t>Click to edit Master text styles</a:t>
            </a:r>
          </a:p>
        </p:txBody>
      </p:sp>
      <p:sp>
        <p:nvSpPr>
          <p:cNvPr id="17" name="Text Placeholder 12"/>
          <p:cNvSpPr>
            <a:spLocks noGrp="1"/>
          </p:cNvSpPr>
          <p:nvPr>
            <p:ph type="body" sz="quarter" idx="11"/>
          </p:nvPr>
        </p:nvSpPr>
        <p:spPr>
          <a:xfrm>
            <a:off x="2447595" y="5013176"/>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
        <p:nvSpPr>
          <p:cNvPr id="18" name="Text Placeholder 12"/>
          <p:cNvSpPr>
            <a:spLocks noGrp="1"/>
          </p:cNvSpPr>
          <p:nvPr>
            <p:ph type="body" sz="quarter" idx="12"/>
          </p:nvPr>
        </p:nvSpPr>
        <p:spPr>
          <a:xfrm>
            <a:off x="2447595" y="5517232"/>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5775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Whiteboar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3853" r="13853"/>
          <a:stretch>
            <a:fillRect/>
          </a:stretch>
        </p:blipFill>
        <p:spPr bwMode="auto">
          <a:xfrm>
            <a:off x="321734" y="188914"/>
            <a:ext cx="1156123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775520" y="3933056"/>
            <a:ext cx="9601067" cy="2376264"/>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0419" y="188913"/>
            <a:ext cx="4725279"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2446867" y="4292601"/>
            <a:ext cx="7586133" cy="720576"/>
          </a:xfrm>
          <a:prstGeom prst="rect">
            <a:avLst/>
          </a:prstGeom>
        </p:spPr>
        <p:txBody>
          <a:bodyPr/>
          <a:lstStyle>
            <a:lvl1pPr marL="0" indent="0">
              <a:buNone/>
              <a:defRPr sz="4400" b="1" baseline="0">
                <a:solidFill>
                  <a:schemeClr val="bg1"/>
                </a:solidFill>
              </a:defRPr>
            </a:lvl1pPr>
          </a:lstStyle>
          <a:p>
            <a:pPr lvl="0"/>
            <a:r>
              <a:rPr lang="en-US"/>
              <a:t>Click to edit Master text styles</a:t>
            </a:r>
          </a:p>
        </p:txBody>
      </p:sp>
      <p:sp>
        <p:nvSpPr>
          <p:cNvPr id="17" name="Text Placeholder 12"/>
          <p:cNvSpPr>
            <a:spLocks noGrp="1"/>
          </p:cNvSpPr>
          <p:nvPr>
            <p:ph type="body" sz="quarter" idx="11"/>
          </p:nvPr>
        </p:nvSpPr>
        <p:spPr>
          <a:xfrm>
            <a:off x="2447595" y="5013176"/>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
        <p:nvSpPr>
          <p:cNvPr id="18" name="Text Placeholder 12"/>
          <p:cNvSpPr>
            <a:spLocks noGrp="1"/>
          </p:cNvSpPr>
          <p:nvPr>
            <p:ph type="body" sz="quarter" idx="12"/>
          </p:nvPr>
        </p:nvSpPr>
        <p:spPr>
          <a:xfrm>
            <a:off x="2447595" y="5517232"/>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2303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Lab 2">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6113" t="7123" r="1155" b="10146"/>
          <a:stretch>
            <a:fillRect/>
          </a:stretch>
        </p:blipFill>
        <p:spPr bwMode="auto">
          <a:xfrm>
            <a:off x="321734" y="188914"/>
            <a:ext cx="1156123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775520" y="3933056"/>
            <a:ext cx="9601067" cy="2376264"/>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0419" y="188913"/>
            <a:ext cx="4725279"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p:cNvSpPr>
            <a:spLocks noGrp="1"/>
          </p:cNvSpPr>
          <p:nvPr>
            <p:ph type="body" sz="quarter" idx="10"/>
          </p:nvPr>
        </p:nvSpPr>
        <p:spPr>
          <a:xfrm>
            <a:off x="2446867" y="4292601"/>
            <a:ext cx="7586133" cy="720576"/>
          </a:xfrm>
          <a:prstGeom prst="rect">
            <a:avLst/>
          </a:prstGeom>
        </p:spPr>
        <p:txBody>
          <a:bodyPr/>
          <a:lstStyle>
            <a:lvl1pPr marL="0" indent="0">
              <a:buNone/>
              <a:defRPr sz="4400" b="1" baseline="0">
                <a:solidFill>
                  <a:schemeClr val="bg1"/>
                </a:solidFill>
              </a:defRPr>
            </a:lvl1pPr>
          </a:lstStyle>
          <a:p>
            <a:pPr lvl="0"/>
            <a:r>
              <a:rPr lang="en-US"/>
              <a:t>Click to edit Master text styles</a:t>
            </a:r>
          </a:p>
        </p:txBody>
      </p:sp>
      <p:sp>
        <p:nvSpPr>
          <p:cNvPr id="17" name="Text Placeholder 12"/>
          <p:cNvSpPr>
            <a:spLocks noGrp="1"/>
          </p:cNvSpPr>
          <p:nvPr>
            <p:ph type="body" sz="quarter" idx="11"/>
          </p:nvPr>
        </p:nvSpPr>
        <p:spPr>
          <a:xfrm>
            <a:off x="2447595" y="5013176"/>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
        <p:nvSpPr>
          <p:cNvPr id="18" name="Text Placeholder 12"/>
          <p:cNvSpPr>
            <a:spLocks noGrp="1"/>
          </p:cNvSpPr>
          <p:nvPr>
            <p:ph type="body" sz="quarter" idx="12"/>
          </p:nvPr>
        </p:nvSpPr>
        <p:spPr>
          <a:xfrm>
            <a:off x="2447595" y="5517232"/>
            <a:ext cx="7586133" cy="504056"/>
          </a:xfrm>
          <a:prstGeom prst="rect">
            <a:avLst/>
          </a:prstGeom>
        </p:spPr>
        <p:txBody>
          <a:bodyPr/>
          <a:lstStyle>
            <a:lvl1pPr marL="0" indent="0">
              <a:buNone/>
              <a:defRPr sz="2800" b="1"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971305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colour background">
    <p:spTree>
      <p:nvGrpSpPr>
        <p:cNvPr id="1" name=""/>
        <p:cNvGrpSpPr/>
        <p:nvPr/>
      </p:nvGrpSpPr>
      <p:grpSpPr>
        <a:xfrm>
          <a:off x="0" y="0"/>
          <a:ext cx="0" cy="0"/>
          <a:chOff x="0" y="0"/>
          <a:chExt cx="0" cy="0"/>
        </a:xfrm>
      </p:grpSpPr>
      <p:sp>
        <p:nvSpPr>
          <p:cNvPr id="4" name="Rectangle 3"/>
          <p:cNvSpPr/>
          <p:nvPr/>
        </p:nvSpPr>
        <p:spPr>
          <a:xfrm>
            <a:off x="455085" y="404814"/>
            <a:ext cx="11161183" cy="5400675"/>
          </a:xfrm>
          <a:prstGeom prst="rect">
            <a:avLst/>
          </a:prstGeom>
          <a:solidFill>
            <a:srgbClr val="006778"/>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GB"/>
          </a:p>
        </p:txBody>
      </p:sp>
      <p:pic>
        <p:nvPicPr>
          <p:cNvPr id="5"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10"/>
          </p:nvPr>
        </p:nvSpPr>
        <p:spPr>
          <a:xfrm>
            <a:off x="995081" y="620688"/>
            <a:ext cx="10081187" cy="1008112"/>
          </a:xfrm>
          <a:prstGeom prst="rect">
            <a:avLst/>
          </a:prstGeom>
        </p:spPr>
        <p:txBody>
          <a:bodyPr/>
          <a:lstStyle>
            <a:lvl1pPr marL="0" indent="0">
              <a:buNone/>
              <a:defRPr sz="4000" b="1">
                <a:solidFill>
                  <a:schemeClr val="bg1"/>
                </a:solidFill>
                <a:latin typeface="+mn-lt"/>
              </a:defRPr>
            </a:lvl1pPr>
            <a:lvl3pPr>
              <a:defRPr>
                <a:solidFill>
                  <a:schemeClr val="bg1"/>
                </a:solidFill>
              </a:defRPr>
            </a:lvl3pPr>
          </a:lstStyle>
          <a:p>
            <a:pPr lvl="0"/>
            <a:r>
              <a:rPr lang="en-US"/>
              <a:t>Click to edit Master text styles</a:t>
            </a:r>
          </a:p>
        </p:txBody>
      </p:sp>
      <p:sp>
        <p:nvSpPr>
          <p:cNvPr id="3" name="Content Placeholder 2"/>
          <p:cNvSpPr>
            <a:spLocks noGrp="1"/>
          </p:cNvSpPr>
          <p:nvPr>
            <p:ph sz="quarter" idx="11"/>
          </p:nvPr>
        </p:nvSpPr>
        <p:spPr>
          <a:xfrm>
            <a:off x="1007534" y="1844675"/>
            <a:ext cx="10081684" cy="3816350"/>
          </a:xfrm>
          <a:prstGeom prst="rect">
            <a:avLst/>
          </a:prstGeom>
        </p:spPr>
        <p:txBody>
          <a:bodyPr/>
          <a:lstStyle>
            <a:lvl1pPr marL="342900" indent="-342900">
              <a:buFont typeface="Arial" panose="020B0604020202020204" pitchFamily="34" charset="0"/>
              <a:buChar char="•"/>
              <a:defRPr sz="2400">
                <a:solidFill>
                  <a:schemeClr val="bg1"/>
                </a:solidFill>
              </a:defRPr>
            </a:lvl1pPr>
          </a:lstStyle>
          <a:p>
            <a:pPr lvl="0"/>
            <a:r>
              <a:rPr lang="en-US"/>
              <a:t>Click to edit Master text styles</a:t>
            </a:r>
          </a:p>
        </p:txBody>
      </p:sp>
      <p:sp>
        <p:nvSpPr>
          <p:cNvPr id="8" name="Text Placeholder 2"/>
          <p:cNvSpPr>
            <a:spLocks noGrp="1"/>
          </p:cNvSpPr>
          <p:nvPr>
            <p:ph type="body" sz="quarter" idx="13"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23027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blank background">
    <p:spTree>
      <p:nvGrpSpPr>
        <p:cNvPr id="1" name=""/>
        <p:cNvGrpSpPr/>
        <p:nvPr/>
      </p:nvGrpSpPr>
      <p:grpSpPr>
        <a:xfrm>
          <a:off x="0" y="0"/>
          <a:ext cx="0" cy="0"/>
          <a:chOff x="0" y="0"/>
          <a:chExt cx="0" cy="0"/>
        </a:xfrm>
      </p:grpSpPr>
      <p:sp>
        <p:nvSpPr>
          <p:cNvPr id="4" name="Rectangle 3"/>
          <p:cNvSpPr/>
          <p:nvPr userDrawn="1"/>
        </p:nvSpPr>
        <p:spPr>
          <a:xfrm>
            <a:off x="1007534" y="476251"/>
            <a:ext cx="10081684" cy="1008063"/>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3" descr="C:\Users\Rowan\Desktop\K7384 Maynooth University Logo_RGB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6092826"/>
            <a:ext cx="19685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flipV="1">
            <a:off x="527051" y="5884864"/>
            <a:ext cx="11089216" cy="71437"/>
          </a:xfrm>
          <a:prstGeom prst="rect">
            <a:avLst/>
          </a:prstGeom>
          <a:solidFill>
            <a:srgbClr val="006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Text Placeholder 6"/>
          <p:cNvSpPr>
            <a:spLocks noGrp="1"/>
          </p:cNvSpPr>
          <p:nvPr>
            <p:ph type="body" sz="quarter" idx="10"/>
          </p:nvPr>
        </p:nvSpPr>
        <p:spPr>
          <a:xfrm>
            <a:off x="995081" y="620689"/>
            <a:ext cx="10081187" cy="720080"/>
          </a:xfrm>
          <a:prstGeom prst="rect">
            <a:avLst/>
          </a:prstGeom>
        </p:spPr>
        <p:txBody>
          <a:bodyPr/>
          <a:lstStyle>
            <a:lvl1pPr marL="0" indent="0">
              <a:buNone/>
              <a:defRPr sz="4000" b="1">
                <a:solidFill>
                  <a:schemeClr val="bg1"/>
                </a:solidFill>
                <a:latin typeface="+mn-lt"/>
              </a:defRPr>
            </a:lvl1pPr>
            <a:lvl3pPr>
              <a:defRPr>
                <a:solidFill>
                  <a:schemeClr val="bg1"/>
                </a:solidFill>
              </a:defRPr>
            </a:lvl3pPr>
          </a:lstStyle>
          <a:p>
            <a:pPr lvl="0"/>
            <a:r>
              <a:rPr lang="en-US"/>
              <a:t>Click to edit Master text styles</a:t>
            </a:r>
          </a:p>
        </p:txBody>
      </p:sp>
      <p:sp>
        <p:nvSpPr>
          <p:cNvPr id="3" name="Content Placeholder 2"/>
          <p:cNvSpPr>
            <a:spLocks noGrp="1"/>
          </p:cNvSpPr>
          <p:nvPr>
            <p:ph sz="quarter" idx="11"/>
          </p:nvPr>
        </p:nvSpPr>
        <p:spPr>
          <a:xfrm>
            <a:off x="1007534" y="1844675"/>
            <a:ext cx="10081684" cy="3816350"/>
          </a:xfrm>
          <a:prstGeom prst="rect">
            <a:avLst/>
          </a:prstGeom>
        </p:spPr>
        <p:txBody>
          <a:bodyPr/>
          <a:lstStyle>
            <a:lvl1pPr marL="342900" indent="-342900">
              <a:buFont typeface="Arial" panose="020B0604020202020204" pitchFamily="34" charset="0"/>
              <a:buChar char="•"/>
              <a:defRPr sz="2400"/>
            </a:lvl1pPr>
          </a:lstStyle>
          <a:p>
            <a:pPr lvl="0"/>
            <a:r>
              <a:rPr lang="en-US"/>
              <a:t>Click to edit Master text styles</a:t>
            </a:r>
          </a:p>
        </p:txBody>
      </p:sp>
      <p:sp>
        <p:nvSpPr>
          <p:cNvPr id="9" name="Text Placeholder 2"/>
          <p:cNvSpPr>
            <a:spLocks noGrp="1"/>
          </p:cNvSpPr>
          <p:nvPr>
            <p:ph type="body" sz="quarter" idx="13" hasCustomPrompt="1"/>
          </p:nvPr>
        </p:nvSpPr>
        <p:spPr>
          <a:xfrm>
            <a:off x="4943872" y="6427788"/>
            <a:ext cx="6816757" cy="334962"/>
          </a:xfrm>
          <a:prstGeom prst="rect">
            <a:avLst/>
          </a:prstGeom>
        </p:spPr>
        <p:txBody>
          <a:bodyPr/>
          <a:lstStyle>
            <a:lvl1pPr marL="0" indent="0" algn="r">
              <a:buNone/>
              <a:defRPr sz="1400" b="1" baseline="0"/>
            </a:lvl1pPr>
          </a:lstStyle>
          <a:p>
            <a:pPr lvl="0"/>
            <a:r>
              <a:rPr lang="en-US"/>
              <a:t>Insert Department/Office name here</a:t>
            </a:r>
            <a:endParaRPr lang="en-IE"/>
          </a:p>
        </p:txBody>
      </p:sp>
    </p:spTree>
    <p:extLst>
      <p:ext uri="{BB962C8B-B14F-4D97-AF65-F5344CB8AC3E}">
        <p14:creationId xmlns:p14="http://schemas.microsoft.com/office/powerpoint/2010/main" val="78556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20" r:id="rId1"/>
    <p:sldLayoutId id="2147484015" r:id="rId2"/>
    <p:sldLayoutId id="2147484016" r:id="rId3"/>
    <p:sldLayoutId id="2147484019" r:id="rId4"/>
    <p:sldLayoutId id="2147484030" r:id="rId5"/>
    <p:sldLayoutId id="2147484017" r:id="rId6"/>
    <p:sldLayoutId id="2147484018"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1" r:id="rId1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lang="en-GB" sz="3200" kern="1200">
          <a:solidFill>
            <a:schemeClr val="tx1"/>
          </a:solidFill>
          <a:latin typeface="+mj-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forms.office.com/Pages/ResponsePage.aspx?id=zPVUFDW7hUa72YYh_YBVyaIkNmHa5mRFt16TGczCUX5URUw2MlM0QlJWTFJXQlZVNTcyR09WMjBXNS4u"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apps.maynoothuniversity.ie/courses/?TARGET=MODULE&amp;MODE=VIEW&amp;MODULE_CODE=SK105Z&amp;YEAR=2025#ANCHOR_SEARCH" TargetMode="External"/><Relationship Id="rId2" Type="http://schemas.openxmlformats.org/officeDocument/2006/relationships/hyperlink" Target="https://apps.maynoothuniversity.ie/courses/?TARGET=MODULE&amp;MODE=VIEW&amp;MODULE_CODE=SK105Y&amp;YEAR=2025#ANCHOR_SEARCH"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pps.maynoothuniversity.ie/courses/?TARGET=MODULE&amp;MODE=VIEW&amp;MODULE_CODE=SK105Z&amp;YEAR=2025#ANCHOR_SEARCH" TargetMode="External"/><Relationship Id="rId2" Type="http://schemas.openxmlformats.org/officeDocument/2006/relationships/hyperlink" Target="https://apps.maynoothuniversity.ie/courses/?TARGET=MODULE&amp;MODE=VIEW&amp;MODULE_CODE=SK105Y&amp;YEAR=2025#ANCHOR_SEAR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pps.maynoothuniversity.ie/courses/?TARGET=MODULE&amp;MODE=VIEW&amp;MODULE_CODE=SK105Z&amp;YEAR=2025#ANCHOR_SEARCH" TargetMode="External"/><Relationship Id="rId2" Type="http://schemas.openxmlformats.org/officeDocument/2006/relationships/hyperlink" Target="https://apps.maynoothuniversity.ie/courses/?TARGET=MODULE&amp;MODE=VIEW&amp;MODULE_CODE=SK105Y&amp;YEAR=2025#ANCHOR_SEARCH"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pps.maynoothuniversity.ie/courses/?TARGET=MODULE&amp;MODE=VIEW&amp;MODULE_CODE=SK105Z&amp;YEAR=2025#ANCHOR_SEARCH" TargetMode="External"/><Relationship Id="rId2" Type="http://schemas.openxmlformats.org/officeDocument/2006/relationships/hyperlink" Target="https://apps.maynoothuniversity.ie/courses/?TARGET=MODULE&amp;MODE=VIEW&amp;MODULE_CODE=SK105Y&amp;YEAR=2025#ANCHOR_SEARC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aynoothuniversity.ie/sites/default/files/assets/document/MH101%202024-25%20%2804%20October%202024%29.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programme.choices@mu.ie" TargetMode="External"/><Relationship Id="rId2" Type="http://schemas.openxmlformats.org/officeDocument/2006/relationships/hyperlink" Target="https://www.maynoothuniversity.ie/student-success/your-academic-journey/programme-advisory-offi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20240" y="4292600"/>
            <a:ext cx="8074152" cy="720576"/>
          </a:xfrm>
        </p:spPr>
        <p:txBody>
          <a:bodyPr/>
          <a:lstStyle/>
          <a:p>
            <a:r>
              <a:rPr lang="en-IE" sz="3200" dirty="0"/>
              <a:t>Programme Advisory Office</a:t>
            </a:r>
          </a:p>
          <a:p>
            <a:r>
              <a:rPr lang="en-IE" sz="3200" dirty="0">
                <a:latin typeface="+mn-lt"/>
              </a:rPr>
              <a:t>First Year Second Semester Subject Change </a:t>
            </a:r>
          </a:p>
          <a:p>
            <a:endParaRPr lang="en-GB" sz="3200" dirty="0">
              <a:latin typeface="+mn-lt"/>
            </a:endParaRPr>
          </a:p>
        </p:txBody>
      </p:sp>
      <p:sp>
        <p:nvSpPr>
          <p:cNvPr id="3" name="Text Placeholder 2"/>
          <p:cNvSpPr>
            <a:spLocks noGrp="1"/>
          </p:cNvSpPr>
          <p:nvPr>
            <p:ph type="body" sz="quarter" idx="11"/>
          </p:nvPr>
        </p:nvSpPr>
        <p:spPr>
          <a:xfrm>
            <a:off x="1920240" y="5531336"/>
            <a:ext cx="9390888" cy="504056"/>
          </a:xfrm>
        </p:spPr>
        <p:txBody>
          <a:bodyPr/>
          <a:lstStyle/>
          <a:p>
            <a:r>
              <a:rPr lang="en-GB" b="0" dirty="0"/>
              <a:t>Programme Advisory Office, Student Skills &amp; Success– Jan 2025</a:t>
            </a:r>
          </a:p>
        </p:txBody>
      </p:sp>
    </p:spTree>
    <p:extLst>
      <p:ext uri="{BB962C8B-B14F-4D97-AF65-F5344CB8AC3E}">
        <p14:creationId xmlns:p14="http://schemas.microsoft.com/office/powerpoint/2010/main" val="40042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62560" y="620688"/>
            <a:ext cx="11683999" cy="720080"/>
          </a:xfrm>
        </p:spPr>
        <p:txBody>
          <a:bodyPr/>
          <a:lstStyle/>
          <a:p>
            <a:pPr algn="ctr"/>
            <a:r>
              <a:rPr lang="en-IE"/>
              <a:t>First Year Subject Change Semester Two</a:t>
            </a:r>
          </a:p>
        </p:txBody>
      </p:sp>
      <p:sp>
        <p:nvSpPr>
          <p:cNvPr id="8" name="Text Placeholder 7"/>
          <p:cNvSpPr>
            <a:spLocks noGrp="1"/>
          </p:cNvSpPr>
          <p:nvPr>
            <p:ph type="body" sz="quarter" idx="15"/>
          </p:nvPr>
        </p:nvSpPr>
        <p:spPr>
          <a:xfrm>
            <a:off x="4163378" y="6318060"/>
            <a:ext cx="7358061" cy="334962"/>
          </a:xfrm>
        </p:spPr>
        <p:txBody>
          <a:bodyPr/>
          <a:lstStyle/>
          <a:p>
            <a:r>
              <a:rPr lang="en-IE" dirty="0"/>
              <a:t>Programme Advisory Office, Student Skills and Success - January 2025</a:t>
            </a:r>
          </a:p>
          <a:p>
            <a:endParaRPr lang="en-IE" dirty="0"/>
          </a:p>
        </p:txBody>
      </p:sp>
      <p:sp>
        <p:nvSpPr>
          <p:cNvPr id="5" name="Content Placeholder 4"/>
          <p:cNvSpPr>
            <a:spLocks noGrp="1"/>
          </p:cNvSpPr>
          <p:nvPr>
            <p:ph sz="quarter" idx="4294967295"/>
          </p:nvPr>
        </p:nvSpPr>
        <p:spPr>
          <a:xfrm>
            <a:off x="797859" y="1544320"/>
            <a:ext cx="10603566" cy="2363408"/>
          </a:xfrm>
          <a:prstGeom prst="rect">
            <a:avLst/>
          </a:prstGeom>
        </p:spPr>
        <p:txBody>
          <a:bodyPr/>
          <a:lstStyle/>
          <a:p>
            <a:pPr>
              <a:lnSpc>
                <a:spcPct val="150000"/>
              </a:lnSpc>
            </a:pPr>
            <a:r>
              <a:rPr lang="en-IE" sz="2400" dirty="0"/>
              <a:t>Some changes of registration are permitted at the start of the second semester and those changes that are likely to be permitted are covered on the next few slides</a:t>
            </a:r>
          </a:p>
          <a:p>
            <a:pPr>
              <a:lnSpc>
                <a:spcPct val="150000"/>
              </a:lnSpc>
            </a:pPr>
            <a:endParaRPr lang="en-IE" sz="600" dirty="0"/>
          </a:p>
          <a:p>
            <a:pPr>
              <a:lnSpc>
                <a:spcPct val="150000"/>
              </a:lnSpc>
            </a:pPr>
            <a:r>
              <a:rPr lang="en-IE" sz="2400" dirty="0"/>
              <a:t>Making a change can restrict your progression options for second year and limit your choices so please read the next few slides carefully</a:t>
            </a:r>
          </a:p>
          <a:p>
            <a:pPr>
              <a:lnSpc>
                <a:spcPct val="150000"/>
              </a:lnSpc>
            </a:pPr>
            <a:endParaRPr lang="en-IE" sz="200" dirty="0"/>
          </a:p>
          <a:p>
            <a:pPr>
              <a:lnSpc>
                <a:spcPct val="150000"/>
              </a:lnSpc>
            </a:pPr>
            <a:r>
              <a:rPr lang="en-IE" sz="2400" dirty="0"/>
              <a:t>You must complete the relevant form </a:t>
            </a:r>
            <a:r>
              <a:rPr lang="en-IE" sz="2400" dirty="0">
                <a:hlinkClick r:id="rId2"/>
              </a:rPr>
              <a:t>RE9</a:t>
            </a:r>
            <a:r>
              <a:rPr lang="en-IE" sz="2400" dirty="0"/>
              <a:t> Form and applications are open from Friday 24</a:t>
            </a:r>
            <a:r>
              <a:rPr lang="en-IE" sz="2400" baseline="30000" dirty="0"/>
              <a:t>th</a:t>
            </a:r>
            <a:r>
              <a:rPr lang="en-IE" sz="2400" dirty="0"/>
              <a:t> January until 5.00pm Friday 14</a:t>
            </a:r>
            <a:r>
              <a:rPr lang="en-IE" sz="2400" baseline="30000" dirty="0"/>
              <a:t>th</a:t>
            </a:r>
            <a:r>
              <a:rPr lang="en-IE" sz="2400" dirty="0"/>
              <a:t> February</a:t>
            </a:r>
          </a:p>
        </p:txBody>
      </p:sp>
    </p:spTree>
    <p:extLst>
      <p:ext uri="{BB962C8B-B14F-4D97-AF65-F5344CB8AC3E}">
        <p14:creationId xmlns:p14="http://schemas.microsoft.com/office/powerpoint/2010/main" val="303693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62560" y="188640"/>
            <a:ext cx="11805920" cy="815578"/>
          </a:xfrm>
        </p:spPr>
        <p:txBody>
          <a:bodyPr/>
          <a:lstStyle/>
          <a:p>
            <a:pPr algn="ctr"/>
            <a:r>
              <a:rPr lang="en-IE"/>
              <a:t>Changes that are likely permitted </a:t>
            </a:r>
            <a:r>
              <a:rPr lang="en-IE" u="sng"/>
              <a:t>if</a:t>
            </a:r>
            <a:r>
              <a:rPr lang="en-IE"/>
              <a:t> your initial registration was for 4 subjects </a:t>
            </a:r>
          </a:p>
          <a:p>
            <a:endParaRPr lang="en-IE"/>
          </a:p>
          <a:p>
            <a:endParaRPr lang="en-IE"/>
          </a:p>
        </p:txBody>
      </p:sp>
      <p:sp>
        <p:nvSpPr>
          <p:cNvPr id="4" name="Text Placeholder 3"/>
          <p:cNvSpPr>
            <a:spLocks noGrp="1"/>
          </p:cNvSpPr>
          <p:nvPr>
            <p:ph type="body" sz="quarter" idx="13"/>
          </p:nvPr>
        </p:nvSpPr>
        <p:spPr>
          <a:xfrm>
            <a:off x="3182112" y="6166520"/>
            <a:ext cx="8010144" cy="334962"/>
          </a:xfrm>
        </p:spPr>
        <p:txBody>
          <a:bodyPr/>
          <a:lstStyle/>
          <a:p>
            <a:r>
              <a:rPr lang="en-IE" dirty="0"/>
              <a:t>Programme Advisory Office, Student Skills and Success - January 2025</a:t>
            </a:r>
          </a:p>
        </p:txBody>
      </p:sp>
      <p:sp>
        <p:nvSpPr>
          <p:cNvPr id="3" name="Content Placeholder 2">
            <a:extLst>
              <a:ext uri="{FF2B5EF4-FFF2-40B4-BE49-F238E27FC236}">
                <a16:creationId xmlns:a16="http://schemas.microsoft.com/office/drawing/2014/main" id="{9F933012-B6F1-4BE3-B0C9-7E66000B2966}"/>
              </a:ext>
            </a:extLst>
          </p:cNvPr>
          <p:cNvSpPr>
            <a:spLocks noGrp="1"/>
          </p:cNvSpPr>
          <p:nvPr>
            <p:ph sz="quarter" idx="11"/>
          </p:nvPr>
        </p:nvSpPr>
        <p:spPr/>
        <p:txBody>
          <a:bodyPr lIns="91440" tIns="45720" rIns="91440" bIns="45720" anchor="t"/>
          <a:lstStyle/>
          <a:p>
            <a:pPr marL="0" indent="0">
              <a:buNone/>
            </a:pPr>
            <a:r>
              <a:rPr lang="en-IE" dirty="0"/>
              <a:t>It may be possible to:</a:t>
            </a:r>
          </a:p>
          <a:p>
            <a:pPr marL="0" indent="0">
              <a:buNone/>
            </a:pPr>
            <a:endParaRPr lang="en-IE" dirty="0"/>
          </a:p>
          <a:p>
            <a:r>
              <a:rPr lang="en-IE" dirty="0"/>
              <a:t>Discontinue one subject and take an additional module in one of the other subjects you took in semester one (where this is available and allowed)</a:t>
            </a:r>
          </a:p>
          <a:p>
            <a:pPr marL="0" indent="0">
              <a:buNone/>
            </a:pPr>
            <a:r>
              <a:rPr lang="en-IE" dirty="0"/>
              <a:t>or</a:t>
            </a:r>
          </a:p>
          <a:p>
            <a:r>
              <a:rPr lang="en-IE" dirty="0"/>
              <a:t>You may discontinue one subject and take a Critical Skills module</a:t>
            </a:r>
          </a:p>
          <a:p>
            <a:endParaRPr lang="en-IE" dirty="0">
              <a:cs typeface="Calibri"/>
            </a:endParaRPr>
          </a:p>
          <a:p>
            <a:pPr marL="0" indent="0">
              <a:buNone/>
            </a:pPr>
            <a:r>
              <a:rPr lang="en-IE" sz="1800" b="1" dirty="0">
                <a:cs typeface="Calibri"/>
              </a:rPr>
              <a:t>NOTE: The Critical Skills modules available for semester two are  </a:t>
            </a:r>
            <a:r>
              <a:rPr lang="en-IE" sz="1800" b="1" dirty="0">
                <a:cs typeface="Calibri"/>
                <a:hlinkClick r:id="rId2"/>
              </a:rPr>
              <a:t>SK105Y</a:t>
            </a:r>
            <a:r>
              <a:rPr lang="en-IE" sz="1800" b="1" dirty="0">
                <a:cs typeface="Calibri"/>
              </a:rPr>
              <a:t> and </a:t>
            </a:r>
            <a:r>
              <a:rPr lang="en-IE" sz="1800" b="1" dirty="0">
                <a:cs typeface="Calibri"/>
                <a:hlinkClick r:id="rId3"/>
              </a:rPr>
              <a:t>SK105Z</a:t>
            </a:r>
            <a:endParaRPr lang="en-IE" sz="1800" b="1" dirty="0">
              <a:cs typeface="Calibri"/>
            </a:endParaRPr>
          </a:p>
          <a:p>
            <a:pPr marL="0" indent="0">
              <a:buNone/>
            </a:pPr>
            <a:endParaRPr lang="en-IE" dirty="0"/>
          </a:p>
          <a:p>
            <a:pPr marL="0" indent="0">
              <a:buNone/>
            </a:pPr>
            <a:endParaRPr lang="en-IE" dirty="0">
              <a:cs typeface="Calibri"/>
            </a:endParaRPr>
          </a:p>
        </p:txBody>
      </p:sp>
    </p:spTree>
    <p:extLst>
      <p:ext uri="{BB962C8B-B14F-4D97-AF65-F5344CB8AC3E}">
        <p14:creationId xmlns:p14="http://schemas.microsoft.com/office/powerpoint/2010/main" val="280931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32080" y="260649"/>
            <a:ext cx="11917680" cy="745405"/>
          </a:xfrm>
        </p:spPr>
        <p:txBody>
          <a:bodyPr/>
          <a:lstStyle/>
          <a:p>
            <a:pPr algn="ctr"/>
            <a:r>
              <a:rPr lang="en-IE"/>
              <a:t>Changes that are likely permitted </a:t>
            </a:r>
            <a:r>
              <a:rPr lang="en-IE" u="sng"/>
              <a:t>if</a:t>
            </a:r>
            <a:r>
              <a:rPr lang="en-IE"/>
              <a:t> your initial registration was for 3 subjects and Critical Skills</a:t>
            </a:r>
          </a:p>
        </p:txBody>
      </p:sp>
      <p:sp>
        <p:nvSpPr>
          <p:cNvPr id="3" name="Content Placeholder 2"/>
          <p:cNvSpPr>
            <a:spLocks noGrp="1"/>
          </p:cNvSpPr>
          <p:nvPr>
            <p:ph sz="quarter" idx="11"/>
          </p:nvPr>
        </p:nvSpPr>
        <p:spPr>
          <a:xfrm>
            <a:off x="1143000" y="1670563"/>
            <a:ext cx="9884664" cy="4092715"/>
          </a:xfrm>
        </p:spPr>
        <p:txBody>
          <a:bodyPr lIns="91440" tIns="45720" rIns="91440" bIns="45720" anchor="t"/>
          <a:lstStyle/>
          <a:p>
            <a:pPr marL="0" indent="0">
              <a:buNone/>
            </a:pPr>
            <a:r>
              <a:rPr lang="en-IE" dirty="0"/>
              <a:t>It may be possible to:</a:t>
            </a:r>
          </a:p>
          <a:p>
            <a:r>
              <a:rPr lang="en-IE" dirty="0"/>
              <a:t>Discontinue one subject and take an additional module in one of the other subjects you took in semester one (where this is available and allowed)</a:t>
            </a:r>
          </a:p>
          <a:p>
            <a:pPr marL="0" indent="0">
              <a:buNone/>
            </a:pPr>
            <a:r>
              <a:rPr lang="en-IE" dirty="0"/>
              <a:t>or</a:t>
            </a:r>
          </a:p>
          <a:p>
            <a:r>
              <a:rPr lang="en-IE" dirty="0"/>
              <a:t>You may discontinue Critical Skills and take an additional module in one of the other subjects (where this is available and allowed)</a:t>
            </a:r>
          </a:p>
          <a:p>
            <a:pPr marL="0" indent="0">
              <a:buNone/>
            </a:pPr>
            <a:endParaRPr lang="en-IE" dirty="0"/>
          </a:p>
          <a:p>
            <a:pPr marL="0" indent="0">
              <a:buNone/>
            </a:pPr>
            <a:r>
              <a:rPr lang="en-IE" sz="1800" b="1" dirty="0">
                <a:cs typeface="Calibri"/>
              </a:rPr>
              <a:t>NOTE: The Critical Skills modules available for semester two are  </a:t>
            </a:r>
            <a:r>
              <a:rPr lang="en-IE" sz="1800" b="1" dirty="0">
                <a:cs typeface="Calibri"/>
                <a:hlinkClick r:id="rId2"/>
              </a:rPr>
              <a:t>SK105Y</a:t>
            </a:r>
            <a:r>
              <a:rPr lang="en-IE" sz="1800" b="1" dirty="0">
                <a:cs typeface="Calibri"/>
              </a:rPr>
              <a:t> and </a:t>
            </a:r>
            <a:r>
              <a:rPr lang="en-IE" sz="1800" b="1" dirty="0">
                <a:cs typeface="Calibri"/>
                <a:hlinkClick r:id="rId3"/>
              </a:rPr>
              <a:t>SK105Z</a:t>
            </a:r>
            <a:endParaRPr lang="en-IE" sz="1800" b="1" dirty="0">
              <a:cs typeface="Calibri"/>
            </a:endParaRPr>
          </a:p>
        </p:txBody>
      </p:sp>
      <p:sp>
        <p:nvSpPr>
          <p:cNvPr id="4" name="Text Placeholder 3"/>
          <p:cNvSpPr>
            <a:spLocks noGrp="1"/>
          </p:cNvSpPr>
          <p:nvPr>
            <p:ph type="body" sz="quarter" idx="13"/>
          </p:nvPr>
        </p:nvSpPr>
        <p:spPr>
          <a:xfrm>
            <a:off x="3778504" y="6260306"/>
            <a:ext cx="7518400" cy="334962"/>
          </a:xfrm>
        </p:spPr>
        <p:txBody>
          <a:bodyPr/>
          <a:lstStyle/>
          <a:p>
            <a:r>
              <a:rPr lang="en-IE" dirty="0"/>
              <a:t>Programme Advisory Office, Student Skills and Success - January 2025</a:t>
            </a:r>
          </a:p>
          <a:p>
            <a:endParaRPr lang="en-IE" dirty="0"/>
          </a:p>
        </p:txBody>
      </p:sp>
    </p:spTree>
    <p:extLst>
      <p:ext uri="{BB962C8B-B14F-4D97-AF65-F5344CB8AC3E}">
        <p14:creationId xmlns:p14="http://schemas.microsoft.com/office/powerpoint/2010/main" val="2900535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142240" y="285973"/>
            <a:ext cx="11511280" cy="1008112"/>
          </a:xfrm>
        </p:spPr>
        <p:txBody>
          <a:bodyPr/>
          <a:lstStyle/>
          <a:p>
            <a:pPr algn="ctr"/>
            <a:r>
              <a:rPr lang="en-IE"/>
              <a:t>Changes that are likely permitted </a:t>
            </a:r>
            <a:r>
              <a:rPr lang="en-IE" u="sng"/>
              <a:t>if</a:t>
            </a:r>
            <a:r>
              <a:rPr lang="en-IE"/>
              <a:t> your initial registration was for a 30 credit (double) subject and 2 other subjects </a:t>
            </a:r>
          </a:p>
        </p:txBody>
      </p:sp>
      <p:sp>
        <p:nvSpPr>
          <p:cNvPr id="6" name="Content Placeholder 5"/>
          <p:cNvSpPr>
            <a:spLocks noGrp="1"/>
          </p:cNvSpPr>
          <p:nvPr>
            <p:ph sz="quarter" idx="11"/>
          </p:nvPr>
        </p:nvSpPr>
        <p:spPr>
          <a:xfrm>
            <a:off x="650240" y="2326641"/>
            <a:ext cx="10789920" cy="3403600"/>
          </a:xfrm>
        </p:spPr>
        <p:txBody>
          <a:bodyPr lIns="91440" tIns="45720" rIns="91440" bIns="45720" anchor="t"/>
          <a:lstStyle/>
          <a:p>
            <a:pPr marL="0" indent="0">
              <a:buNone/>
            </a:pPr>
            <a:r>
              <a:rPr lang="en-IE" sz="2000" dirty="0"/>
              <a:t>It may be possible to:</a:t>
            </a:r>
          </a:p>
          <a:p>
            <a:r>
              <a:rPr lang="en-IE" sz="2000" dirty="0"/>
              <a:t>Discontinue one of the 15 credits subjects and take up Critical Skills</a:t>
            </a:r>
          </a:p>
          <a:p>
            <a:pPr marL="0" indent="0">
              <a:buNone/>
            </a:pPr>
            <a:r>
              <a:rPr lang="en-IE" sz="2000" dirty="0"/>
              <a:t>or</a:t>
            </a:r>
          </a:p>
          <a:p>
            <a:r>
              <a:rPr lang="en-IE" sz="2000" dirty="0"/>
              <a:t>Discontinue one of the 15 credit subjects and take an additional module in one of the other subjects (where this is available and allowed)</a:t>
            </a:r>
          </a:p>
          <a:p>
            <a:pPr marL="0" indent="0">
              <a:buNone/>
            </a:pPr>
            <a:r>
              <a:rPr lang="en-IE" sz="2000" dirty="0"/>
              <a:t>or</a:t>
            </a:r>
          </a:p>
          <a:p>
            <a:r>
              <a:rPr lang="en-IE" sz="2000" dirty="0"/>
              <a:t>In some cases, you may be able to drop one module in the double subject, and take an additional module in one of the other subjects (where this is available and allowed) </a:t>
            </a:r>
            <a:endParaRPr lang="en-IE" sz="2000" dirty="0">
              <a:ea typeface="+mj-lt"/>
              <a:cs typeface="+mj-lt"/>
            </a:endParaRPr>
          </a:p>
          <a:p>
            <a:pPr marL="0" indent="0">
              <a:buNone/>
            </a:pPr>
            <a:r>
              <a:rPr lang="en-IE" sz="2000" b="1" dirty="0">
                <a:cs typeface="Calibri"/>
              </a:rPr>
              <a:t>NOTE: The Critical Skills modules available for semester two are  </a:t>
            </a:r>
            <a:r>
              <a:rPr lang="en-IE" sz="2000" b="1" dirty="0">
                <a:cs typeface="Calibri"/>
                <a:hlinkClick r:id="rId2"/>
              </a:rPr>
              <a:t>SK105Y</a:t>
            </a:r>
            <a:r>
              <a:rPr lang="en-IE" sz="2000" b="1" dirty="0">
                <a:cs typeface="Calibri"/>
              </a:rPr>
              <a:t> and </a:t>
            </a:r>
            <a:r>
              <a:rPr lang="en-IE" sz="2000" b="1" dirty="0">
                <a:cs typeface="Calibri"/>
                <a:hlinkClick r:id="rId3"/>
              </a:rPr>
              <a:t>SK105Z</a:t>
            </a:r>
            <a:endParaRPr lang="en-IE" sz="2000" b="1" dirty="0">
              <a:cs typeface="Calibri"/>
            </a:endParaRPr>
          </a:p>
        </p:txBody>
      </p:sp>
      <p:sp>
        <p:nvSpPr>
          <p:cNvPr id="8" name="Text Placeholder 7"/>
          <p:cNvSpPr>
            <a:spLocks noGrp="1"/>
          </p:cNvSpPr>
          <p:nvPr>
            <p:ph type="body" sz="quarter" idx="13"/>
          </p:nvPr>
        </p:nvSpPr>
        <p:spPr>
          <a:xfrm>
            <a:off x="4165600" y="6237065"/>
            <a:ext cx="7274560" cy="334962"/>
          </a:xfrm>
        </p:spPr>
        <p:txBody>
          <a:bodyPr/>
          <a:lstStyle/>
          <a:p>
            <a:r>
              <a:rPr lang="en-IE" dirty="0"/>
              <a:t>Programme Advisory Office, Student Skills and Success - January 2025</a:t>
            </a:r>
          </a:p>
        </p:txBody>
      </p:sp>
    </p:spTree>
    <p:extLst>
      <p:ext uri="{BB962C8B-B14F-4D97-AF65-F5344CB8AC3E}">
        <p14:creationId xmlns:p14="http://schemas.microsoft.com/office/powerpoint/2010/main" val="74779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26719" y="260648"/>
            <a:ext cx="11333909" cy="1008112"/>
          </a:xfrm>
        </p:spPr>
        <p:txBody>
          <a:bodyPr/>
          <a:lstStyle/>
          <a:p>
            <a:pPr algn="ctr"/>
            <a:r>
              <a:rPr lang="en-IE" sz="3600"/>
              <a:t>Changes that are likely permitted </a:t>
            </a:r>
            <a:r>
              <a:rPr lang="en-IE" sz="3600" u="sng"/>
              <a:t>if</a:t>
            </a:r>
            <a:r>
              <a:rPr lang="en-IE" sz="3600"/>
              <a:t> your initial registration was for a 30 credit (double) subject, 1 other subject and Critical Skills</a:t>
            </a:r>
          </a:p>
          <a:p>
            <a:pPr algn="ctr"/>
            <a:r>
              <a:rPr lang="en-IE" sz="3600"/>
              <a:t> </a:t>
            </a:r>
          </a:p>
          <a:p>
            <a:endParaRPr lang="en-IE"/>
          </a:p>
        </p:txBody>
      </p:sp>
      <p:sp>
        <p:nvSpPr>
          <p:cNvPr id="3" name="Content Placeholder 2"/>
          <p:cNvSpPr>
            <a:spLocks noGrp="1"/>
          </p:cNvSpPr>
          <p:nvPr>
            <p:ph sz="quarter" idx="11"/>
          </p:nvPr>
        </p:nvSpPr>
        <p:spPr>
          <a:xfrm>
            <a:off x="1138518" y="2336800"/>
            <a:ext cx="10483506" cy="2387600"/>
          </a:xfrm>
        </p:spPr>
        <p:txBody>
          <a:bodyPr lIns="91440" tIns="45720" rIns="91440" bIns="45720" anchor="t"/>
          <a:lstStyle/>
          <a:p>
            <a:endParaRPr lang="en-IE" dirty="0"/>
          </a:p>
          <a:p>
            <a:r>
              <a:rPr lang="en-IE" sz="2800" dirty="0"/>
              <a:t>You may discontinue Critical Skills and take an additional module in one of the other subjects (where this is available and allowed)</a:t>
            </a:r>
          </a:p>
          <a:p>
            <a:endParaRPr lang="en-IE" sz="2800" dirty="0">
              <a:cs typeface="Calibri"/>
            </a:endParaRPr>
          </a:p>
          <a:p>
            <a:pPr marL="0" indent="0">
              <a:buNone/>
            </a:pPr>
            <a:r>
              <a:rPr lang="en-IE" sz="2000" b="1" dirty="0">
                <a:cs typeface="Calibri"/>
              </a:rPr>
              <a:t>NOTE: The Critical Skills modules available for semester two are  </a:t>
            </a:r>
            <a:r>
              <a:rPr lang="en-IE" sz="2000" b="1" dirty="0">
                <a:cs typeface="Calibri"/>
                <a:hlinkClick r:id="rId2"/>
              </a:rPr>
              <a:t>SK105Y</a:t>
            </a:r>
            <a:r>
              <a:rPr lang="en-IE" sz="2000" b="1" dirty="0">
                <a:cs typeface="Calibri"/>
              </a:rPr>
              <a:t> and </a:t>
            </a:r>
            <a:r>
              <a:rPr lang="en-IE" sz="2000" b="1" dirty="0">
                <a:cs typeface="Calibri"/>
                <a:hlinkClick r:id="rId3"/>
              </a:rPr>
              <a:t>SK105Z</a:t>
            </a:r>
            <a:endParaRPr lang="en-IE" sz="2000" b="1" dirty="0">
              <a:cs typeface="Calibri"/>
            </a:endParaRPr>
          </a:p>
        </p:txBody>
      </p:sp>
      <p:sp>
        <p:nvSpPr>
          <p:cNvPr id="4" name="Text Placeholder 3"/>
          <p:cNvSpPr>
            <a:spLocks noGrp="1"/>
          </p:cNvSpPr>
          <p:nvPr>
            <p:ph type="body" sz="quarter" idx="13"/>
          </p:nvPr>
        </p:nvSpPr>
        <p:spPr>
          <a:xfrm>
            <a:off x="4943871" y="6262390"/>
            <a:ext cx="6816757" cy="334962"/>
          </a:xfrm>
        </p:spPr>
        <p:txBody>
          <a:bodyPr/>
          <a:lstStyle/>
          <a:p>
            <a:r>
              <a:rPr lang="en-IE" dirty="0"/>
              <a:t>Programme Advisory Office, Student Skills and Success - January 2025</a:t>
            </a:r>
          </a:p>
          <a:p>
            <a:endParaRPr lang="en-IE" dirty="0"/>
          </a:p>
        </p:txBody>
      </p:sp>
    </p:spTree>
    <p:extLst>
      <p:ext uri="{BB962C8B-B14F-4D97-AF65-F5344CB8AC3E}">
        <p14:creationId xmlns:p14="http://schemas.microsoft.com/office/powerpoint/2010/main" val="79500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AEFE4-31A6-46D1-98B1-535689B19C29}"/>
              </a:ext>
            </a:extLst>
          </p:cNvPr>
          <p:cNvSpPr>
            <a:spLocks noGrp="1"/>
          </p:cNvSpPr>
          <p:nvPr>
            <p:ph type="body" sz="quarter" idx="12"/>
          </p:nvPr>
        </p:nvSpPr>
        <p:spPr>
          <a:xfrm>
            <a:off x="964601" y="295568"/>
            <a:ext cx="10081187" cy="700112"/>
          </a:xfrm>
        </p:spPr>
        <p:txBody>
          <a:bodyPr/>
          <a:lstStyle/>
          <a:p>
            <a:pPr algn="ctr"/>
            <a:r>
              <a:rPr lang="en-IE"/>
              <a:t>NOTES OF IMPORTANCE</a:t>
            </a:r>
          </a:p>
        </p:txBody>
      </p:sp>
      <p:sp>
        <p:nvSpPr>
          <p:cNvPr id="3" name="Content Placeholder 2">
            <a:extLst>
              <a:ext uri="{FF2B5EF4-FFF2-40B4-BE49-F238E27FC236}">
                <a16:creationId xmlns:a16="http://schemas.microsoft.com/office/drawing/2014/main" id="{998A10D7-E7EC-45FB-9278-3FACE6535190}"/>
              </a:ext>
            </a:extLst>
          </p:cNvPr>
          <p:cNvSpPr>
            <a:spLocks noGrp="1"/>
          </p:cNvSpPr>
          <p:nvPr>
            <p:ph sz="quarter" idx="11"/>
          </p:nvPr>
        </p:nvSpPr>
        <p:spPr>
          <a:xfrm>
            <a:off x="666961" y="859155"/>
            <a:ext cx="10676466" cy="3816350"/>
          </a:xfrm>
        </p:spPr>
        <p:txBody>
          <a:bodyPr/>
          <a:lstStyle/>
          <a:p>
            <a:r>
              <a:rPr lang="en-IE" sz="2200" dirty="0"/>
              <a:t>Even if you intend to discontinue a subject, </a:t>
            </a:r>
            <a:r>
              <a:rPr lang="en-IE" sz="2200" b="1" dirty="0"/>
              <a:t>you will still need to complete and pass the modules </a:t>
            </a:r>
            <a:r>
              <a:rPr lang="en-IE" sz="2200" dirty="0"/>
              <a:t>you have taken in that subject in the first semester.  Otherwise you will not earn the credits for these modules, and will not have sufficient credits to successfully pass the year.</a:t>
            </a:r>
          </a:p>
          <a:p>
            <a:r>
              <a:rPr lang="en-IE" sz="2200" dirty="0"/>
              <a:t>If you discontinue a subject, you will not be allowed to  progress with that subject in second year.</a:t>
            </a:r>
          </a:p>
          <a:p>
            <a:r>
              <a:rPr lang="en-IE" sz="2200" dirty="0"/>
              <a:t>In some subjects it is possible to take an additional module in the second semester.  These options are explained in the </a:t>
            </a:r>
            <a:r>
              <a:rPr lang="en-IE" sz="2200" dirty="0">
                <a:hlinkClick r:id="rId2"/>
              </a:rPr>
              <a:t>first year guide</a:t>
            </a:r>
            <a:endParaRPr lang="en-IE" sz="2200" dirty="0"/>
          </a:p>
          <a:p>
            <a:r>
              <a:rPr lang="en-IE" sz="2200" dirty="0"/>
              <a:t>Note that your mark in a subject is based on all the modules taken in that subject.  Therefore, if you take an extra module in a subject in the second semester and do badly in it, it may adversely affect your subject mark.</a:t>
            </a:r>
          </a:p>
          <a:p>
            <a:r>
              <a:rPr lang="en-IE" sz="2200" dirty="0"/>
              <a:t>If you take up a new subject in the second semester, you will not be able to progress to second year taking that subject.</a:t>
            </a:r>
          </a:p>
          <a:p>
            <a:endParaRPr lang="en-IE" dirty="0"/>
          </a:p>
        </p:txBody>
      </p:sp>
      <p:sp>
        <p:nvSpPr>
          <p:cNvPr id="4" name="Text Placeholder 3">
            <a:extLst>
              <a:ext uri="{FF2B5EF4-FFF2-40B4-BE49-F238E27FC236}">
                <a16:creationId xmlns:a16="http://schemas.microsoft.com/office/drawing/2014/main" id="{D1597898-254C-43FB-9EF1-598203F27381}"/>
              </a:ext>
            </a:extLst>
          </p:cNvPr>
          <p:cNvSpPr>
            <a:spLocks noGrp="1"/>
          </p:cNvSpPr>
          <p:nvPr>
            <p:ph type="body" sz="quarter" idx="13"/>
          </p:nvPr>
        </p:nvSpPr>
        <p:spPr>
          <a:xfrm>
            <a:off x="4943872" y="6318060"/>
            <a:ext cx="6816757" cy="334962"/>
          </a:xfrm>
        </p:spPr>
        <p:txBody>
          <a:bodyPr/>
          <a:lstStyle/>
          <a:p>
            <a:r>
              <a:rPr lang="en-IE" dirty="0"/>
              <a:t>Programme Advisory Office, Student Skills and Success - January 2025</a:t>
            </a:r>
          </a:p>
          <a:p>
            <a:endParaRPr lang="en-IE" dirty="0"/>
          </a:p>
        </p:txBody>
      </p:sp>
    </p:spTree>
    <p:extLst>
      <p:ext uri="{BB962C8B-B14F-4D97-AF65-F5344CB8AC3E}">
        <p14:creationId xmlns:p14="http://schemas.microsoft.com/office/powerpoint/2010/main" val="3451485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7DAB26B-20BA-4789-B53D-8E77A9E61066}"/>
              </a:ext>
            </a:extLst>
          </p:cNvPr>
          <p:cNvGraphicFramePr>
            <a:graphicFrameLocks noGrp="1"/>
          </p:cNvGraphicFramePr>
          <p:nvPr>
            <p:ph sz="quarter" idx="11"/>
            <p:extLst>
              <p:ext uri="{D42A27DB-BD31-4B8C-83A1-F6EECF244321}">
                <p14:modId xmlns:p14="http://schemas.microsoft.com/office/powerpoint/2010/main" val="3210990151"/>
              </p:ext>
            </p:extLst>
          </p:nvPr>
        </p:nvGraphicFramePr>
        <p:xfrm>
          <a:off x="2024063" y="3064192"/>
          <a:ext cx="8048625" cy="2147888"/>
        </p:xfrm>
        <a:graphic>
          <a:graphicData uri="http://schemas.openxmlformats.org/drawingml/2006/table">
            <a:tbl>
              <a:tblPr/>
              <a:tblGrid>
                <a:gridCol w="3009900">
                  <a:extLst>
                    <a:ext uri="{9D8B030D-6E8A-4147-A177-3AD203B41FA5}">
                      <a16:colId xmlns:a16="http://schemas.microsoft.com/office/drawing/2014/main" val="593008281"/>
                    </a:ext>
                  </a:extLst>
                </a:gridCol>
                <a:gridCol w="1809750">
                  <a:extLst>
                    <a:ext uri="{9D8B030D-6E8A-4147-A177-3AD203B41FA5}">
                      <a16:colId xmlns:a16="http://schemas.microsoft.com/office/drawing/2014/main" val="4112083304"/>
                    </a:ext>
                  </a:extLst>
                </a:gridCol>
                <a:gridCol w="1905000">
                  <a:extLst>
                    <a:ext uri="{9D8B030D-6E8A-4147-A177-3AD203B41FA5}">
                      <a16:colId xmlns:a16="http://schemas.microsoft.com/office/drawing/2014/main" val="2596991955"/>
                    </a:ext>
                  </a:extLst>
                </a:gridCol>
                <a:gridCol w="1323975">
                  <a:extLst>
                    <a:ext uri="{9D8B030D-6E8A-4147-A177-3AD203B41FA5}">
                      <a16:colId xmlns:a16="http://schemas.microsoft.com/office/drawing/2014/main" val="2641709284"/>
                    </a:ext>
                  </a:extLst>
                </a:gridCol>
              </a:tblGrid>
              <a:tr h="452187">
                <a:tc gridSpan="4">
                  <a:txBody>
                    <a:bodyPr/>
                    <a:lstStyle/>
                    <a:p>
                      <a:pPr algn="l" rtl="0" fontAlgn="base"/>
                      <a:r>
                        <a:rPr lang="en-IE" sz="1800" b="1" i="0">
                          <a:effectLst/>
                          <a:latin typeface="Calibri" panose="020F0502020204030204" pitchFamily="34" charset="0"/>
                        </a:rPr>
                        <a:t>The difference between a double subject and 22.5 credits in a subject</a:t>
                      </a:r>
                      <a:r>
                        <a:rPr lang="en-IE" sz="1800" b="0" i="0">
                          <a:effectLst/>
                          <a:latin typeface="Calibri" panose="020F0502020204030204" pitchFamily="34" charset="0"/>
                        </a:rPr>
                        <a:t> </a:t>
                      </a:r>
                      <a:endParaRPr lang="en-IE"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CEEE9"/>
                    </a:solidFill>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958738185"/>
                  </a:ext>
                </a:extLst>
              </a:tr>
              <a:tr h="452187">
                <a:tc>
                  <a:txBody>
                    <a:bodyPr/>
                    <a:lstStyle/>
                    <a:p>
                      <a:pPr algn="l" rtl="0" fontAlgn="base"/>
                      <a:r>
                        <a:rPr lang="en-US" sz="1800" b="1" i="0">
                          <a:effectLst/>
                          <a:latin typeface="Calibri" panose="020F0502020204030204" pitchFamily="34" charset="0"/>
                        </a:rPr>
                        <a:t>Subject Credits</a:t>
                      </a:r>
                      <a:r>
                        <a:rPr lang="en-US" sz="1800" b="0" i="0">
                          <a:effectLst/>
                          <a:latin typeface="Calibri" panose="020F0502020204030204" pitchFamily="34" charset="0"/>
                        </a:rPr>
                        <a:t>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tc>
                  <a:txBody>
                    <a:bodyPr/>
                    <a:lstStyle/>
                    <a:p>
                      <a:pPr algn="l" rtl="0" fontAlgn="base"/>
                      <a:r>
                        <a:rPr lang="en-US" sz="1800" b="1" i="0">
                          <a:effectLst/>
                          <a:latin typeface="Calibri" panose="020F0502020204030204" pitchFamily="34" charset="0"/>
                        </a:rPr>
                        <a:t>Semester 1</a:t>
                      </a:r>
                      <a:r>
                        <a:rPr lang="en-US" sz="1800" b="0" i="0">
                          <a:effectLst/>
                          <a:latin typeface="Calibri" panose="020F0502020204030204" pitchFamily="34" charset="0"/>
                        </a:rPr>
                        <a:t>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tc>
                  <a:txBody>
                    <a:bodyPr/>
                    <a:lstStyle/>
                    <a:p>
                      <a:pPr algn="l" rtl="0" fontAlgn="base"/>
                      <a:r>
                        <a:rPr lang="en-US" sz="1800" b="1" i="0">
                          <a:effectLst/>
                          <a:latin typeface="Calibri" panose="020F0502020204030204" pitchFamily="34" charset="0"/>
                        </a:rPr>
                        <a:t>Semester 2</a:t>
                      </a:r>
                      <a:r>
                        <a:rPr lang="en-US" sz="1800" b="0" i="0">
                          <a:effectLst/>
                          <a:latin typeface="Calibri" panose="020F0502020204030204" pitchFamily="34" charset="0"/>
                        </a:rPr>
                        <a:t>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tc>
                  <a:txBody>
                    <a:bodyPr/>
                    <a:lstStyle/>
                    <a:p>
                      <a:pPr algn="l" rtl="0" fontAlgn="base"/>
                      <a:r>
                        <a:rPr lang="en-US" sz="1800" b="1" i="0">
                          <a:effectLst/>
                          <a:latin typeface="Calibri" panose="020F0502020204030204" pitchFamily="34" charset="0"/>
                        </a:rPr>
                        <a:t>Total</a:t>
                      </a:r>
                      <a:r>
                        <a:rPr lang="en-US" sz="1800" b="0" i="0">
                          <a:effectLst/>
                          <a:latin typeface="Calibri" panose="020F0502020204030204" pitchFamily="34" charset="0"/>
                        </a:rPr>
                        <a:t>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extLst>
                  <a:ext uri="{0D108BD9-81ED-4DB2-BD59-A6C34878D82A}">
                    <a16:rowId xmlns:a16="http://schemas.microsoft.com/office/drawing/2014/main" val="582948617"/>
                  </a:ext>
                </a:extLst>
              </a:tr>
              <a:tr h="452187">
                <a:tc>
                  <a:txBody>
                    <a:bodyPr/>
                    <a:lstStyle/>
                    <a:p>
                      <a:pPr algn="l" rtl="0" fontAlgn="base"/>
                      <a:r>
                        <a:rPr lang="en-US" sz="1800" b="0" i="0">
                          <a:effectLst/>
                          <a:latin typeface="Calibri" panose="020F0502020204030204" pitchFamily="34" charset="0"/>
                        </a:rPr>
                        <a:t>Double subject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CEEE9"/>
                    </a:solidFill>
                  </a:tcPr>
                </a:tc>
                <a:tc>
                  <a:txBody>
                    <a:bodyPr/>
                    <a:lstStyle/>
                    <a:p>
                      <a:pPr algn="l" rtl="0" fontAlgn="base"/>
                      <a:r>
                        <a:rPr lang="en-US" sz="1800" b="0" i="0">
                          <a:effectLst/>
                          <a:latin typeface="Calibri" panose="020F0502020204030204" pitchFamily="34" charset="0"/>
                        </a:rPr>
                        <a:t>15 credits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CEEE9"/>
                    </a:solidFill>
                  </a:tcPr>
                </a:tc>
                <a:tc>
                  <a:txBody>
                    <a:bodyPr/>
                    <a:lstStyle/>
                    <a:p>
                      <a:pPr algn="l" rtl="0" fontAlgn="base"/>
                      <a:r>
                        <a:rPr lang="en-US" sz="1800" b="0" i="0">
                          <a:effectLst/>
                          <a:latin typeface="Calibri" panose="020F0502020204030204" pitchFamily="34" charset="0"/>
                        </a:rPr>
                        <a:t>15 credits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CEEE9"/>
                    </a:solidFill>
                  </a:tcPr>
                </a:tc>
                <a:tc>
                  <a:txBody>
                    <a:bodyPr/>
                    <a:lstStyle/>
                    <a:p>
                      <a:pPr algn="l" rtl="0" fontAlgn="base"/>
                      <a:r>
                        <a:rPr lang="en-US" sz="1800" b="0" i="0">
                          <a:effectLst/>
                          <a:latin typeface="Calibri" panose="020F0502020204030204" pitchFamily="34" charset="0"/>
                        </a:rPr>
                        <a:t>30 credits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CEEE9"/>
                    </a:solidFill>
                  </a:tcPr>
                </a:tc>
                <a:extLst>
                  <a:ext uri="{0D108BD9-81ED-4DB2-BD59-A6C34878D82A}">
                    <a16:rowId xmlns:a16="http://schemas.microsoft.com/office/drawing/2014/main" val="1625198114"/>
                  </a:ext>
                </a:extLst>
              </a:tr>
              <a:tr h="791327">
                <a:tc>
                  <a:txBody>
                    <a:bodyPr/>
                    <a:lstStyle/>
                    <a:p>
                      <a:pPr algn="l" rtl="0" fontAlgn="base"/>
                      <a:r>
                        <a:rPr lang="en-IE" sz="1800" b="0" i="0">
                          <a:effectLst/>
                          <a:latin typeface="Calibri" panose="020F0502020204030204" pitchFamily="34" charset="0"/>
                        </a:rPr>
                        <a:t>Single subject &amp; additional </a:t>
                      </a:r>
                      <a:endParaRPr lang="en-IE" b="0" i="0">
                        <a:effectLst/>
                      </a:endParaRPr>
                    </a:p>
                    <a:p>
                      <a:pPr algn="l" rtl="0" fontAlgn="base"/>
                      <a:r>
                        <a:rPr lang="en-IE" sz="1800" b="0" i="0">
                          <a:effectLst/>
                          <a:latin typeface="Calibri" panose="020F0502020204030204" pitchFamily="34" charset="0"/>
                        </a:rPr>
                        <a:t>module in 2</a:t>
                      </a:r>
                      <a:r>
                        <a:rPr lang="en-IE" sz="1200" b="0" i="0">
                          <a:effectLst/>
                          <a:latin typeface="Calibri" panose="020F0502020204030204" pitchFamily="34" charset="0"/>
                        </a:rPr>
                        <a:t>nd </a:t>
                      </a:r>
                      <a:r>
                        <a:rPr lang="en-IE" sz="1800" b="0" i="0">
                          <a:effectLst/>
                          <a:latin typeface="Calibri" panose="020F0502020204030204" pitchFamily="34" charset="0"/>
                        </a:rPr>
                        <a:t>semester </a:t>
                      </a:r>
                      <a:endParaRPr lang="en-IE"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tc>
                  <a:txBody>
                    <a:bodyPr/>
                    <a:lstStyle/>
                    <a:p>
                      <a:pPr algn="l" rtl="0" fontAlgn="base"/>
                      <a:r>
                        <a:rPr lang="en-US" sz="1800" b="0" i="0">
                          <a:effectLst/>
                          <a:latin typeface="Calibri" panose="020F0502020204030204" pitchFamily="34" charset="0"/>
                        </a:rPr>
                        <a:t>7.5 credits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tc>
                  <a:txBody>
                    <a:bodyPr/>
                    <a:lstStyle/>
                    <a:p>
                      <a:pPr algn="l" rtl="0" fontAlgn="base"/>
                      <a:r>
                        <a:rPr lang="en-US" sz="1800" b="0" i="0">
                          <a:effectLst/>
                          <a:latin typeface="Calibri" panose="020F0502020204030204" pitchFamily="34" charset="0"/>
                        </a:rPr>
                        <a:t>7.5 + 7.5 credits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tc>
                  <a:txBody>
                    <a:bodyPr/>
                    <a:lstStyle/>
                    <a:p>
                      <a:pPr algn="l" rtl="0" fontAlgn="base"/>
                      <a:r>
                        <a:rPr lang="en-US" sz="1800" b="0" i="0">
                          <a:effectLst/>
                          <a:latin typeface="Calibri" panose="020F0502020204030204" pitchFamily="34" charset="0"/>
                        </a:rPr>
                        <a:t>22.5 credits </a:t>
                      </a:r>
                      <a:endParaRPr lang="en-US" b="0" i="0">
                        <a:effectLst/>
                      </a:endParaRPr>
                    </a:p>
                  </a:txBody>
                  <a:tcPr>
                    <a:lnL w="9525" cap="flat" cmpd="sng" algn="ctr">
                      <a:solidFill>
                        <a:srgbClr val="F79546"/>
                      </a:solidFill>
                      <a:prstDash val="solid"/>
                      <a:round/>
                      <a:headEnd type="none" w="med" len="med"/>
                      <a:tailEnd type="none" w="med" len="med"/>
                    </a:lnL>
                    <a:lnR w="9525" cap="flat" cmpd="sng" algn="ctr">
                      <a:solidFill>
                        <a:srgbClr val="F79546"/>
                      </a:solidFill>
                      <a:prstDash val="solid"/>
                      <a:round/>
                      <a:headEnd type="none" w="med" len="med"/>
                      <a:tailEnd type="none" w="med" len="med"/>
                    </a:lnR>
                    <a:lnT w="9525" cap="flat" cmpd="sng" algn="ctr">
                      <a:solidFill>
                        <a:srgbClr val="F79546"/>
                      </a:solidFill>
                      <a:prstDash val="solid"/>
                      <a:round/>
                      <a:headEnd type="none" w="med" len="med"/>
                      <a:tailEnd type="none" w="med" len="med"/>
                    </a:lnT>
                    <a:lnB w="9525" cap="flat" cmpd="sng" algn="ctr">
                      <a:solidFill>
                        <a:srgbClr val="F79546"/>
                      </a:solidFill>
                      <a:prstDash val="solid"/>
                      <a:round/>
                      <a:headEnd type="none" w="med" len="med"/>
                      <a:tailEnd type="none" w="med" len="med"/>
                    </a:lnB>
                    <a:solidFill>
                      <a:srgbClr val="FBDDCF"/>
                    </a:solidFill>
                  </a:tcPr>
                </a:tc>
                <a:extLst>
                  <a:ext uri="{0D108BD9-81ED-4DB2-BD59-A6C34878D82A}">
                    <a16:rowId xmlns:a16="http://schemas.microsoft.com/office/drawing/2014/main" val="3015344710"/>
                  </a:ext>
                </a:extLst>
              </a:tr>
            </a:tbl>
          </a:graphicData>
        </a:graphic>
      </p:graphicFrame>
      <p:sp>
        <p:nvSpPr>
          <p:cNvPr id="4" name="Text Placeholder 3">
            <a:extLst>
              <a:ext uri="{FF2B5EF4-FFF2-40B4-BE49-F238E27FC236}">
                <a16:creationId xmlns:a16="http://schemas.microsoft.com/office/drawing/2014/main" id="{7B7EC4D7-F622-431E-BD56-794389F6D170}"/>
              </a:ext>
            </a:extLst>
          </p:cNvPr>
          <p:cNvSpPr>
            <a:spLocks noGrp="1"/>
          </p:cNvSpPr>
          <p:nvPr>
            <p:ph type="body" sz="quarter" idx="13"/>
          </p:nvPr>
        </p:nvSpPr>
        <p:spPr>
          <a:xfrm>
            <a:off x="4943872" y="6318060"/>
            <a:ext cx="6816757" cy="334962"/>
          </a:xfrm>
        </p:spPr>
        <p:txBody>
          <a:bodyPr/>
          <a:lstStyle/>
          <a:p>
            <a:r>
              <a:rPr lang="en-IE" dirty="0"/>
              <a:t>Programme Advisory Office, Student Skills and Success - January 2025</a:t>
            </a:r>
          </a:p>
          <a:p>
            <a:endParaRPr lang="en-IE" dirty="0"/>
          </a:p>
        </p:txBody>
      </p:sp>
      <p:sp>
        <p:nvSpPr>
          <p:cNvPr id="6" name="Rectangle 1">
            <a:extLst>
              <a:ext uri="{FF2B5EF4-FFF2-40B4-BE49-F238E27FC236}">
                <a16:creationId xmlns:a16="http://schemas.microsoft.com/office/drawing/2014/main" id="{468D5180-4E94-476C-A705-27EB5D7027FD}"/>
              </a:ext>
            </a:extLst>
          </p:cNvPr>
          <p:cNvSpPr>
            <a:spLocks noGrp="1" noChangeArrowheads="1"/>
          </p:cNvSpPr>
          <p:nvPr>
            <p:ph type="body" sz="quarter" idx="12"/>
          </p:nvPr>
        </p:nvSpPr>
        <p:spPr bwMode="auto">
          <a:xfrm>
            <a:off x="2243033" y="55220"/>
            <a:ext cx="7585282" cy="21390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sz="3600">
              <a:solidFill>
                <a:srgbClr val="822227"/>
              </a:solidFill>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a:ln>
                  <a:noFill/>
                </a:ln>
                <a:solidFill>
                  <a:srgbClr val="006778"/>
                </a:solidFill>
                <a:effectLst/>
                <a:latin typeface="Calibri" panose="020F0502020204030204" pitchFamily="34" charset="0"/>
                <a:cs typeface="Calibri" panose="020F0502020204030204" pitchFamily="34" charset="0"/>
              </a:rPr>
              <a:t>Principles of Subject Change – </a:t>
            </a:r>
            <a:endParaRPr kumimoji="0" lang="en-US" altLang="en-US" sz="900" b="0" i="0" u="none" strike="noStrike" cap="none" normalizeH="0" baseline="0">
              <a:ln>
                <a:noFill/>
              </a:ln>
              <a:solidFill>
                <a:srgbClr val="006778"/>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a:ln>
                  <a:noFill/>
                </a:ln>
                <a:solidFill>
                  <a:srgbClr val="006778"/>
                </a:solidFill>
                <a:effectLst/>
                <a:latin typeface="Calibri" panose="020F0502020204030204" pitchFamily="34" charset="0"/>
                <a:cs typeface="Calibri" panose="020F0502020204030204" pitchFamily="34" charset="0"/>
              </a:rPr>
              <a:t>22.5 credits does not make a Double</a:t>
            </a:r>
            <a:r>
              <a:rPr kumimoji="0" lang="en-US" altLang="en-US" sz="3600" b="0" i="0" u="none" strike="noStrike" cap="none" normalizeH="0" baseline="0">
                <a:ln>
                  <a:noFill/>
                </a:ln>
                <a:solidFill>
                  <a:srgbClr val="006778"/>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a:ln>
                <a:noFill/>
              </a:ln>
              <a:solidFill>
                <a:srgbClr val="006778"/>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r>
              <a:rPr kumimoji="0" lang="en-US"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4E1F85A2-6ADA-4DCC-B23F-B57F6C088628}"/>
              </a:ext>
            </a:extLst>
          </p:cNvPr>
          <p:cNvSpPr/>
          <p:nvPr/>
        </p:nvSpPr>
        <p:spPr>
          <a:xfrm>
            <a:off x="701040" y="1780817"/>
            <a:ext cx="10079736" cy="830997"/>
          </a:xfrm>
          <a:prstGeom prst="rect">
            <a:avLst/>
          </a:prstGeom>
        </p:spPr>
        <p:txBody>
          <a:bodyPr wrap="square">
            <a:spAutoFit/>
          </a:bodyPr>
          <a:lstStyle/>
          <a:p>
            <a:pPr lvl="0" algn="ctr" eaLnBrk="0" hangingPunct="0"/>
            <a:r>
              <a:rPr lang="en-US" altLang="en-US" sz="2400" dirty="0">
                <a:cs typeface="Calibri" panose="020F0502020204030204" pitchFamily="34" charset="0"/>
              </a:rPr>
              <a:t>In the main, students who register for 22.5 credits in a subject have the same progression options as a student who studies 15 credits. </a:t>
            </a:r>
            <a:endParaRPr lang="en-US" altLang="en-US" sz="1000" dirty="0"/>
          </a:p>
        </p:txBody>
      </p:sp>
    </p:spTree>
    <p:extLst>
      <p:ext uri="{BB962C8B-B14F-4D97-AF65-F5344CB8AC3E}">
        <p14:creationId xmlns:p14="http://schemas.microsoft.com/office/powerpoint/2010/main" val="3092239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52BFCA-0C47-49C3-BD2C-9008A00F22E5}"/>
              </a:ext>
            </a:extLst>
          </p:cNvPr>
          <p:cNvSpPr>
            <a:spLocks noGrp="1"/>
          </p:cNvSpPr>
          <p:nvPr>
            <p:ph type="body" sz="quarter" idx="12"/>
          </p:nvPr>
        </p:nvSpPr>
        <p:spPr/>
        <p:txBody>
          <a:bodyPr/>
          <a:lstStyle/>
          <a:p>
            <a:r>
              <a:rPr lang="en-IE"/>
              <a:t>How to contact us?</a:t>
            </a:r>
          </a:p>
        </p:txBody>
      </p:sp>
      <p:sp>
        <p:nvSpPr>
          <p:cNvPr id="3" name="Content Placeholder 2">
            <a:extLst>
              <a:ext uri="{FF2B5EF4-FFF2-40B4-BE49-F238E27FC236}">
                <a16:creationId xmlns:a16="http://schemas.microsoft.com/office/drawing/2014/main" id="{B1DCED5A-B7A5-42A1-84CA-AE4BDB2BE273}"/>
              </a:ext>
            </a:extLst>
          </p:cNvPr>
          <p:cNvSpPr>
            <a:spLocks noGrp="1"/>
          </p:cNvSpPr>
          <p:nvPr>
            <p:ph sz="quarter" idx="11"/>
          </p:nvPr>
        </p:nvSpPr>
        <p:spPr>
          <a:xfrm>
            <a:off x="588475" y="1437269"/>
            <a:ext cx="10488290" cy="3816350"/>
          </a:xfrm>
        </p:spPr>
        <p:txBody>
          <a:bodyPr/>
          <a:lstStyle/>
          <a:p>
            <a:r>
              <a:rPr lang="en-IE" dirty="0"/>
              <a:t>Staff are available to answer your questions and you can contact us by either email or the webform available on our webpage:  </a:t>
            </a:r>
          </a:p>
          <a:p>
            <a:pPr marL="400050" lvl="1" indent="0">
              <a:buNone/>
            </a:pPr>
            <a:r>
              <a:rPr lang="en-IE" dirty="0">
                <a:hlinkClick r:id="rId2"/>
              </a:rPr>
              <a:t>Programme Advisory Office webpage</a:t>
            </a:r>
            <a:endParaRPr lang="en-IE" dirty="0">
              <a:solidFill>
                <a:srgbClr val="FF0000"/>
              </a:solidFill>
            </a:endParaRPr>
          </a:p>
          <a:p>
            <a:pPr marL="0" indent="0">
              <a:buNone/>
            </a:pPr>
            <a:endParaRPr lang="en-IE" dirty="0"/>
          </a:p>
          <a:p>
            <a:r>
              <a:rPr lang="en-IE" dirty="0"/>
              <a:t>Or email: </a:t>
            </a:r>
            <a:r>
              <a:rPr lang="en-IE" dirty="0">
                <a:hlinkClick r:id="rId3"/>
              </a:rPr>
              <a:t>programme.choices@mu.ie</a:t>
            </a:r>
            <a:endParaRPr lang="en-IE" dirty="0"/>
          </a:p>
          <a:p>
            <a:pPr marL="0" indent="0">
              <a:buNone/>
            </a:pPr>
            <a:endParaRPr lang="en-IE" dirty="0"/>
          </a:p>
          <a:p>
            <a:endParaRPr lang="en-IE" dirty="0"/>
          </a:p>
          <a:p>
            <a:endParaRPr lang="en-IE" dirty="0"/>
          </a:p>
          <a:p>
            <a:pPr marL="0" indent="0">
              <a:buNone/>
            </a:pPr>
            <a:endParaRPr lang="en-IE" dirty="0"/>
          </a:p>
          <a:p>
            <a:pPr marL="0" indent="0">
              <a:buNone/>
            </a:pPr>
            <a:endParaRPr lang="en-IE" dirty="0"/>
          </a:p>
        </p:txBody>
      </p:sp>
      <p:sp>
        <p:nvSpPr>
          <p:cNvPr id="4" name="Text Placeholder 3">
            <a:extLst>
              <a:ext uri="{FF2B5EF4-FFF2-40B4-BE49-F238E27FC236}">
                <a16:creationId xmlns:a16="http://schemas.microsoft.com/office/drawing/2014/main" id="{0C61C7B2-5286-4305-AEBE-4CB2A86D76E5}"/>
              </a:ext>
            </a:extLst>
          </p:cNvPr>
          <p:cNvSpPr>
            <a:spLocks noGrp="1"/>
          </p:cNvSpPr>
          <p:nvPr>
            <p:ph type="body" sz="quarter" idx="13"/>
          </p:nvPr>
        </p:nvSpPr>
        <p:spPr>
          <a:xfrm>
            <a:off x="4943872" y="6345492"/>
            <a:ext cx="6816757" cy="334962"/>
          </a:xfrm>
        </p:spPr>
        <p:txBody>
          <a:bodyPr/>
          <a:lstStyle/>
          <a:p>
            <a:r>
              <a:rPr lang="en-IE" dirty="0"/>
              <a:t>Programme Advisory Office, Student Skills and Success - January 2025</a:t>
            </a:r>
          </a:p>
          <a:p>
            <a:endParaRPr lang="en-IE" dirty="0"/>
          </a:p>
        </p:txBody>
      </p:sp>
    </p:spTree>
    <p:extLst>
      <p:ext uri="{BB962C8B-B14F-4D97-AF65-F5344CB8AC3E}">
        <p14:creationId xmlns:p14="http://schemas.microsoft.com/office/powerpoint/2010/main" val="1299611693"/>
      </p:ext>
    </p:extLst>
  </p:cSld>
  <p:clrMapOvr>
    <a:masterClrMapping/>
  </p:clrMapOvr>
</p:sld>
</file>

<file path=ppt/theme/theme1.xml><?xml version="1.0" encoding="utf-8"?>
<a:theme xmlns:a="http://schemas.openxmlformats.org/drawingml/2006/main" name="Teal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2DCF1B6414D44C8483CD86D8C5B03D" ma:contentTypeVersion="2" ma:contentTypeDescription="Create a new document." ma:contentTypeScope="" ma:versionID="5aec82c947c3006813eba46a7b625536">
  <xsd:schema xmlns:xsd="http://www.w3.org/2001/XMLSchema" xmlns:xs="http://www.w3.org/2001/XMLSchema" xmlns:p="http://schemas.microsoft.com/office/2006/metadata/properties" xmlns:ns3="5e38b597-687b-467e-8380-4a3c09561156" targetNamespace="http://schemas.microsoft.com/office/2006/metadata/properties" ma:root="true" ma:fieldsID="a61a00ac303fc5b5ceb51c3bdee22e2f" ns3:_="">
    <xsd:import namespace="5e38b597-687b-467e-8380-4a3c09561156"/>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8b597-687b-467e-8380-4a3c095611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233E9A-4599-4E20-95FA-9B2EA7A8E8F5}">
  <ds:schemaRefs>
    <ds:schemaRef ds:uri="http://schemas.microsoft.com/office/2006/metadata/contentType"/>
    <ds:schemaRef ds:uri="http://schemas.microsoft.com/office/2006/metadata/properties/metaAttributes"/>
    <ds:schemaRef ds:uri="http://www.w3.org/2000/xmlns/"/>
    <ds:schemaRef ds:uri="http://www.w3.org/2001/XMLSchema"/>
    <ds:schemaRef ds:uri="5e38b597-687b-467e-8380-4a3c09561156"/>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576450-BE92-40D6-8AC9-94672EB740C3}">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48AF6217-11BC-4012-AB4D-73FD69EEE8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TotalTime>
  <Words>829</Words>
  <Application>Microsoft Office PowerPoint</Application>
  <PresentationFormat>Widescreen</PresentationFormat>
  <Paragraphs>81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Teal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Rowan</dc:creator>
  <cp:lastModifiedBy>Jenny Boggan</cp:lastModifiedBy>
  <cp:revision>10</cp:revision>
  <cp:lastPrinted>1601-01-01T00:00:00Z</cp:lastPrinted>
  <dcterms:created xsi:type="dcterms:W3CDTF">1601-01-01T00:00:00Z</dcterms:created>
  <dcterms:modified xsi:type="dcterms:W3CDTF">2025-01-31T13:27:24Z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0x010100402DCF1B6414D44C8483CD86D8C5B03D</vt:lpwstr>
  </property>
  <property fmtid="{D5CDD505-2E9C-101B-9397-08002B2CF9AE}" pid="3" name="Order">
    <vt:r8>148600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