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3" d="100"/>
          <a:sy n="133" d="100"/>
        </p:scale>
        <p:origin x="90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thne Dempsey" userId="24827701-c19b-43f9-9101-bcfaf9e1d6e0" providerId="ADAL" clId="{FFE91D17-24ED-4B5D-9AC4-4C2145378942}"/>
    <pc:docChg chg="modSld">
      <pc:chgData name="Eithne Dempsey" userId="24827701-c19b-43f9-9101-bcfaf9e1d6e0" providerId="ADAL" clId="{FFE91D17-24ED-4B5D-9AC4-4C2145378942}" dt="2025-01-14T16:38:56.299" v="27" actId="20577"/>
      <pc:docMkLst>
        <pc:docMk/>
      </pc:docMkLst>
      <pc:sldChg chg="modSp mod">
        <pc:chgData name="Eithne Dempsey" userId="24827701-c19b-43f9-9101-bcfaf9e1d6e0" providerId="ADAL" clId="{FFE91D17-24ED-4B5D-9AC4-4C2145378942}" dt="2025-01-14T16:38:56.299" v="27" actId="20577"/>
        <pc:sldMkLst>
          <pc:docMk/>
          <pc:sldMk cId="0" sldId="256"/>
        </pc:sldMkLst>
        <pc:spChg chg="mod">
          <ac:chgData name="Eithne Dempsey" userId="24827701-c19b-43f9-9101-bcfaf9e1d6e0" providerId="ADAL" clId="{FFE91D17-24ED-4B5D-9AC4-4C2145378942}" dt="2025-01-14T16:38:56.299" v="27" actId="20577"/>
          <ac:spMkLst>
            <pc:docMk/>
            <pc:sldMk cId="0" sldId="256"/>
            <ac:spMk id="48" creationId="{3D5EE7EC-2CCD-208E-2852-0AEFE05792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4BE8E-324C-2D3E-2FA2-A0CF7ECEC4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841769"/>
            <a:ext cx="6858000" cy="179069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ECE3A-4CE9-B314-4E68-AB62D916C4D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19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41101-5117-2FBF-2A89-B6254225A2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C964B9-03B2-4ED6-A15A-156885F6D8B9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D1C5-F2AB-8F93-79D8-C2D06F869E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8E4B8-ED74-997E-520A-AF4B2607B6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677F84-F90B-45E3-B206-D0FE09AC896D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328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949B-F22E-3B53-E4AD-C7FCA4818D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ED895-9B92-DA52-7354-B82559A80F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16677-36AC-B836-7222-78B0491DE7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EEA5E-B435-4D8A-9770-5A4A0D646652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76F4-23DA-C383-61A1-D685074FF0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6B71-0806-D219-6A60-B8B8A4EE7A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AD417E-38BA-4EE3-9795-648CB6E5E8F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51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8585F-BB4F-E703-C981-CC1CA63B04C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273844"/>
            <a:ext cx="1971674" cy="435888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89AA-6436-E36E-C790-A059B0A5ADA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8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2DEE6-3821-FD8D-CCCC-5A9864A720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7A50F-F923-4E07-9E2C-D67089E118CA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B064D-89E0-6607-8AD6-750529890F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4795A-075F-F426-2741-D8B75E070F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8B8CCA-E27B-4A92-A6DB-C0E2760415D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5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D2E6-0778-8A87-7006-D7CCAE6EA2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209C9-A68A-437D-4FF0-16F1CA04CF9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2CF81-BF5E-1642-E72E-6849F062E8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9EAEE8-0C7F-40AB-9EB5-8AC119E38DA5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65676-140A-DF38-AC6E-664C95426E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2D81D-FE40-AD39-3327-96FA30BCD4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B2EF5D-490A-4A74-B12A-8220BC09C01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3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8535-9705-D484-E69C-F98B8D43A0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282299"/>
            <a:ext cx="7886700" cy="2139549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9DAD-D564-F862-8D05-007C0F9E22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3442094"/>
            <a:ext cx="7886700" cy="1125141"/>
          </a:xfrm>
        </p:spPr>
        <p:txBody>
          <a:bodyPr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7D821-41E7-3DB7-5C87-41B65FA1D2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735D02-F1DA-4E88-8424-52FA2C3BAFA7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1E417-7D79-ADAC-1A8E-DB8A759873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D7765-13EA-3D87-150C-E07106426E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57CC88-99FF-492F-B010-EF356C4DE3B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41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3AC0-D0C0-3729-8801-3A2FF136F4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1994-B365-C230-987A-0A55CD0F91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369222"/>
            <a:ext cx="3886200" cy="32635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DAD9C-6BFD-AA13-4BD4-D06A81040EF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369222"/>
            <a:ext cx="3886200" cy="32635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C1D3B-4D4C-26FA-08A5-9615318ADD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21388C-56BC-4452-BA93-9DDF6A873AE3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B5463-317B-AD12-8C38-0C827A9831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8CE36-5B34-DFEE-CACF-E7947B918E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B2B68-A0B1-4759-8B11-3CB5FD87AAD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50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A94A-614F-6F1A-B906-56387101A2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8CFED-1C40-CEC2-1067-61DAAE471F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260875"/>
            <a:ext cx="3868341" cy="617933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410DF-B5C6-A29D-868B-783A4F61637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1878808"/>
            <a:ext cx="3868341" cy="27634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4800B6-DE8D-A37D-D4A9-0B195BAA8C1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260875"/>
            <a:ext cx="3887388" cy="617933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F90A8-14DC-A3D5-DCB7-C9F795E1F67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1878808"/>
            <a:ext cx="3887388" cy="27634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D343A-D2C1-1E97-551A-670562D5F9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0531A9-C61D-4B86-9D77-63E0C219CC98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24A48-1846-4036-103F-28116417A8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A83E4-CE25-6777-89B3-C450DE312F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E0C9BF-8AFC-46EB-B650-85F75D905C5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71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FB60-836C-DC3A-F5FC-A374B0FAEA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55F6A-87C0-FBD6-7759-D514736ABE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14B7CA-DC49-40CD-9D74-9EC2C0612389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C8031-23AB-5FD5-308A-3203FD0EE5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6A88C-83E8-FA28-13ED-0E4EE30FBB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D4D31E-EFDB-4CD9-99BB-DC2A35E75F9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51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E29B3-8352-1B9B-CF3C-9E1670EEBB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8E2F6F-9439-47CC-AB25-F20875FB5400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6925E-2D10-3E8A-BF27-41944B44A2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5F73C-995E-1B1A-3426-FD109B4B51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1477AB-F3EF-48D8-ACD1-57741CB5935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22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46D2-3D53-C19C-8573-97EF0A85D3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D7E93-706C-DB69-044B-FA3667E44F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740572"/>
            <a:ext cx="4629149" cy="3655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DC7AC-C073-C34E-D61F-CC3FDF81896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1543050"/>
            <a:ext cx="2949177" cy="28586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E46FD-F99D-87B5-3803-E9226A9B90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A071D6-F899-488D-8065-CA87ECC35603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BCD81-BCBA-B792-83F9-1BF63945A4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CC9A6-7118-21E6-8D4C-31B6C3CE2B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49AA66-7839-4BDF-B094-B7BF41B2804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6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D346-36DC-D7C1-014B-7A8FF8D73F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52543-157E-5795-82B6-0F904DB8275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740572"/>
            <a:ext cx="4629149" cy="365522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5929F-33E6-98E9-3CDA-1DCAC65C555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1543050"/>
            <a:ext cx="2949177" cy="28586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0967E-6CBB-676E-6844-8832466D8E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6FCA4E-5930-490C-98AC-A62D8D39E888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4281-0776-1894-0F5D-54A5214FEB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0AB5F-4EB7-E59A-966C-750AEBB486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483E4-1ACE-4A7B-B9FE-D2FC2A7A61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93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A36DC-EC11-FA59-4884-9607642C82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76AC7-5369-D9B5-7E7F-0EC1D87A79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369222"/>
            <a:ext cx="7886700" cy="3263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B621-8C36-761A-0FEA-3E21F8750EC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476726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190307-3BFB-438A-83B6-BA2D17F3B81C}" type="datetime1">
              <a:rPr lang="fr-FR"/>
              <a:pPr lvl="0"/>
              <a:t>14/01/2025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F227F-D0B0-3D17-BEC6-7AAAC3D0AAC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4767260"/>
            <a:ext cx="3086099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6D118-F608-1E7B-0139-FECCF817B2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476726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FDC53EC-0CB1-4381-99FE-9F7C81CFF0B5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fr-FR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3865A-4EB7-4051-7F30-54534F891098}"/>
              </a:ext>
            </a:extLst>
          </p:cNvPr>
          <p:cNvSpPr/>
          <p:nvPr/>
        </p:nvSpPr>
        <p:spPr>
          <a:xfrm>
            <a:off x="3343" y="4940247"/>
            <a:ext cx="9144000" cy="2032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11F557-5610-4062-EAC7-A3E250EED6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1051"/>
            <a:ext cx="9144000" cy="820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E6258A1-53F1-D6BB-8184-69ED05D803B5}"/>
              </a:ext>
            </a:extLst>
          </p:cNvPr>
          <p:cNvSpPr/>
          <p:nvPr/>
        </p:nvSpPr>
        <p:spPr>
          <a:xfrm>
            <a:off x="404609" y="212634"/>
            <a:ext cx="7800974" cy="40011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 dirty="0">
                <a:effectLst>
                  <a:outerShdw dist="25402" dir="5400000">
                    <a:srgbClr val="6E747A"/>
                  </a:outerShdw>
                </a:effectLst>
                <a:uFillTx/>
              </a:rPr>
              <a:t>Presentation Title</a:t>
            </a:r>
            <a:endParaRPr lang="fr-FR" sz="2000" b="1" i="0" u="none" strike="noStrike" kern="1200" cap="none" spc="0" baseline="0" dirty="0">
              <a:effectLst>
                <a:outerShdw dist="25402" dir="5400000">
                  <a:srgbClr val="6E747A"/>
                </a:outerShdw>
              </a:effectLst>
              <a:uFillTx/>
            </a:endParaRPr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13864F9-C85E-0024-B8AF-E04E7F2DC0F7}"/>
              </a:ext>
            </a:extLst>
          </p:cNvPr>
          <p:cNvSpPr/>
          <p:nvPr/>
        </p:nvSpPr>
        <p:spPr>
          <a:xfrm>
            <a:off x="1635648" y="588917"/>
            <a:ext cx="7381878" cy="2308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900" b="1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cs typeface="Arial" pitchFamily="34"/>
              </a:rPr>
              <a:t>Author, affiliation, email.........</a:t>
            </a:r>
            <a:endParaRPr lang="fr-FR" sz="900" b="1" i="0" u="none" strike="noStrike" kern="1200" cap="none" spc="0" baseline="0" dirty="0">
              <a:solidFill>
                <a:srgbClr val="000000"/>
              </a:solidFill>
              <a:uFillTx/>
              <a:latin typeface="+mj-lt"/>
              <a:cs typeface="Arial" pitchFamily="34"/>
            </a:endParaRPr>
          </a:p>
        </p:txBody>
      </p:sp>
      <p:sp>
        <p:nvSpPr>
          <p:cNvPr id="40" name="Rectangle 119">
            <a:extLst>
              <a:ext uri="{FF2B5EF4-FFF2-40B4-BE49-F238E27FC236}">
                <a16:creationId xmlns:a16="http://schemas.microsoft.com/office/drawing/2014/main" id="{6FF445B9-4D7F-55A6-C643-F81F5A9C87A3}"/>
              </a:ext>
            </a:extLst>
          </p:cNvPr>
          <p:cNvSpPr/>
          <p:nvPr/>
        </p:nvSpPr>
        <p:spPr>
          <a:xfrm>
            <a:off x="41641" y="958035"/>
            <a:ext cx="545339" cy="1839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3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" b="1" i="0" u="none" strike="noStrike" kern="0" cap="none" spc="0" baseline="0">
                <a:solidFill>
                  <a:srgbClr val="FFFFFF"/>
                </a:solidFill>
                <a:uFillTx/>
                <a:latin typeface="Arial Black" pitchFamily="34"/>
                <a:ea typeface="Times New Roman" pitchFamily="18"/>
                <a:cs typeface="Times New Roman" pitchFamily="18"/>
              </a:rPr>
              <a:t>Abstract</a:t>
            </a:r>
            <a:endParaRPr lang="fr-FR" sz="600" b="1" i="0" u="none" strike="noStrike" kern="0" cap="none" spc="0" baseline="0">
              <a:solidFill>
                <a:srgbClr val="FFFFFF"/>
              </a:solidFill>
              <a:uFillTx/>
              <a:latin typeface="Arial Black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8" name="Rectangle 133">
            <a:extLst>
              <a:ext uri="{FF2B5EF4-FFF2-40B4-BE49-F238E27FC236}">
                <a16:creationId xmlns:a16="http://schemas.microsoft.com/office/drawing/2014/main" id="{3D5EE7EC-2CCD-208E-2852-0AEFE05792C9}"/>
              </a:ext>
            </a:extLst>
          </p:cNvPr>
          <p:cNvSpPr/>
          <p:nvPr/>
        </p:nvSpPr>
        <p:spPr>
          <a:xfrm>
            <a:off x="-232431" y="4918171"/>
            <a:ext cx="8228466" cy="1692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215898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" b="1" i="0" u="none" strike="noStrike" kern="0" cap="none" spc="0" baseline="0" dirty="0">
                <a:solidFill>
                  <a:srgbClr val="000000"/>
                </a:solidFill>
                <a:uFillTx/>
                <a:ea typeface="MS Mincho" pitchFamily="49"/>
              </a:rPr>
              <a:t>References</a:t>
            </a:r>
            <a:r>
              <a:rPr lang="en-US" sz="500" b="1" kern="0" dirty="0">
                <a:solidFill>
                  <a:srgbClr val="000000"/>
                </a:solidFill>
                <a:ea typeface="MS Mincho" pitchFamily="49"/>
              </a:rPr>
              <a:t>/</a:t>
            </a:r>
            <a:r>
              <a:rPr lang="en-US" sz="500" b="1" i="0" u="none" strike="noStrike" kern="0" cap="none" spc="0" baseline="0" dirty="0">
                <a:solidFill>
                  <a:srgbClr val="000000"/>
                </a:solidFill>
                <a:uFillTx/>
                <a:ea typeface="MS Mincho" pitchFamily="49"/>
              </a:rPr>
              <a:t>Acknowledgements</a:t>
            </a:r>
            <a:endParaRPr lang="fr-FR" sz="500" b="1" i="0" u="none" strike="noStrike" kern="0" cap="none" spc="0" baseline="0" dirty="0">
              <a:solidFill>
                <a:srgbClr val="000000"/>
              </a:solidFill>
              <a:uFillTx/>
              <a:ea typeface="MS Mincho" pitchFamily="49"/>
            </a:endParaRPr>
          </a:p>
        </p:txBody>
      </p:sp>
      <p:pic>
        <p:nvPicPr>
          <p:cNvPr id="1026" name="Picture 2" descr="National University of Ireland Maynooth - Edurad">
            <a:extLst>
              <a:ext uri="{FF2B5EF4-FFF2-40B4-BE49-F238E27FC236}">
                <a16:creationId xmlns:a16="http://schemas.microsoft.com/office/drawing/2014/main" id="{3B0BB86C-3019-141B-D65D-3C08240A8FA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65" y="162721"/>
            <a:ext cx="1281711" cy="54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79F924-B929-EB9E-1D64-3BE8E1040A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14" y="29615"/>
            <a:ext cx="541234" cy="444585"/>
          </a:xfrm>
          <a:prstGeom prst="rect">
            <a:avLst/>
          </a:prstGeom>
        </p:spPr>
      </p:pic>
      <p:sp>
        <p:nvSpPr>
          <p:cNvPr id="10" name="Rectangle 71">
            <a:extLst>
              <a:ext uri="{FF2B5EF4-FFF2-40B4-BE49-F238E27FC236}">
                <a16:creationId xmlns:a16="http://schemas.microsoft.com/office/drawing/2014/main" id="{7E985F09-E2F0-62E5-01FC-F8CD6EA2C7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4157" y="-1000"/>
            <a:ext cx="7381878" cy="2308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dirty="0">
                <a:solidFill>
                  <a:schemeClr val="accent3"/>
                </a:solidFill>
              </a:rPr>
              <a:t>2025 Satellite Early Career Researcher Regional Symposium on Electrochemistry</a:t>
            </a:r>
            <a:endParaRPr lang="fr-FR" sz="900" b="1" i="0" u="none" strike="noStrike" kern="1200" cap="none" spc="0" baseline="0" dirty="0">
              <a:solidFill>
                <a:schemeClr val="accent3"/>
              </a:solidFill>
              <a:uFillTx/>
              <a:latin typeface="+mj-lt"/>
              <a:cs typeface="Arial" pitchFamily="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A75F69E-9717-1F59-0970-3023397DC8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1" y="507270"/>
            <a:ext cx="1012381" cy="259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</TotalTime>
  <Words>21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Mincho</vt:lpstr>
      <vt:lpstr>Arial</vt:lpstr>
      <vt:lpstr>Arial Black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Dounia</dc:creator>
  <cp:lastModifiedBy>Eithne Dempsey</cp:lastModifiedBy>
  <cp:revision>22</cp:revision>
  <dcterms:created xsi:type="dcterms:W3CDTF">2022-03-04T13:08:46Z</dcterms:created>
  <dcterms:modified xsi:type="dcterms:W3CDTF">2025-01-14T16:39:00Z</dcterms:modified>
</cp:coreProperties>
</file>