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12"/>
  </p:notesMasterIdLst>
  <p:handoutMasterIdLst>
    <p:handoutMasterId r:id="rId13"/>
  </p:handoutMasterIdLst>
  <p:sldIdLst>
    <p:sldId id="258" r:id="rId5"/>
    <p:sldId id="265" r:id="rId6"/>
    <p:sldId id="275" r:id="rId7"/>
    <p:sldId id="264" r:id="rId8"/>
    <p:sldId id="286" r:id="rId9"/>
    <p:sldId id="287" r:id="rId10"/>
    <p:sldId id="288" r:id="rId1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F6070-B4CA-4FBB-9063-D837D397535D}" v="46" dt="2025-01-31T09:29:40.477"/>
    <p1510:client id="{68C12A75-B556-44BE-B8FB-4D4B0254FF1E}" v="225" dt="2025-01-30T14:13:49.16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8" y="60"/>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Kirrane" userId="75274bbf-9d60-4a44-9b9f-256f2eb68d3d" providerId="ADAL" clId="{273F6070-B4CA-4FBB-9063-D837D397535D}"/>
    <pc:docChg chg="modSld">
      <pc:chgData name="Helen Kirrane" userId="75274bbf-9d60-4a44-9b9f-256f2eb68d3d" providerId="ADAL" clId="{273F6070-B4CA-4FBB-9063-D837D397535D}" dt="2025-01-31T09:29:40.476" v="45" actId="20577"/>
      <pc:docMkLst>
        <pc:docMk/>
      </pc:docMkLst>
      <pc:sldChg chg="modSp">
        <pc:chgData name="Helen Kirrane" userId="75274bbf-9d60-4a44-9b9f-256f2eb68d3d" providerId="ADAL" clId="{273F6070-B4CA-4FBB-9063-D837D397535D}" dt="2025-01-31T09:29:40.476" v="45" actId="20577"/>
        <pc:sldMkLst>
          <pc:docMk/>
          <pc:sldMk cId="4003618854" sldId="264"/>
        </pc:sldMkLst>
        <pc:graphicFrameChg chg="mod">
          <ac:chgData name="Helen Kirrane" userId="75274bbf-9d60-4a44-9b9f-256f2eb68d3d" providerId="ADAL" clId="{273F6070-B4CA-4FBB-9063-D837D397535D}" dt="2025-01-31T09:29:40.476" v="45" actId="20577"/>
          <ac:graphicFrameMkLst>
            <pc:docMk/>
            <pc:sldMk cId="4003618854" sldId="264"/>
            <ac:graphicFrameMk id="5" creationId="{5538DBA8-71E1-6B8E-45B2-5912D4C9B489}"/>
          </ac:graphicFrameMkLst>
        </pc:graphicFrameChg>
      </pc:sldChg>
    </pc:docChg>
  </pc:docChgLst>
  <pc:docChgLst>
    <pc:chgData name="Helen Kirrane" userId="75274bbf-9d60-4a44-9b9f-256f2eb68d3d" providerId="ADAL" clId="{68C12A75-B556-44BE-B8FB-4D4B0254FF1E}"/>
    <pc:docChg chg="custSel addSld delSld modSld">
      <pc:chgData name="Helen Kirrane" userId="75274bbf-9d60-4a44-9b9f-256f2eb68d3d" providerId="ADAL" clId="{68C12A75-B556-44BE-B8FB-4D4B0254FF1E}" dt="2025-01-30T14:13:49.162" v="646" actId="20577"/>
      <pc:docMkLst>
        <pc:docMk/>
      </pc:docMkLst>
      <pc:sldChg chg="modSp">
        <pc:chgData name="Helen Kirrane" userId="75274bbf-9d60-4a44-9b9f-256f2eb68d3d" providerId="ADAL" clId="{68C12A75-B556-44BE-B8FB-4D4B0254FF1E}" dt="2025-01-28T15:38:54.890" v="19" actId="20577"/>
        <pc:sldMkLst>
          <pc:docMk/>
          <pc:sldMk cId="173668550" sldId="258"/>
        </pc:sldMkLst>
        <pc:spChg chg="mod">
          <ac:chgData name="Helen Kirrane" userId="75274bbf-9d60-4a44-9b9f-256f2eb68d3d" providerId="ADAL" clId="{68C12A75-B556-44BE-B8FB-4D4B0254FF1E}" dt="2025-01-28T15:38:54.890" v="19" actId="20577"/>
          <ac:spMkLst>
            <pc:docMk/>
            <pc:sldMk cId="173668550" sldId="258"/>
            <ac:spMk id="2" creationId="{00000000-0000-0000-0000-000000000000}"/>
          </ac:spMkLst>
        </pc:spChg>
      </pc:sldChg>
      <pc:sldChg chg="del">
        <pc:chgData name="Helen Kirrane" userId="75274bbf-9d60-4a44-9b9f-256f2eb68d3d" providerId="ADAL" clId="{68C12A75-B556-44BE-B8FB-4D4B0254FF1E}" dt="2025-01-28T15:39:28.929" v="87" actId="47"/>
        <pc:sldMkLst>
          <pc:docMk/>
          <pc:sldMk cId="3714522614" sldId="263"/>
        </pc:sldMkLst>
      </pc:sldChg>
      <pc:sldChg chg="modSp">
        <pc:chgData name="Helen Kirrane" userId="75274bbf-9d60-4a44-9b9f-256f2eb68d3d" providerId="ADAL" clId="{68C12A75-B556-44BE-B8FB-4D4B0254FF1E}" dt="2025-01-30T14:13:49.162" v="646" actId="20577"/>
        <pc:sldMkLst>
          <pc:docMk/>
          <pc:sldMk cId="4003618854" sldId="264"/>
        </pc:sldMkLst>
        <pc:graphicFrameChg chg="mod">
          <ac:chgData name="Helen Kirrane" userId="75274bbf-9d60-4a44-9b9f-256f2eb68d3d" providerId="ADAL" clId="{68C12A75-B556-44BE-B8FB-4D4B0254FF1E}" dt="2025-01-30T14:13:49.162" v="646" actId="20577"/>
          <ac:graphicFrameMkLst>
            <pc:docMk/>
            <pc:sldMk cId="4003618854" sldId="264"/>
            <ac:graphicFrameMk id="5" creationId="{5538DBA8-71E1-6B8E-45B2-5912D4C9B489}"/>
          </ac:graphicFrameMkLst>
        </pc:graphicFrameChg>
      </pc:sldChg>
      <pc:sldChg chg="del">
        <pc:chgData name="Helen Kirrane" userId="75274bbf-9d60-4a44-9b9f-256f2eb68d3d" providerId="ADAL" clId="{68C12A75-B556-44BE-B8FB-4D4B0254FF1E}" dt="2025-01-28T15:39:44.678" v="102" actId="47"/>
        <pc:sldMkLst>
          <pc:docMk/>
          <pc:sldMk cId="3596815891" sldId="266"/>
        </pc:sldMkLst>
      </pc:sldChg>
      <pc:sldChg chg="del">
        <pc:chgData name="Helen Kirrane" userId="75274bbf-9d60-4a44-9b9f-256f2eb68d3d" providerId="ADAL" clId="{68C12A75-B556-44BE-B8FB-4D4B0254FF1E}" dt="2025-01-28T15:39:43.369" v="100" actId="47"/>
        <pc:sldMkLst>
          <pc:docMk/>
          <pc:sldMk cId="1484067023" sldId="267"/>
        </pc:sldMkLst>
      </pc:sldChg>
      <pc:sldChg chg="del">
        <pc:chgData name="Helen Kirrane" userId="75274bbf-9d60-4a44-9b9f-256f2eb68d3d" providerId="ADAL" clId="{68C12A75-B556-44BE-B8FB-4D4B0254FF1E}" dt="2025-01-28T15:39:37.835" v="92" actId="47"/>
        <pc:sldMkLst>
          <pc:docMk/>
          <pc:sldMk cId="76350203" sldId="270"/>
        </pc:sldMkLst>
      </pc:sldChg>
      <pc:sldChg chg="del">
        <pc:chgData name="Helen Kirrane" userId="75274bbf-9d60-4a44-9b9f-256f2eb68d3d" providerId="ADAL" clId="{68C12A75-B556-44BE-B8FB-4D4B0254FF1E}" dt="2025-01-28T15:39:39.066" v="93" actId="47"/>
        <pc:sldMkLst>
          <pc:docMk/>
          <pc:sldMk cId="1572602156" sldId="271"/>
        </pc:sldMkLst>
      </pc:sldChg>
      <pc:sldChg chg="del">
        <pc:chgData name="Helen Kirrane" userId="75274bbf-9d60-4a44-9b9f-256f2eb68d3d" providerId="ADAL" clId="{68C12A75-B556-44BE-B8FB-4D4B0254FF1E}" dt="2025-01-28T15:39:36.619" v="91" actId="47"/>
        <pc:sldMkLst>
          <pc:docMk/>
          <pc:sldMk cId="3861444750" sldId="272"/>
        </pc:sldMkLst>
      </pc:sldChg>
      <pc:sldChg chg="del">
        <pc:chgData name="Helen Kirrane" userId="75274bbf-9d60-4a44-9b9f-256f2eb68d3d" providerId="ADAL" clId="{68C12A75-B556-44BE-B8FB-4D4B0254FF1E}" dt="2025-01-28T15:39:40.123" v="95" actId="47"/>
        <pc:sldMkLst>
          <pc:docMk/>
          <pc:sldMk cId="1578279814" sldId="274"/>
        </pc:sldMkLst>
      </pc:sldChg>
      <pc:sldChg chg="addSp modSp mod">
        <pc:chgData name="Helen Kirrane" userId="75274bbf-9d60-4a44-9b9f-256f2eb68d3d" providerId="ADAL" clId="{68C12A75-B556-44BE-B8FB-4D4B0254FF1E}" dt="2025-01-30T14:13:07.500" v="516" actId="20577"/>
        <pc:sldMkLst>
          <pc:docMk/>
          <pc:sldMk cId="2358796258" sldId="275"/>
        </pc:sldMkLst>
        <pc:spChg chg="mod">
          <ac:chgData name="Helen Kirrane" userId="75274bbf-9d60-4a44-9b9f-256f2eb68d3d" providerId="ADAL" clId="{68C12A75-B556-44BE-B8FB-4D4B0254FF1E}" dt="2025-01-29T10:39:50.910" v="292" actId="26606"/>
          <ac:spMkLst>
            <pc:docMk/>
            <pc:sldMk cId="2358796258" sldId="275"/>
            <ac:spMk id="2" creationId="{AE889054-5A88-9C7B-6DC1-1ADB7628EB59}"/>
          </ac:spMkLst>
        </pc:spChg>
        <pc:spChg chg="mod ord">
          <ac:chgData name="Helen Kirrane" userId="75274bbf-9d60-4a44-9b9f-256f2eb68d3d" providerId="ADAL" clId="{68C12A75-B556-44BE-B8FB-4D4B0254FF1E}" dt="2025-01-30T14:13:07.500" v="516" actId="20577"/>
          <ac:spMkLst>
            <pc:docMk/>
            <pc:sldMk cId="2358796258" sldId="275"/>
            <ac:spMk id="7" creationId="{E0D033E3-8740-3EE6-B9A3-2A1A2AFB8919}"/>
          </ac:spMkLst>
        </pc:spChg>
        <pc:spChg chg="add">
          <ac:chgData name="Helen Kirrane" userId="75274bbf-9d60-4a44-9b9f-256f2eb68d3d" providerId="ADAL" clId="{68C12A75-B556-44BE-B8FB-4D4B0254FF1E}" dt="2025-01-29T10:39:50.910" v="292" actId="26606"/>
          <ac:spMkLst>
            <pc:docMk/>
            <pc:sldMk cId="2358796258" sldId="275"/>
            <ac:spMk id="12" creationId="{44CCC960-EBB0-4648-A189-5FEE0EE37343}"/>
          </ac:spMkLst>
        </pc:spChg>
        <pc:picChg chg="add mod">
          <ac:chgData name="Helen Kirrane" userId="75274bbf-9d60-4a44-9b9f-256f2eb68d3d" providerId="ADAL" clId="{68C12A75-B556-44BE-B8FB-4D4B0254FF1E}" dt="2025-01-29T10:39:50.910" v="292" actId="26606"/>
          <ac:picMkLst>
            <pc:docMk/>
            <pc:sldMk cId="2358796258" sldId="275"/>
            <ac:picMk id="4" creationId="{5AF81F50-16BF-1817-D8C8-7EF2073E9B6F}"/>
          </ac:picMkLst>
        </pc:picChg>
      </pc:sldChg>
      <pc:sldChg chg="del">
        <pc:chgData name="Helen Kirrane" userId="75274bbf-9d60-4a44-9b9f-256f2eb68d3d" providerId="ADAL" clId="{68C12A75-B556-44BE-B8FB-4D4B0254FF1E}" dt="2025-01-28T15:39:35.219" v="90" actId="47"/>
        <pc:sldMkLst>
          <pc:docMk/>
          <pc:sldMk cId="4176907638" sldId="278"/>
        </pc:sldMkLst>
      </pc:sldChg>
      <pc:sldChg chg="del">
        <pc:chgData name="Helen Kirrane" userId="75274bbf-9d60-4a44-9b9f-256f2eb68d3d" providerId="ADAL" clId="{68C12A75-B556-44BE-B8FB-4D4B0254FF1E}" dt="2025-01-28T15:39:40.631" v="96" actId="47"/>
        <pc:sldMkLst>
          <pc:docMk/>
          <pc:sldMk cId="2126547939" sldId="279"/>
        </pc:sldMkLst>
      </pc:sldChg>
      <pc:sldChg chg="del">
        <pc:chgData name="Helen Kirrane" userId="75274bbf-9d60-4a44-9b9f-256f2eb68d3d" providerId="ADAL" clId="{68C12A75-B556-44BE-B8FB-4D4B0254FF1E}" dt="2025-01-28T15:39:39.666" v="94" actId="47"/>
        <pc:sldMkLst>
          <pc:docMk/>
          <pc:sldMk cId="163932588" sldId="280"/>
        </pc:sldMkLst>
      </pc:sldChg>
      <pc:sldChg chg="del">
        <pc:chgData name="Helen Kirrane" userId="75274bbf-9d60-4a44-9b9f-256f2eb68d3d" providerId="ADAL" clId="{68C12A75-B556-44BE-B8FB-4D4B0254FF1E}" dt="2025-01-28T15:39:41.105" v="97" actId="47"/>
        <pc:sldMkLst>
          <pc:docMk/>
          <pc:sldMk cId="3067076863" sldId="281"/>
        </pc:sldMkLst>
      </pc:sldChg>
      <pc:sldChg chg="del">
        <pc:chgData name="Helen Kirrane" userId="75274bbf-9d60-4a44-9b9f-256f2eb68d3d" providerId="ADAL" clId="{68C12A75-B556-44BE-B8FB-4D4B0254FF1E}" dt="2025-01-28T15:39:44.031" v="101" actId="47"/>
        <pc:sldMkLst>
          <pc:docMk/>
          <pc:sldMk cId="2136309928" sldId="283"/>
        </pc:sldMkLst>
      </pc:sldChg>
      <pc:sldChg chg="del">
        <pc:chgData name="Helen Kirrane" userId="75274bbf-9d60-4a44-9b9f-256f2eb68d3d" providerId="ADAL" clId="{68C12A75-B556-44BE-B8FB-4D4B0254FF1E}" dt="2025-01-28T15:39:42.356" v="99" actId="47"/>
        <pc:sldMkLst>
          <pc:docMk/>
          <pc:sldMk cId="4000644739" sldId="284"/>
        </pc:sldMkLst>
      </pc:sldChg>
      <pc:sldChg chg="del">
        <pc:chgData name="Helen Kirrane" userId="75274bbf-9d60-4a44-9b9f-256f2eb68d3d" providerId="ADAL" clId="{68C12A75-B556-44BE-B8FB-4D4B0254FF1E}" dt="2025-01-28T15:39:46.442" v="104" actId="47"/>
        <pc:sldMkLst>
          <pc:docMk/>
          <pc:sldMk cId="2124043685" sldId="285"/>
        </pc:sldMkLst>
      </pc:sldChg>
      <pc:sldChg chg="modSp mod">
        <pc:chgData name="Helen Kirrane" userId="75274bbf-9d60-4a44-9b9f-256f2eb68d3d" providerId="ADAL" clId="{68C12A75-B556-44BE-B8FB-4D4B0254FF1E}" dt="2025-01-28T15:39:20.423" v="84" actId="20577"/>
        <pc:sldMkLst>
          <pc:docMk/>
          <pc:sldMk cId="1705770091" sldId="287"/>
        </pc:sldMkLst>
        <pc:spChg chg="mod">
          <ac:chgData name="Helen Kirrane" userId="75274bbf-9d60-4a44-9b9f-256f2eb68d3d" providerId="ADAL" clId="{68C12A75-B556-44BE-B8FB-4D4B0254FF1E}" dt="2025-01-28T15:39:20.423" v="84" actId="20577"/>
          <ac:spMkLst>
            <pc:docMk/>
            <pc:sldMk cId="1705770091" sldId="287"/>
            <ac:spMk id="3" creationId="{F10F1B47-C386-134F-D759-03FAD1515098}"/>
          </ac:spMkLst>
        </pc:spChg>
      </pc:sldChg>
      <pc:sldChg chg="del">
        <pc:chgData name="Helen Kirrane" userId="75274bbf-9d60-4a44-9b9f-256f2eb68d3d" providerId="ADAL" clId="{68C12A75-B556-44BE-B8FB-4D4B0254FF1E}" dt="2025-01-28T15:39:24.658" v="85" actId="47"/>
        <pc:sldMkLst>
          <pc:docMk/>
          <pc:sldMk cId="297707802" sldId="288"/>
        </pc:sldMkLst>
      </pc:sldChg>
      <pc:sldChg chg="modSp new mod">
        <pc:chgData name="Helen Kirrane" userId="75274bbf-9d60-4a44-9b9f-256f2eb68d3d" providerId="ADAL" clId="{68C12A75-B556-44BE-B8FB-4D4B0254FF1E}" dt="2025-01-29T10:40:07.505" v="294" actId="255"/>
        <pc:sldMkLst>
          <pc:docMk/>
          <pc:sldMk cId="3306457163" sldId="288"/>
        </pc:sldMkLst>
        <pc:spChg chg="mod">
          <ac:chgData name="Helen Kirrane" userId="75274bbf-9d60-4a44-9b9f-256f2eb68d3d" providerId="ADAL" clId="{68C12A75-B556-44BE-B8FB-4D4B0254FF1E}" dt="2025-01-28T15:39:59.963" v="133" actId="20577"/>
          <ac:spMkLst>
            <pc:docMk/>
            <pc:sldMk cId="3306457163" sldId="288"/>
            <ac:spMk id="2" creationId="{7A784B3F-0578-D7C1-409E-DF4F5E493F86}"/>
          </ac:spMkLst>
        </pc:spChg>
        <pc:spChg chg="mod">
          <ac:chgData name="Helen Kirrane" userId="75274bbf-9d60-4a44-9b9f-256f2eb68d3d" providerId="ADAL" clId="{68C12A75-B556-44BE-B8FB-4D4B0254FF1E}" dt="2025-01-29T10:40:07.505" v="294" actId="255"/>
          <ac:spMkLst>
            <pc:docMk/>
            <pc:sldMk cId="3306457163" sldId="288"/>
            <ac:spMk id="3" creationId="{C4AF11DE-1B26-401F-61A5-C526140193B4}"/>
          </ac:spMkLst>
        </pc:spChg>
      </pc:sldChg>
      <pc:sldChg chg="del">
        <pc:chgData name="Helen Kirrane" userId="75274bbf-9d60-4a44-9b9f-256f2eb68d3d" providerId="ADAL" clId="{68C12A75-B556-44BE-B8FB-4D4B0254FF1E}" dt="2025-01-28T15:39:27.368" v="86" actId="47"/>
        <pc:sldMkLst>
          <pc:docMk/>
          <pc:sldMk cId="4160912815" sldId="289"/>
        </pc:sldMkLst>
      </pc:sldChg>
      <pc:sldChg chg="del">
        <pc:chgData name="Helen Kirrane" userId="75274bbf-9d60-4a44-9b9f-256f2eb68d3d" providerId="ADAL" clId="{68C12A75-B556-44BE-B8FB-4D4B0254FF1E}" dt="2025-01-28T15:39:41.597" v="98" actId="47"/>
        <pc:sldMkLst>
          <pc:docMk/>
          <pc:sldMk cId="3552099772" sldId="290"/>
        </pc:sldMkLst>
      </pc:sldChg>
      <pc:sldChg chg="del">
        <pc:chgData name="Helen Kirrane" userId="75274bbf-9d60-4a44-9b9f-256f2eb68d3d" providerId="ADAL" clId="{68C12A75-B556-44BE-B8FB-4D4B0254FF1E}" dt="2025-01-28T15:39:31.456" v="89" actId="47"/>
        <pc:sldMkLst>
          <pc:docMk/>
          <pc:sldMk cId="3564098362" sldId="292"/>
        </pc:sldMkLst>
      </pc:sldChg>
      <pc:sldChg chg="del">
        <pc:chgData name="Helen Kirrane" userId="75274bbf-9d60-4a44-9b9f-256f2eb68d3d" providerId="ADAL" clId="{68C12A75-B556-44BE-B8FB-4D4B0254FF1E}" dt="2025-01-28T15:39:30.116" v="88" actId="47"/>
        <pc:sldMkLst>
          <pc:docMk/>
          <pc:sldMk cId="1394303131" sldId="294"/>
        </pc:sldMkLst>
      </pc:sldChg>
      <pc:sldChg chg="del">
        <pc:chgData name="Helen Kirrane" userId="75274bbf-9d60-4a44-9b9f-256f2eb68d3d" providerId="ADAL" clId="{68C12A75-B556-44BE-B8FB-4D4B0254FF1E}" dt="2025-01-28T15:39:45.704" v="103" actId="47"/>
        <pc:sldMkLst>
          <pc:docMk/>
          <pc:sldMk cId="1489374874" sldId="295"/>
        </pc:sldMkLst>
      </pc:sldChg>
      <pc:sldChg chg="del">
        <pc:chgData name="Helen Kirrane" userId="75274bbf-9d60-4a44-9b9f-256f2eb68d3d" providerId="ADAL" clId="{68C12A75-B556-44BE-B8FB-4D4B0254FF1E}" dt="2025-01-28T15:38:46.910" v="0" actId="47"/>
        <pc:sldMkLst>
          <pc:docMk/>
          <pc:sldMk cId="3301881506" sldId="29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aynoothuniversity.ie/office/registry/letter-request" TargetMode="External"/><Relationship Id="rId1" Type="http://schemas.openxmlformats.org/officeDocument/2006/relationships/hyperlink" Target="https://www.irishimmigration.ie/registering-your-immigration-permission/how-to-register-your-immigration-permission-for-the-first-time/required-documents/" TargetMode="Externa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irishimmigration.ie/registering-your-immigration-permission/how-to-register-your-immigration-permission-for-the-first-time/required-documents/" TargetMode="External"/><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hyperlink" Target="https://www.maynoothuniversity.ie/office/registry/letter-request" TargetMode="External"/><Relationship Id="rId5" Type="http://schemas.openxmlformats.org/officeDocument/2006/relationships/image" Target="../media/image10.sv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C7432-8A7A-41BC-8B72-032262F3A6D4}"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A8E7E940-214A-40CA-BBD2-8F1E3C10CB71}">
      <dgm:prSet custT="1"/>
      <dgm:spPr/>
      <dgm:t>
        <a:bodyPr/>
        <a:lstStyle/>
        <a:p>
          <a:pPr>
            <a:lnSpc>
              <a:spcPct val="100000"/>
            </a:lnSpc>
          </a:pPr>
          <a:r>
            <a:rPr lang="en-US" sz="1800" b="1" dirty="0"/>
            <a:t>Required documents to bring with you on the day - </a:t>
          </a:r>
          <a:r>
            <a:rPr lang="en-US" sz="1800" b="1" dirty="0">
              <a:solidFill>
                <a:srgbClr val="FF0000"/>
              </a:solidFill>
            </a:rPr>
            <a:t>Please consult this page before you travel for your appointment</a:t>
          </a:r>
          <a:r>
            <a:rPr lang="en-US" sz="1800" b="1" dirty="0"/>
            <a:t>: </a:t>
          </a:r>
          <a:r>
            <a:rPr lang="en-IE" sz="1800" dirty="0">
              <a:hlinkClick xmlns:r="http://schemas.openxmlformats.org/officeDocument/2006/relationships" r:id="rId1"/>
            </a:rPr>
            <a:t>Required Documents - Immigration Service Delivery (irishimmigration.ie)</a:t>
          </a:r>
          <a:endParaRPr lang="en-IE" sz="1800" dirty="0"/>
        </a:p>
        <a:p>
          <a:pPr>
            <a:lnSpc>
              <a:spcPct val="100000"/>
            </a:lnSpc>
          </a:pPr>
          <a:endParaRPr lang="en-IE" sz="1800" dirty="0"/>
        </a:p>
        <a:p>
          <a:pPr>
            <a:lnSpc>
              <a:spcPct val="100000"/>
            </a:lnSpc>
          </a:pPr>
          <a:r>
            <a:rPr lang="en-IE" sz="1800" dirty="0"/>
            <a:t>You are applying for Stamp 2 permission </a:t>
          </a:r>
          <a:endParaRPr lang="en-US" sz="1800" dirty="0"/>
        </a:p>
      </dgm:t>
    </dgm:pt>
    <dgm:pt modelId="{38172CBF-5201-4C2D-96A2-96B91B3B8250}" type="parTrans" cxnId="{0DDB1270-382B-4E73-9B36-719C719F2D02}">
      <dgm:prSet/>
      <dgm:spPr/>
      <dgm:t>
        <a:bodyPr/>
        <a:lstStyle/>
        <a:p>
          <a:endParaRPr lang="en-US"/>
        </a:p>
      </dgm:t>
    </dgm:pt>
    <dgm:pt modelId="{CF1C071B-9629-4436-A462-CFCBF6453984}" type="sibTrans" cxnId="{0DDB1270-382B-4E73-9B36-719C719F2D02}">
      <dgm:prSet/>
      <dgm:spPr/>
      <dgm:t>
        <a:bodyPr/>
        <a:lstStyle/>
        <a:p>
          <a:pPr>
            <a:lnSpc>
              <a:spcPct val="100000"/>
            </a:lnSpc>
          </a:pPr>
          <a:endParaRPr lang="en-US"/>
        </a:p>
      </dgm:t>
    </dgm:pt>
    <dgm:pt modelId="{81A9B87E-81AC-4160-93F6-ABC3257304A0}">
      <dgm:prSet custT="1"/>
      <dgm:spPr/>
      <dgm:t>
        <a:bodyPr/>
        <a:lstStyle/>
        <a:p>
          <a:pPr>
            <a:lnSpc>
              <a:spcPct val="100000"/>
            </a:lnSpc>
          </a:pPr>
          <a:endParaRPr lang="en-US" sz="1800" b="1" i="0" dirty="0"/>
        </a:p>
        <a:p>
          <a:pPr>
            <a:lnSpc>
              <a:spcPct val="100000"/>
            </a:lnSpc>
          </a:pPr>
          <a:endParaRPr lang="en-US" sz="1800" b="1" i="0" dirty="0"/>
        </a:p>
        <a:p>
          <a:pPr>
            <a:lnSpc>
              <a:spcPct val="100000"/>
            </a:lnSpc>
          </a:pPr>
          <a:r>
            <a:rPr lang="en-US" sz="1800" b="1" i="0" dirty="0"/>
            <a:t>Proof of registration letters </a:t>
          </a:r>
          <a:r>
            <a:rPr lang="en-US" sz="1800" b="0" i="0" dirty="0"/>
            <a:t>(full-degree students only) require a proof of registration letter from the  Records Office via this </a:t>
          </a:r>
          <a:r>
            <a:rPr lang="en-US" sz="1800" b="0" i="0" u="sng" dirty="0">
              <a:hlinkClick xmlns:r="http://schemas.openxmlformats.org/officeDocument/2006/relationships" r:id="rId2"/>
            </a:rPr>
            <a:t>link </a:t>
          </a:r>
          <a:r>
            <a:rPr lang="en-US" sz="1800" b="0" i="0" u="sng" dirty="0"/>
            <a:t> - it is called a Certificate of Registration </a:t>
          </a:r>
          <a:br>
            <a:rPr lang="en-US" sz="1800" dirty="0"/>
          </a:br>
          <a:r>
            <a:rPr lang="en-US" sz="1800" b="1" i="0" dirty="0"/>
            <a:t>Proof of tuition fees paid </a:t>
          </a:r>
          <a:r>
            <a:rPr lang="en-US" sz="1800" b="0" i="0" dirty="0"/>
            <a:t>can be provided by </a:t>
          </a:r>
          <a:r>
            <a:rPr lang="en-US" sz="1800" b="0" i="0" dirty="0" err="1"/>
            <a:t>Transfermate</a:t>
          </a:r>
          <a:r>
            <a:rPr lang="en-US" sz="1800" b="0" i="0" dirty="0"/>
            <a:t> (if you have used this service to pay your account) or by requesting proof of payment from our Student Fees Office. </a:t>
          </a:r>
        </a:p>
        <a:p>
          <a:pPr>
            <a:lnSpc>
              <a:spcPct val="100000"/>
            </a:lnSpc>
          </a:pPr>
          <a:endParaRPr lang="en-US" sz="1800" b="0" i="0" dirty="0"/>
        </a:p>
        <a:p>
          <a:pPr>
            <a:lnSpc>
              <a:spcPct val="100000"/>
            </a:lnSpc>
          </a:pPr>
          <a:r>
            <a:rPr lang="en-US" sz="1800" b="0" i="0" dirty="0"/>
            <a:t>Cost is 300 euro – no cash accepted </a:t>
          </a:r>
        </a:p>
        <a:p>
          <a:pPr>
            <a:lnSpc>
              <a:spcPct val="100000"/>
            </a:lnSpc>
          </a:pPr>
          <a:r>
            <a:rPr lang="en-US" sz="1800" b="0" i="0" dirty="0"/>
            <a:t>Print out the email confirming your appointment and bring it with you on the day. </a:t>
          </a:r>
          <a:endParaRPr lang="en-US" sz="1800" dirty="0"/>
        </a:p>
      </dgm:t>
    </dgm:pt>
    <dgm:pt modelId="{DA03D84D-DBFC-49F0-BC31-5CD12E8A96C8}" type="parTrans" cxnId="{849A7563-7B03-4D69-9E5A-4C776ECDE872}">
      <dgm:prSet/>
      <dgm:spPr/>
      <dgm:t>
        <a:bodyPr/>
        <a:lstStyle/>
        <a:p>
          <a:endParaRPr lang="en-US"/>
        </a:p>
      </dgm:t>
    </dgm:pt>
    <dgm:pt modelId="{C70205ED-14F8-4599-88DA-9614FFFE5854}" type="sibTrans" cxnId="{849A7563-7B03-4D69-9E5A-4C776ECDE872}">
      <dgm:prSet/>
      <dgm:spPr/>
      <dgm:t>
        <a:bodyPr/>
        <a:lstStyle/>
        <a:p>
          <a:endParaRPr lang="en-US"/>
        </a:p>
      </dgm:t>
    </dgm:pt>
    <dgm:pt modelId="{9EEB9411-4942-46C8-903C-068E7BFA250D}" type="pres">
      <dgm:prSet presAssocID="{B9BC7432-8A7A-41BC-8B72-032262F3A6D4}" presName="root" presStyleCnt="0">
        <dgm:presLayoutVars>
          <dgm:dir/>
          <dgm:resizeHandles val="exact"/>
        </dgm:presLayoutVars>
      </dgm:prSet>
      <dgm:spPr/>
    </dgm:pt>
    <dgm:pt modelId="{149533A3-DE82-4A73-9263-FC58C3EF041D}" type="pres">
      <dgm:prSet presAssocID="{A8E7E940-214A-40CA-BBD2-8F1E3C10CB71}" presName="compNode" presStyleCnt="0"/>
      <dgm:spPr/>
    </dgm:pt>
    <dgm:pt modelId="{26E481D9-BB9E-42E3-BC52-895CFD1A11CC}" type="pres">
      <dgm:prSet presAssocID="{A8E7E940-214A-40CA-BBD2-8F1E3C10CB71}" presName="bgRect" presStyleLbl="bgShp" presStyleIdx="0" presStyleCnt="2" custScaleY="90909"/>
      <dgm:spPr>
        <a:noFill/>
      </dgm:spPr>
    </dgm:pt>
    <dgm:pt modelId="{77863EDA-F9F2-481F-A730-BC25971E1D8F}" type="pres">
      <dgm:prSet presAssocID="{A8E7E940-214A-40CA-BBD2-8F1E3C10CB7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5FD2ED6F-2558-443A-BEBA-EB7A9499C4DB}" type="pres">
      <dgm:prSet presAssocID="{A8E7E940-214A-40CA-BBD2-8F1E3C10CB71}" presName="spaceRect" presStyleCnt="0"/>
      <dgm:spPr/>
    </dgm:pt>
    <dgm:pt modelId="{55999602-1923-4A1E-BC42-688D56654588}" type="pres">
      <dgm:prSet presAssocID="{A8E7E940-214A-40CA-BBD2-8F1E3C10CB71}" presName="parTx" presStyleLbl="revTx" presStyleIdx="0" presStyleCnt="2">
        <dgm:presLayoutVars>
          <dgm:chMax val="0"/>
          <dgm:chPref val="0"/>
        </dgm:presLayoutVars>
      </dgm:prSet>
      <dgm:spPr/>
    </dgm:pt>
    <dgm:pt modelId="{E63CDAB5-FDD1-4A2A-98A5-72E7C65DC78C}" type="pres">
      <dgm:prSet presAssocID="{CF1C071B-9629-4436-A462-CFCBF6453984}" presName="sibTrans" presStyleCnt="0"/>
      <dgm:spPr/>
    </dgm:pt>
    <dgm:pt modelId="{E984089D-DA4E-487C-8AA1-0DCBF3F5ACB2}" type="pres">
      <dgm:prSet presAssocID="{81A9B87E-81AC-4160-93F6-ABC3257304A0}" presName="compNode" presStyleCnt="0"/>
      <dgm:spPr/>
    </dgm:pt>
    <dgm:pt modelId="{6C87DD14-35AC-4F30-8D3D-2676C4C4DCC8}" type="pres">
      <dgm:prSet presAssocID="{81A9B87E-81AC-4160-93F6-ABC3257304A0}" presName="bgRect" presStyleLbl="bgShp" presStyleIdx="1" presStyleCnt="2"/>
      <dgm:spPr>
        <a:noFill/>
      </dgm:spPr>
    </dgm:pt>
    <dgm:pt modelId="{C0D84942-EBCF-4788-81F0-F98F38353CB3}" type="pres">
      <dgm:prSet presAssocID="{81A9B87E-81AC-4160-93F6-ABC3257304A0}"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87CEDD1B-A029-4EE9-B342-B0A6F564E753}" type="pres">
      <dgm:prSet presAssocID="{81A9B87E-81AC-4160-93F6-ABC3257304A0}" presName="spaceRect" presStyleCnt="0"/>
      <dgm:spPr/>
    </dgm:pt>
    <dgm:pt modelId="{01AF62EB-F365-4C9F-B46F-8201BB32111B}" type="pres">
      <dgm:prSet presAssocID="{81A9B87E-81AC-4160-93F6-ABC3257304A0}" presName="parTx" presStyleLbl="revTx" presStyleIdx="1" presStyleCnt="2">
        <dgm:presLayoutVars>
          <dgm:chMax val="0"/>
          <dgm:chPref val="0"/>
        </dgm:presLayoutVars>
      </dgm:prSet>
      <dgm:spPr/>
    </dgm:pt>
  </dgm:ptLst>
  <dgm:cxnLst>
    <dgm:cxn modelId="{B7625202-DE63-4701-AA5C-4CC8BFFEF87E}" type="presOf" srcId="{81A9B87E-81AC-4160-93F6-ABC3257304A0}" destId="{01AF62EB-F365-4C9F-B46F-8201BB32111B}" srcOrd="0" destOrd="0" presId="urn:microsoft.com/office/officeart/2018/2/layout/IconVerticalSolidList"/>
    <dgm:cxn modelId="{F85AE80D-7C1D-42B2-9C67-171AE30BEB91}" type="presOf" srcId="{A8E7E940-214A-40CA-BBD2-8F1E3C10CB71}" destId="{55999602-1923-4A1E-BC42-688D56654588}" srcOrd="0" destOrd="0" presId="urn:microsoft.com/office/officeart/2018/2/layout/IconVerticalSolidList"/>
    <dgm:cxn modelId="{849A7563-7B03-4D69-9E5A-4C776ECDE872}" srcId="{B9BC7432-8A7A-41BC-8B72-032262F3A6D4}" destId="{81A9B87E-81AC-4160-93F6-ABC3257304A0}" srcOrd="1" destOrd="0" parTransId="{DA03D84D-DBFC-49F0-BC31-5CD12E8A96C8}" sibTransId="{C70205ED-14F8-4599-88DA-9614FFFE5854}"/>
    <dgm:cxn modelId="{0DDB1270-382B-4E73-9B36-719C719F2D02}" srcId="{B9BC7432-8A7A-41BC-8B72-032262F3A6D4}" destId="{A8E7E940-214A-40CA-BBD2-8F1E3C10CB71}" srcOrd="0" destOrd="0" parTransId="{38172CBF-5201-4C2D-96A2-96B91B3B8250}" sibTransId="{CF1C071B-9629-4436-A462-CFCBF6453984}"/>
    <dgm:cxn modelId="{622ADFDF-6EF0-4874-9E98-D1A68C3D046A}" type="presOf" srcId="{B9BC7432-8A7A-41BC-8B72-032262F3A6D4}" destId="{9EEB9411-4942-46C8-903C-068E7BFA250D}" srcOrd="0" destOrd="0" presId="urn:microsoft.com/office/officeart/2018/2/layout/IconVerticalSolidList"/>
    <dgm:cxn modelId="{DBE494EA-D1D6-438B-9550-5E97CCC0EBBC}" type="presParOf" srcId="{9EEB9411-4942-46C8-903C-068E7BFA250D}" destId="{149533A3-DE82-4A73-9263-FC58C3EF041D}" srcOrd="0" destOrd="0" presId="urn:microsoft.com/office/officeart/2018/2/layout/IconVerticalSolidList"/>
    <dgm:cxn modelId="{7535B7B5-CC8B-44B9-A37C-B1A53F972536}" type="presParOf" srcId="{149533A3-DE82-4A73-9263-FC58C3EF041D}" destId="{26E481D9-BB9E-42E3-BC52-895CFD1A11CC}" srcOrd="0" destOrd="0" presId="urn:microsoft.com/office/officeart/2018/2/layout/IconVerticalSolidList"/>
    <dgm:cxn modelId="{9FF3FB8B-8624-4398-99E8-D2CD95F3320B}" type="presParOf" srcId="{149533A3-DE82-4A73-9263-FC58C3EF041D}" destId="{77863EDA-F9F2-481F-A730-BC25971E1D8F}" srcOrd="1" destOrd="0" presId="urn:microsoft.com/office/officeart/2018/2/layout/IconVerticalSolidList"/>
    <dgm:cxn modelId="{B42339A2-F369-4546-AA74-815969308EF2}" type="presParOf" srcId="{149533A3-DE82-4A73-9263-FC58C3EF041D}" destId="{5FD2ED6F-2558-443A-BEBA-EB7A9499C4DB}" srcOrd="2" destOrd="0" presId="urn:microsoft.com/office/officeart/2018/2/layout/IconVerticalSolidList"/>
    <dgm:cxn modelId="{B8BFA9B0-3700-40F6-B727-EF15E242F029}" type="presParOf" srcId="{149533A3-DE82-4A73-9263-FC58C3EF041D}" destId="{55999602-1923-4A1E-BC42-688D56654588}" srcOrd="3" destOrd="0" presId="urn:microsoft.com/office/officeart/2018/2/layout/IconVerticalSolidList"/>
    <dgm:cxn modelId="{CCA2FD55-FDF1-4695-9AC2-9F1F42EA7A42}" type="presParOf" srcId="{9EEB9411-4942-46C8-903C-068E7BFA250D}" destId="{E63CDAB5-FDD1-4A2A-98A5-72E7C65DC78C}" srcOrd="1" destOrd="0" presId="urn:microsoft.com/office/officeart/2018/2/layout/IconVerticalSolidList"/>
    <dgm:cxn modelId="{6233A618-78B6-44FE-9C8E-53F0C124C505}" type="presParOf" srcId="{9EEB9411-4942-46C8-903C-068E7BFA250D}" destId="{E984089D-DA4E-487C-8AA1-0DCBF3F5ACB2}" srcOrd="2" destOrd="0" presId="urn:microsoft.com/office/officeart/2018/2/layout/IconVerticalSolidList"/>
    <dgm:cxn modelId="{C8F2B1F8-9999-4E8C-AD93-C6BFB097A722}" type="presParOf" srcId="{E984089D-DA4E-487C-8AA1-0DCBF3F5ACB2}" destId="{6C87DD14-35AC-4F30-8D3D-2676C4C4DCC8}" srcOrd="0" destOrd="0" presId="urn:microsoft.com/office/officeart/2018/2/layout/IconVerticalSolidList"/>
    <dgm:cxn modelId="{A6F17CFC-1467-405F-B551-4167AC6CAACD}" type="presParOf" srcId="{E984089D-DA4E-487C-8AA1-0DCBF3F5ACB2}" destId="{C0D84942-EBCF-4788-81F0-F98F38353CB3}" srcOrd="1" destOrd="0" presId="urn:microsoft.com/office/officeart/2018/2/layout/IconVerticalSolidList"/>
    <dgm:cxn modelId="{9081EB2A-A530-4A36-80D8-B8D282275F34}" type="presParOf" srcId="{E984089D-DA4E-487C-8AA1-0DCBF3F5ACB2}" destId="{87CEDD1B-A029-4EE9-B342-B0A6F564E753}" srcOrd="2" destOrd="0" presId="urn:microsoft.com/office/officeart/2018/2/layout/IconVerticalSolidList"/>
    <dgm:cxn modelId="{61B2B83A-77C0-4FC3-ACE9-8629DEE9F635}" type="presParOf" srcId="{E984089D-DA4E-487C-8AA1-0DCBF3F5ACB2}" destId="{01AF62EB-F365-4C9F-B46F-8201BB3211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481D9-BB9E-42E3-BC52-895CFD1A11CC}">
      <dsp:nvSpPr>
        <dsp:cNvPr id="0" name=""/>
        <dsp:cNvSpPr/>
      </dsp:nvSpPr>
      <dsp:spPr>
        <a:xfrm>
          <a:off x="0" y="42443"/>
          <a:ext cx="11027077" cy="803966"/>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77863EDA-F9F2-481F-A730-BC25971E1D8F}">
      <dsp:nvSpPr>
        <dsp:cNvPr id="0" name=""/>
        <dsp:cNvSpPr/>
      </dsp:nvSpPr>
      <dsp:spPr>
        <a:xfrm>
          <a:off x="430845" y="52748"/>
          <a:ext cx="784122" cy="7833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99602-1923-4A1E-BC42-688D56654588}">
      <dsp:nvSpPr>
        <dsp:cNvPr id="0" name=""/>
        <dsp:cNvSpPr/>
      </dsp:nvSpPr>
      <dsp:spPr>
        <a:xfrm>
          <a:off x="1645813" y="2244"/>
          <a:ext cx="7774838" cy="178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21" tIns="188421" rIns="188421" bIns="188421" numCol="1" spcCol="1270" anchor="ctr" anchorCtr="0">
          <a:noAutofit/>
        </a:bodyPr>
        <a:lstStyle/>
        <a:p>
          <a:pPr marL="0" lvl="0" indent="0" algn="l" defTabSz="800100">
            <a:lnSpc>
              <a:spcPct val="100000"/>
            </a:lnSpc>
            <a:spcBef>
              <a:spcPct val="0"/>
            </a:spcBef>
            <a:spcAft>
              <a:spcPct val="35000"/>
            </a:spcAft>
            <a:buNone/>
          </a:pPr>
          <a:r>
            <a:rPr lang="en-US" sz="1800" b="1" kern="1200" dirty="0"/>
            <a:t>Required documents to bring with you on the day - </a:t>
          </a:r>
          <a:r>
            <a:rPr lang="en-US" sz="1800" b="1" kern="1200" dirty="0">
              <a:solidFill>
                <a:srgbClr val="FF0000"/>
              </a:solidFill>
            </a:rPr>
            <a:t>Please consult this page before you travel for your appointment</a:t>
          </a:r>
          <a:r>
            <a:rPr lang="en-US" sz="1800" b="1" kern="1200" dirty="0"/>
            <a:t>: </a:t>
          </a:r>
          <a:r>
            <a:rPr lang="en-IE" sz="1800" kern="1200" dirty="0">
              <a:hlinkClick xmlns:r="http://schemas.openxmlformats.org/officeDocument/2006/relationships" r:id="rId3"/>
            </a:rPr>
            <a:t>Required Documents - Immigration Service Delivery (irishimmigration.ie)</a:t>
          </a:r>
          <a:endParaRPr lang="en-IE" sz="1800" kern="1200" dirty="0"/>
        </a:p>
        <a:p>
          <a:pPr marL="0" lvl="0" indent="0" algn="l" defTabSz="800100">
            <a:lnSpc>
              <a:spcPct val="100000"/>
            </a:lnSpc>
            <a:spcBef>
              <a:spcPct val="0"/>
            </a:spcBef>
            <a:spcAft>
              <a:spcPct val="35000"/>
            </a:spcAft>
            <a:buNone/>
          </a:pPr>
          <a:endParaRPr lang="en-IE" sz="1800" kern="1200" dirty="0"/>
        </a:p>
        <a:p>
          <a:pPr marL="0" lvl="0" indent="0" algn="l" defTabSz="800100">
            <a:lnSpc>
              <a:spcPct val="100000"/>
            </a:lnSpc>
            <a:spcBef>
              <a:spcPct val="0"/>
            </a:spcBef>
            <a:spcAft>
              <a:spcPct val="35000"/>
            </a:spcAft>
            <a:buNone/>
          </a:pPr>
          <a:r>
            <a:rPr lang="en-IE" sz="1800" kern="1200" dirty="0"/>
            <a:t>You are applying for Stamp 2 permission </a:t>
          </a:r>
          <a:endParaRPr lang="en-US" sz="1800" kern="1200" dirty="0"/>
        </a:p>
      </dsp:txBody>
      <dsp:txXfrm>
        <a:off x="1645813" y="2244"/>
        <a:ext cx="7774838" cy="1780355"/>
      </dsp:txXfrm>
    </dsp:sp>
    <dsp:sp modelId="{6C87DD14-35AC-4F30-8D3D-2676C4C4DCC8}">
      <dsp:nvSpPr>
        <dsp:cNvPr id="0" name=""/>
        <dsp:cNvSpPr/>
      </dsp:nvSpPr>
      <dsp:spPr>
        <a:xfrm>
          <a:off x="0" y="1895638"/>
          <a:ext cx="11027077" cy="972801"/>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C0D84942-EBCF-4788-81F0-F98F38353CB3}">
      <dsp:nvSpPr>
        <dsp:cNvPr id="0" name=""/>
        <dsp:cNvSpPr/>
      </dsp:nvSpPr>
      <dsp:spPr>
        <a:xfrm>
          <a:off x="430845" y="1990360"/>
          <a:ext cx="784122" cy="78335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F62EB-F365-4C9F-B46F-8201BB32111B}">
      <dsp:nvSpPr>
        <dsp:cNvPr id="0" name=""/>
        <dsp:cNvSpPr/>
      </dsp:nvSpPr>
      <dsp:spPr>
        <a:xfrm>
          <a:off x="1645813" y="1895638"/>
          <a:ext cx="7774838" cy="178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21" tIns="188421" rIns="188421" bIns="188421" numCol="1" spcCol="1270" anchor="ctr" anchorCtr="0">
          <a:noAutofit/>
        </a:bodyPr>
        <a:lstStyle/>
        <a:p>
          <a:pPr marL="0" lvl="0" indent="0" algn="l" defTabSz="800100">
            <a:lnSpc>
              <a:spcPct val="100000"/>
            </a:lnSpc>
            <a:spcBef>
              <a:spcPct val="0"/>
            </a:spcBef>
            <a:spcAft>
              <a:spcPct val="35000"/>
            </a:spcAft>
            <a:buNone/>
          </a:pPr>
          <a:endParaRPr lang="en-US" sz="1800" b="1" i="0" kern="1200" dirty="0"/>
        </a:p>
        <a:p>
          <a:pPr marL="0" lvl="0" indent="0" algn="l" defTabSz="800100">
            <a:lnSpc>
              <a:spcPct val="100000"/>
            </a:lnSpc>
            <a:spcBef>
              <a:spcPct val="0"/>
            </a:spcBef>
            <a:spcAft>
              <a:spcPct val="35000"/>
            </a:spcAft>
            <a:buNone/>
          </a:pPr>
          <a:endParaRPr lang="en-US" sz="1800" b="1" i="0" kern="1200" dirty="0"/>
        </a:p>
        <a:p>
          <a:pPr marL="0" lvl="0" indent="0" algn="l" defTabSz="800100">
            <a:lnSpc>
              <a:spcPct val="100000"/>
            </a:lnSpc>
            <a:spcBef>
              <a:spcPct val="0"/>
            </a:spcBef>
            <a:spcAft>
              <a:spcPct val="35000"/>
            </a:spcAft>
            <a:buNone/>
          </a:pPr>
          <a:r>
            <a:rPr lang="en-US" sz="1800" b="1" i="0" kern="1200" dirty="0"/>
            <a:t>Proof of registration letters </a:t>
          </a:r>
          <a:r>
            <a:rPr lang="en-US" sz="1800" b="0" i="0" kern="1200" dirty="0"/>
            <a:t>(full-degree students only) require a proof of registration letter from the  Records Office via this </a:t>
          </a:r>
          <a:r>
            <a:rPr lang="en-US" sz="1800" b="0" i="0" u="sng" kern="1200" dirty="0">
              <a:hlinkClick xmlns:r="http://schemas.openxmlformats.org/officeDocument/2006/relationships" r:id="rId6"/>
            </a:rPr>
            <a:t>link </a:t>
          </a:r>
          <a:r>
            <a:rPr lang="en-US" sz="1800" b="0" i="0" u="sng" kern="1200" dirty="0"/>
            <a:t> - it is called a Certificate of Registration </a:t>
          </a:r>
          <a:br>
            <a:rPr lang="en-US" sz="1800" kern="1200" dirty="0"/>
          </a:br>
          <a:r>
            <a:rPr lang="en-US" sz="1800" b="1" i="0" kern="1200" dirty="0"/>
            <a:t>Proof of tuition fees paid </a:t>
          </a:r>
          <a:r>
            <a:rPr lang="en-US" sz="1800" b="0" i="0" kern="1200" dirty="0"/>
            <a:t>can be provided by </a:t>
          </a:r>
          <a:r>
            <a:rPr lang="en-US" sz="1800" b="0" i="0" kern="1200" dirty="0" err="1"/>
            <a:t>Transfermate</a:t>
          </a:r>
          <a:r>
            <a:rPr lang="en-US" sz="1800" b="0" i="0" kern="1200" dirty="0"/>
            <a:t> (if you have used this service to pay your account) or by requesting proof of payment from our Student Fees Office. </a:t>
          </a:r>
        </a:p>
        <a:p>
          <a:pPr marL="0" lvl="0" indent="0" algn="l" defTabSz="800100">
            <a:lnSpc>
              <a:spcPct val="100000"/>
            </a:lnSpc>
            <a:spcBef>
              <a:spcPct val="0"/>
            </a:spcBef>
            <a:spcAft>
              <a:spcPct val="35000"/>
            </a:spcAft>
            <a:buNone/>
          </a:pPr>
          <a:endParaRPr lang="en-US" sz="1800" b="0" i="0" kern="1200" dirty="0"/>
        </a:p>
        <a:p>
          <a:pPr marL="0" lvl="0" indent="0" algn="l" defTabSz="800100">
            <a:lnSpc>
              <a:spcPct val="100000"/>
            </a:lnSpc>
            <a:spcBef>
              <a:spcPct val="0"/>
            </a:spcBef>
            <a:spcAft>
              <a:spcPct val="35000"/>
            </a:spcAft>
            <a:buNone/>
          </a:pPr>
          <a:r>
            <a:rPr lang="en-US" sz="1800" b="0" i="0" kern="1200" dirty="0"/>
            <a:t>Cost is 300 euro – no cash accepted </a:t>
          </a:r>
        </a:p>
        <a:p>
          <a:pPr marL="0" lvl="0" indent="0" algn="l" defTabSz="800100">
            <a:lnSpc>
              <a:spcPct val="100000"/>
            </a:lnSpc>
            <a:spcBef>
              <a:spcPct val="0"/>
            </a:spcBef>
            <a:spcAft>
              <a:spcPct val="35000"/>
            </a:spcAft>
            <a:buNone/>
          </a:pPr>
          <a:r>
            <a:rPr lang="en-US" sz="1800" b="0" i="0" kern="1200" dirty="0"/>
            <a:t>Print out the email confirming your appointment and bring it with you on the day. </a:t>
          </a:r>
          <a:endParaRPr lang="en-US" sz="1800" kern="1200" dirty="0"/>
        </a:p>
      </dsp:txBody>
      <dsp:txXfrm>
        <a:off x="1645813" y="1895638"/>
        <a:ext cx="7774838" cy="17803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1/31/2025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1/31/2025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418" y="3085765"/>
            <a:ext cx="11259933"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040" y="1020431"/>
            <a:ext cx="10990686" cy="1475013"/>
          </a:xfrm>
          <a:effectLst/>
        </p:spPr>
        <p:txBody>
          <a:bodyPr anchor="b">
            <a:normAutofit/>
          </a:bodyPr>
          <a:lstStyle>
            <a:lvl1pPr>
              <a:defRPr sz="3599">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043" y="2495446"/>
            <a:ext cx="10990683"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3970" y="5956138"/>
            <a:ext cx="2844059" cy="365125"/>
          </a:xfrm>
        </p:spPr>
        <p:txBody>
          <a:bodyPr/>
          <a:lstStyle>
            <a:lvl1pPr>
              <a:defRPr>
                <a:solidFill>
                  <a:schemeClr val="accent1">
                    <a:lumMod val="75000"/>
                    <a:lumOff val="25000"/>
                  </a:schemeClr>
                </a:solidFill>
              </a:defRPr>
            </a:lvl1pPr>
          </a:lstStyle>
          <a:p>
            <a:fld id="{42E3C847-D284-421D-B330-2D43513B0F9C}" type="datetime1">
              <a:rPr lang="en-US" smtClean="0"/>
              <a:t>1/31/2025</a:t>
            </a:fld>
            <a:endParaRPr lang="en-US"/>
          </a:p>
        </p:txBody>
      </p:sp>
      <p:sp>
        <p:nvSpPr>
          <p:cNvPr id="5" name="Footer Placeholder 4"/>
          <p:cNvSpPr>
            <a:spLocks noGrp="1"/>
          </p:cNvSpPr>
          <p:nvPr>
            <p:ph type="ftr" sz="quarter" idx="11"/>
          </p:nvPr>
        </p:nvSpPr>
        <p:spPr>
          <a:xfrm>
            <a:off x="581040" y="5951812"/>
            <a:ext cx="6915409" cy="365125"/>
          </a:xfrm>
        </p:spPr>
        <p:txBody>
          <a:bodyPr/>
          <a:lstStyle>
            <a:lvl1pPr>
              <a:defRPr>
                <a:solidFill>
                  <a:schemeClr val="accent1">
                    <a:lumMod val="75000"/>
                    <a:lumOff val="25000"/>
                  </a:schemeClr>
                </a:solidFill>
              </a:defRPr>
            </a:lvl1pPr>
          </a:lstStyle>
          <a:p>
            <a:r>
              <a:rPr lang="en-US"/>
              <a:t>Add a footer</a:t>
            </a:r>
          </a:p>
        </p:txBody>
      </p:sp>
      <p:sp>
        <p:nvSpPr>
          <p:cNvPr id="6" name="Slide Number Placeholder 5"/>
          <p:cNvSpPr>
            <a:spLocks noGrp="1"/>
          </p:cNvSpPr>
          <p:nvPr>
            <p:ph type="sldNum" sz="quarter" idx="12"/>
          </p:nvPr>
        </p:nvSpPr>
        <p:spPr>
          <a:xfrm>
            <a:off x="10555551" y="5956138"/>
            <a:ext cx="1016175" cy="365125"/>
          </a:xfrm>
        </p:spPr>
        <p:txBody>
          <a:bodyPr/>
          <a:lstStyle>
            <a:lvl1pPr>
              <a:defRPr>
                <a:solidFill>
                  <a:schemeClr val="accent1">
                    <a:lumMod val="75000"/>
                    <a:lumOff val="25000"/>
                  </a:schemeClr>
                </a:solidFill>
              </a:defRPr>
            </a:lvl1pPr>
          </a:lstStyle>
          <a:p>
            <a:fld id="{EB37DED6-D4C7-42EE-AB49-D2E39E64FDE4}" type="slidenum">
              <a:rPr lang="en-US" smtClean="0"/>
              <a:pPr/>
              <a:t>‹#›</a:t>
            </a:fld>
            <a:endParaRPr lang="en-US"/>
          </a:p>
        </p:txBody>
      </p:sp>
      <p:grpSp>
        <p:nvGrpSpPr>
          <p:cNvPr id="8" name="Group 7" descr="Stack of books">
            <a:extLst>
              <a:ext uri="{FF2B5EF4-FFF2-40B4-BE49-F238E27FC236}">
                <a16:creationId xmlns:a16="http://schemas.microsoft.com/office/drawing/2014/main" id="{B0245FED-A0AF-C8B0-680C-BB924647989D}"/>
              </a:ext>
            </a:extLst>
          </p:cNvPr>
          <p:cNvGrpSpPr/>
          <p:nvPr userDrawn="1"/>
        </p:nvGrpSpPr>
        <p:grpSpPr>
          <a:xfrm>
            <a:off x="0" y="0"/>
            <a:ext cx="12190572" cy="6858000"/>
            <a:chOff x="0" y="0"/>
            <a:chExt cx="12190572" cy="6858000"/>
          </a:xfrm>
        </p:grpSpPr>
        <p:sp>
          <p:nvSpPr>
            <p:cNvPr id="9" name="Rectangle 8">
              <a:extLst>
                <a:ext uri="{FF2B5EF4-FFF2-40B4-BE49-F238E27FC236}">
                  <a16:creationId xmlns:a16="http://schemas.microsoft.com/office/drawing/2014/main" id="{906FD1F8-D755-AF51-B4A3-9E00517BA834}"/>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0" name="Group 9">
              <a:extLst>
                <a:ext uri="{FF2B5EF4-FFF2-40B4-BE49-F238E27FC236}">
                  <a16:creationId xmlns:a16="http://schemas.microsoft.com/office/drawing/2014/main" id="{5DFC6A27-DCD0-00D1-96B9-D581F7D1AF39}"/>
                </a:ext>
              </a:extLst>
            </p:cNvPr>
            <p:cNvGrpSpPr/>
            <p:nvPr/>
          </p:nvGrpSpPr>
          <p:grpSpPr>
            <a:xfrm>
              <a:off x="0" y="0"/>
              <a:ext cx="4726044" cy="6858000"/>
              <a:chOff x="0" y="0"/>
              <a:chExt cx="4726044" cy="6858000"/>
            </a:xfrm>
          </p:grpSpPr>
          <p:pic>
            <p:nvPicPr>
              <p:cNvPr id="11" name="Picture 10" descr="Stack of books">
                <a:extLst>
                  <a:ext uri="{FF2B5EF4-FFF2-40B4-BE49-F238E27FC236}">
                    <a16:creationId xmlns:a16="http://schemas.microsoft.com/office/drawing/2014/main" id="{81ACFA88-8080-6975-0E3D-5DCBC9AA0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2" name="Rectangle 11">
                <a:extLst>
                  <a:ext uri="{FF2B5EF4-FFF2-40B4-BE49-F238E27FC236}">
                    <a16:creationId xmlns:a16="http://schemas.microsoft.com/office/drawing/2014/main" id="{64DF40C3-E1CC-A50A-34FF-DA7091404D5E}"/>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8557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041" y="702156"/>
            <a:ext cx="11026744"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87518-40ED-4895-8580-DE2A722FC423}" type="datetime1">
              <a:rPr lang="en-US" smtClean="0"/>
              <a:t>1/31/2025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31759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6900" y="599725"/>
            <a:ext cx="2906060"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6899" y="675727"/>
            <a:ext cx="2003642"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722" y="675727"/>
            <a:ext cx="7894223"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1331" y="5956138"/>
            <a:ext cx="1327795" cy="365125"/>
          </a:xfrm>
        </p:spPr>
        <p:txBody>
          <a:bodyPr/>
          <a:lstStyle>
            <a:lvl1pPr>
              <a:defRPr>
                <a:solidFill>
                  <a:schemeClr val="accent1">
                    <a:lumMod val="75000"/>
                    <a:lumOff val="25000"/>
                  </a:schemeClr>
                </a:solidFill>
              </a:defRPr>
            </a:lvl1pPr>
          </a:lstStyle>
          <a:p>
            <a:fld id="{CA8D9F34-BDBC-4273-B9BC-22458F940BE7}" type="datetime1">
              <a:rPr lang="en-US" smtClean="0"/>
              <a:t>1/31/2025</a:t>
            </a:fld>
            <a:endParaRPr lang="en-US"/>
          </a:p>
        </p:txBody>
      </p:sp>
      <p:sp>
        <p:nvSpPr>
          <p:cNvPr id="5" name="Footer Placeholder 4"/>
          <p:cNvSpPr>
            <a:spLocks noGrp="1"/>
          </p:cNvSpPr>
          <p:nvPr>
            <p:ph type="ftr" sz="quarter" idx="11"/>
          </p:nvPr>
        </p:nvSpPr>
        <p:spPr>
          <a:xfrm>
            <a:off x="774722" y="5951812"/>
            <a:ext cx="7894223" cy="365125"/>
          </a:xfrm>
        </p:spPr>
        <p:txBody>
          <a:bodyPr/>
          <a:lstStyle/>
          <a:p>
            <a:r>
              <a:rPr lang="en-US"/>
              <a:t>Add a footer</a:t>
            </a:r>
          </a:p>
        </p:txBody>
      </p:sp>
      <p:sp>
        <p:nvSpPr>
          <p:cNvPr id="6" name="Slide Number Placeholder 5"/>
          <p:cNvSpPr>
            <a:spLocks noGrp="1"/>
          </p:cNvSpPr>
          <p:nvPr>
            <p:ph type="sldNum" sz="quarter" idx="12"/>
          </p:nvPr>
        </p:nvSpPr>
        <p:spPr>
          <a:xfrm>
            <a:off x="10443895" y="5956138"/>
            <a:ext cx="1163892" cy="365125"/>
          </a:xfrm>
        </p:spPr>
        <p:txBody>
          <a:bodyPr/>
          <a:lstStyle>
            <a:lvl1pPr>
              <a:defRPr>
                <a:solidFill>
                  <a:schemeClr val="accent1">
                    <a:lumMod val="75000"/>
                    <a:lumOff val="25000"/>
                  </a:schemeClr>
                </a:solidFill>
              </a:defRPr>
            </a:lvl1pPr>
          </a:lstStyle>
          <a:p>
            <a:fld id="{591C5AD9-787D-40FA-8A4D-16A055B9AF81}" type="slidenum">
              <a:rPr lang="en-US" smtClean="0"/>
              <a:t>‹#›</a:t>
            </a:fld>
            <a:endParaRPr lang="en-US"/>
          </a:p>
        </p:txBody>
      </p:sp>
    </p:spTree>
    <p:extLst>
      <p:ext uri="{BB962C8B-B14F-4D97-AF65-F5344CB8AC3E}">
        <p14:creationId xmlns:p14="http://schemas.microsoft.com/office/powerpoint/2010/main" val="83978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02156"/>
            <a:ext cx="11026744" cy="1013800"/>
          </a:xfrm>
        </p:spPr>
        <p:txBody>
          <a:bodyPr/>
          <a:lstStyle/>
          <a:p>
            <a:r>
              <a:rPr lang="en-US"/>
              <a:t>Click to edit Master title style</a:t>
            </a:r>
          </a:p>
        </p:txBody>
      </p:sp>
      <p:sp>
        <p:nvSpPr>
          <p:cNvPr id="3" name="Content Placeholder 2"/>
          <p:cNvSpPr>
            <a:spLocks noGrp="1"/>
          </p:cNvSpPr>
          <p:nvPr>
            <p:ph idx="1"/>
          </p:nvPr>
        </p:nvSpPr>
        <p:spPr>
          <a:xfrm>
            <a:off x="581041" y="2180497"/>
            <a:ext cx="11026743"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85147-19A6-4970-A04E-ED9B1D83C0F1}" type="datetime1">
              <a:rPr lang="en-US" smtClean="0"/>
              <a:t>1/31/2025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a:xfrm>
            <a:off x="10555550" y="5956138"/>
            <a:ext cx="1052234" cy="365125"/>
          </a:xfrm>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129107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700" y="5141975"/>
            <a:ext cx="1128792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2" y="3043911"/>
            <a:ext cx="11026743" cy="1497507"/>
          </a:xfrm>
        </p:spPr>
        <p:txBody>
          <a:bodyPr anchor="b">
            <a:normAutofit/>
          </a:bodyPr>
          <a:lstStyle>
            <a:lvl1pPr algn="l">
              <a:defRPr sz="3599"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041" y="4541417"/>
            <a:ext cx="11026743"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8F41008-E89D-49CD-9BF4-E6F3FE09F7AC}" type="datetime1">
              <a:rPr lang="en-US" smtClean="0"/>
              <a:t>1/31/2025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0437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29658"/>
            <a:ext cx="11026744" cy="988332"/>
          </a:xfrm>
        </p:spPr>
        <p:txBody>
          <a:bodyPr/>
          <a:lstStyle/>
          <a:p>
            <a:r>
              <a:rPr lang="en-US"/>
              <a:t>Click to edit Master title style</a:t>
            </a:r>
          </a:p>
        </p:txBody>
      </p:sp>
      <p:sp>
        <p:nvSpPr>
          <p:cNvPr id="3" name="Content Placeholder 2"/>
          <p:cNvSpPr>
            <a:spLocks noGrp="1"/>
          </p:cNvSpPr>
          <p:nvPr>
            <p:ph sz="half" idx="1"/>
          </p:nvPr>
        </p:nvSpPr>
        <p:spPr>
          <a:xfrm>
            <a:off x="581042" y="2228004"/>
            <a:ext cx="5420978"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805" y="2228004"/>
            <a:ext cx="542098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9E199F-4583-41EB-929F-5865E95EECAA}" type="datetime1">
              <a:rPr lang="en-US" smtClean="0"/>
              <a:t>1/31/2025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790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041" y="729658"/>
            <a:ext cx="11026744" cy="988332"/>
          </a:xfrm>
        </p:spPr>
        <p:txBody>
          <a:bodyPr/>
          <a:lstStyle/>
          <a:p>
            <a:r>
              <a:rPr lang="en-US"/>
              <a:t>Click to edit Master title style</a:t>
            </a:r>
          </a:p>
        </p:txBody>
      </p:sp>
      <p:sp>
        <p:nvSpPr>
          <p:cNvPr id="3" name="Text Placeholder 2"/>
          <p:cNvSpPr>
            <a:spLocks noGrp="1"/>
          </p:cNvSpPr>
          <p:nvPr>
            <p:ph type="body" idx="1"/>
          </p:nvPr>
        </p:nvSpPr>
        <p:spPr>
          <a:xfrm>
            <a:off x="886989" y="2250893"/>
            <a:ext cx="5085750"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81042"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2037" y="2250893"/>
            <a:ext cx="5085748" cy="553373"/>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090"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E652EB-356C-4482-B27C-7C8E08F5D88F}" type="datetime1">
              <a:rPr lang="en-US" smtClean="0"/>
              <a:t>1/31/2025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56602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568"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744" y="729658"/>
            <a:ext cx="11026744"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1B0895E-43C3-4560-B59A-90049317E860}" type="datetime1">
              <a:rPr lang="en-US" smtClean="0"/>
              <a:t>1/31/2025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439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1/31/2025</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97218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700" y="5141973"/>
            <a:ext cx="11295258"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262296"/>
            <a:ext cx="4908166" cy="689514"/>
          </a:xfrm>
        </p:spPr>
        <p:txBody>
          <a:bodyPr anchor="ctr"/>
          <a:lstStyle>
            <a:lvl1pPr algn="l">
              <a:defRPr sz="1999"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699" y="601200"/>
            <a:ext cx="11289899" cy="4204800"/>
          </a:xfrm>
        </p:spPr>
        <p:txBody>
          <a:bodyPr anchor="ctr">
            <a:normAutofit/>
          </a:bodyPr>
          <a:lstStyle>
            <a:lvl1pPr>
              <a:defRPr sz="1999">
                <a:solidFill>
                  <a:schemeClr val="tx2"/>
                </a:solidFill>
              </a:defRPr>
            </a:lvl1pPr>
            <a:lvl2pPr>
              <a:defRPr sz="1799">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39329" y="5262297"/>
            <a:ext cx="5868458" cy="689515"/>
          </a:xfrm>
        </p:spPr>
        <p:txBody>
          <a:bodyPr anchor="ctr">
            <a:normAutofit/>
          </a:bodyPr>
          <a:lstStyle>
            <a:lvl1pPr marL="0" indent="0" algn="r">
              <a:buNone/>
              <a:defRPr sz="1100">
                <a:solidFill>
                  <a:schemeClr val="bg1"/>
                </a:solidFill>
              </a:defRPr>
            </a:lvl1pPr>
            <a:lvl2pPr marL="457063" indent="0">
              <a:buNone/>
              <a:defRPr sz="11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1765D79-EF31-4E8F-A1BE-AF31805C2859}" type="datetime1">
              <a:rPr lang="en-US" smtClean="0"/>
              <a:t>1/31/2025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DFBB78A-01B4-41F2-96B0-677A4A282832}" type="slidenum">
              <a:rPr lang="en-US" smtClean="0"/>
              <a:t>‹#›</a:t>
            </a:fld>
            <a:endParaRPr lang="en-US"/>
          </a:p>
        </p:txBody>
      </p:sp>
    </p:spTree>
    <p:extLst>
      <p:ext uri="{BB962C8B-B14F-4D97-AF65-F5344CB8AC3E}">
        <p14:creationId xmlns:p14="http://schemas.microsoft.com/office/powerpoint/2010/main" val="214693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041" y="4693389"/>
            <a:ext cx="11026744" cy="566738"/>
          </a:xfrm>
        </p:spPr>
        <p:txBody>
          <a:bodyPr anchor="b">
            <a:normAutofit/>
          </a:bodyPr>
          <a:lstStyle>
            <a:lvl1pPr algn="l">
              <a:defRPr sz="2399"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701" y="599725"/>
            <a:ext cx="11287919" cy="3557252"/>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p>
        </p:txBody>
      </p:sp>
      <p:sp>
        <p:nvSpPr>
          <p:cNvPr id="4" name="Text Placeholder 3"/>
          <p:cNvSpPr>
            <a:spLocks noGrp="1"/>
          </p:cNvSpPr>
          <p:nvPr>
            <p:ph type="body" sz="half" idx="2"/>
          </p:nvPr>
        </p:nvSpPr>
        <p:spPr>
          <a:xfrm>
            <a:off x="581041" y="5260128"/>
            <a:ext cx="11026745" cy="598671"/>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1/31/2025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0790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41" y="705124"/>
            <a:ext cx="11026744"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041" y="2336003"/>
            <a:ext cx="11026744"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3971" y="5956138"/>
            <a:ext cx="2844058" cy="365125"/>
          </a:xfrm>
          <a:prstGeom prst="rect">
            <a:avLst/>
          </a:prstGeom>
        </p:spPr>
        <p:txBody>
          <a:bodyPr vert="horz" lIns="91440" tIns="45720" rIns="91440" bIns="45720" rtlCol="0" anchor="ctr"/>
          <a:lstStyle>
            <a:lvl1pPr algn="r">
              <a:defRPr sz="900">
                <a:solidFill>
                  <a:schemeClr val="accent2"/>
                </a:solidFill>
              </a:defRPr>
            </a:lvl1pPr>
          </a:lstStyle>
          <a:p>
            <a:fld id="{72EBFD46-0FD3-4428-ADEC-1DFD6489930D}" type="datetime1">
              <a:rPr lang="en-US" smtClean="0"/>
              <a:t>1/31/2025</a:t>
            </a:fld>
            <a:endParaRPr lang="en-US"/>
          </a:p>
        </p:txBody>
      </p:sp>
      <p:sp>
        <p:nvSpPr>
          <p:cNvPr id="5" name="Footer Placeholder 4"/>
          <p:cNvSpPr>
            <a:spLocks noGrp="1"/>
          </p:cNvSpPr>
          <p:nvPr>
            <p:ph type="ftr" sz="quarter" idx="3"/>
          </p:nvPr>
        </p:nvSpPr>
        <p:spPr>
          <a:xfrm>
            <a:off x="581040" y="5951812"/>
            <a:ext cx="6915409"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Add a footer</a:t>
            </a:r>
          </a:p>
        </p:txBody>
      </p:sp>
      <p:sp>
        <p:nvSpPr>
          <p:cNvPr id="6" name="Slide Number Placeholder 5"/>
          <p:cNvSpPr>
            <a:spLocks noGrp="1"/>
          </p:cNvSpPr>
          <p:nvPr>
            <p:ph type="sldNum" sz="quarter" idx="4"/>
          </p:nvPr>
        </p:nvSpPr>
        <p:spPr>
          <a:xfrm>
            <a:off x="10555550" y="5956138"/>
            <a:ext cx="1052236" cy="365125"/>
          </a:xfrm>
          <a:prstGeom prst="rect">
            <a:avLst/>
          </a:prstGeom>
        </p:spPr>
        <p:txBody>
          <a:bodyPr vert="horz" lIns="91440" tIns="45720" rIns="91440" bIns="45720" rtlCol="0" anchor="ctr"/>
          <a:lstStyle>
            <a:lvl1pPr algn="r">
              <a:defRPr sz="900">
                <a:solidFill>
                  <a:schemeClr val="accent2"/>
                </a:solidFill>
              </a:defRPr>
            </a:lvl1pPr>
          </a:lstStyle>
          <a:p>
            <a:fld id="{EB37DED6-D4C7-42EE-AB49-D2E39E64FDE4}" type="slidenum">
              <a:rPr lang="en-US" smtClean="0"/>
              <a:pPr/>
              <a:t>‹#›</a:t>
            </a:fld>
            <a:endParaRPr lang="en-US"/>
          </a:p>
        </p:txBody>
      </p:sp>
      <p:sp>
        <p:nvSpPr>
          <p:cNvPr id="9" name="Rectangle 8"/>
          <p:cNvSpPr/>
          <p:nvPr/>
        </p:nvSpPr>
        <p:spPr>
          <a:xfrm>
            <a:off x="446418"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0725" y="457200"/>
            <a:ext cx="3702356"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484943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279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ps.app.goo.gl/fbcWH1BAwpsXsZ1n7"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rishimmigration.ie/registering-your-immigration-permission/"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apply-to-come-to-the-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EC06EE3-0B08-4CB1-89F9-BD5B75674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cat sitting on a stone ledge&#10;&#10;Description automatically generated">
            <a:extLst>
              <a:ext uri="{FF2B5EF4-FFF2-40B4-BE49-F238E27FC236}">
                <a16:creationId xmlns:a16="http://schemas.microsoft.com/office/drawing/2014/main" id="{FF90ABB4-3263-F5EA-267B-DC1EF3BE5626}"/>
              </a:ext>
            </a:extLst>
          </p:cNvPr>
          <p:cNvPicPr>
            <a:picLocks noChangeAspect="1"/>
          </p:cNvPicPr>
          <p:nvPr/>
        </p:nvPicPr>
        <p:blipFill>
          <a:blip r:embed="rId3" cstate="print">
            <a:extLst>
              <a:ext uri="{28A0092B-C50C-407E-A947-70E740481C1C}">
                <a14:useLocalDpi xmlns:a14="http://schemas.microsoft.com/office/drawing/2010/main" val="0"/>
              </a:ext>
            </a:extLst>
          </a:blip>
          <a:srcRect t="22118" r="-2" b="31643"/>
          <a:stretch/>
        </p:blipFill>
        <p:spPr>
          <a:xfrm>
            <a:off x="447302" y="578492"/>
            <a:ext cx="7495779" cy="3465902"/>
          </a:xfrm>
          <a:prstGeom prst="rect">
            <a:avLst/>
          </a:prstGeom>
        </p:spPr>
      </p:pic>
      <p:grpSp>
        <p:nvGrpSpPr>
          <p:cNvPr id="53" name="Group 52">
            <a:extLst>
              <a:ext uri="{FF2B5EF4-FFF2-40B4-BE49-F238E27FC236}">
                <a16:creationId xmlns:a16="http://schemas.microsoft.com/office/drawing/2014/main" id="{59D19142-8C16-4A2E-A795-6D0058E36F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16" y="453643"/>
            <a:ext cx="11295992" cy="5936922"/>
            <a:chOff x="446533" y="453643"/>
            <a:chExt cx="11298934" cy="5936922"/>
          </a:xfrm>
        </p:grpSpPr>
        <p:sp>
          <p:nvSpPr>
            <p:cNvPr id="48" name="Rectangle 47">
              <a:extLst>
                <a:ext uri="{FF2B5EF4-FFF2-40B4-BE49-F238E27FC236}">
                  <a16:creationId xmlns:a16="http://schemas.microsoft.com/office/drawing/2014/main" id="{AC550CF1-E0D7-4A8B-9962-532CC2832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9" name="Rectangle 48">
              <a:extLst>
                <a:ext uri="{FF2B5EF4-FFF2-40B4-BE49-F238E27FC236}">
                  <a16:creationId xmlns:a16="http://schemas.microsoft.com/office/drawing/2014/main" id="{2F721212-C67E-4328-A17B-2D2AE1D06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0" name="Rectangle 49">
              <a:extLst>
                <a:ext uri="{FF2B5EF4-FFF2-40B4-BE49-F238E27FC236}">
                  <a16:creationId xmlns:a16="http://schemas.microsoft.com/office/drawing/2014/main" id="{6D28DEBD-C2B9-45C3-9ABB-BC198557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1" name="Rectangle 50">
              <a:extLst>
                <a:ext uri="{FF2B5EF4-FFF2-40B4-BE49-F238E27FC236}">
                  <a16:creationId xmlns:a16="http://schemas.microsoft.com/office/drawing/2014/main" id="{6312E3B9-A132-4F76-8B98-5F9BB7519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1"/>
          <p:cNvSpPr>
            <a:spLocks noGrp="1"/>
          </p:cNvSpPr>
          <p:nvPr>
            <p:ph type="ctrTitle"/>
          </p:nvPr>
        </p:nvSpPr>
        <p:spPr>
          <a:xfrm>
            <a:off x="581039" y="4334837"/>
            <a:ext cx="10990686" cy="1140874"/>
          </a:xfrm>
        </p:spPr>
        <p:txBody>
          <a:bodyPr>
            <a:normAutofit/>
          </a:bodyPr>
          <a:lstStyle/>
          <a:p>
            <a:pPr algn="ctr"/>
            <a:r>
              <a:rPr lang="en-US" dirty="0">
                <a:solidFill>
                  <a:schemeClr val="bg1"/>
                </a:solidFill>
              </a:rPr>
              <a:t>Irish immigration </a:t>
            </a:r>
          </a:p>
        </p:txBody>
      </p:sp>
      <p:pic>
        <p:nvPicPr>
          <p:cNvPr id="15" name="Picture 14" descr="A logo with text on it&#10;&#10;Description automatically generated">
            <a:extLst>
              <a:ext uri="{FF2B5EF4-FFF2-40B4-BE49-F238E27FC236}">
                <a16:creationId xmlns:a16="http://schemas.microsoft.com/office/drawing/2014/main" id="{B19A7CDC-4B59-7007-60E5-E00EF1679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636" y="618066"/>
            <a:ext cx="3403337" cy="1528445"/>
          </a:xfrm>
          <a:prstGeom prst="rect">
            <a:avLst/>
          </a:prstGeom>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40" y="702156"/>
            <a:ext cx="11026744" cy="1013800"/>
          </a:xfrm>
        </p:spPr>
        <p:txBody>
          <a:bodyPr>
            <a:normAutofit/>
          </a:bodyPr>
          <a:lstStyle/>
          <a:p>
            <a:r>
              <a:rPr lang="en-US"/>
              <a:t>Irish immigration</a:t>
            </a:r>
          </a:p>
        </p:txBody>
      </p:sp>
      <p:sp>
        <p:nvSpPr>
          <p:cNvPr id="4118" name="Rectangle 4117">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5" name="Graphic 4114" descr="Pilot">
            <a:extLst>
              <a:ext uri="{FF2B5EF4-FFF2-40B4-BE49-F238E27FC236}">
                <a16:creationId xmlns:a16="http://schemas.microsoft.com/office/drawing/2014/main" id="{2072201C-97DF-8925-A959-3B7B4DF36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3060" y="2361056"/>
            <a:ext cx="3649219" cy="3649219"/>
          </a:xfrm>
          <a:prstGeom prst="rect">
            <a:avLst/>
          </a:prstGeom>
        </p:spPr>
      </p:pic>
      <p:sp>
        <p:nvSpPr>
          <p:cNvPr id="4116" name="Content Placeholder 2"/>
          <p:cNvSpPr>
            <a:spLocks noGrp="1"/>
          </p:cNvSpPr>
          <p:nvPr>
            <p:ph idx="1"/>
          </p:nvPr>
        </p:nvSpPr>
        <p:spPr>
          <a:xfrm>
            <a:off x="6334155" y="2180496"/>
            <a:ext cx="5403232" cy="4192312"/>
          </a:xfrm>
        </p:spPr>
        <p:txBody>
          <a:bodyPr>
            <a:normAutofit/>
          </a:bodyPr>
          <a:lstStyle/>
          <a:p>
            <a:pPr marL="0" indent="0" fontAlgn="base">
              <a:lnSpc>
                <a:spcPct val="90000"/>
              </a:lnSpc>
              <a:buNone/>
            </a:pPr>
            <a:endParaRPr lang="en-US" sz="1500" b="1" i="0">
              <a:effectLst/>
              <a:latin typeface="inherit"/>
            </a:endParaRPr>
          </a:p>
          <a:p>
            <a:pPr fontAlgn="base">
              <a:lnSpc>
                <a:spcPct val="90000"/>
              </a:lnSpc>
            </a:pPr>
            <a:r>
              <a:rPr lang="en-US" sz="1500" b="0" i="0">
                <a:effectLst/>
                <a:latin typeface="Open Sans" panose="020B0606030504020204" pitchFamily="34" charset="0"/>
              </a:rPr>
              <a:t>Registering for </a:t>
            </a:r>
            <a:r>
              <a:rPr lang="en-US" sz="1500" b="1" i="0">
                <a:effectLst/>
                <a:latin typeface="Open Sans" panose="020B0606030504020204" pitchFamily="34" charset="0"/>
              </a:rPr>
              <a:t>permission to remain in Ireland </a:t>
            </a:r>
            <a:r>
              <a:rPr lang="en-US" sz="1500" b="0" i="0">
                <a:effectLst/>
                <a:latin typeface="Open Sans" panose="020B0606030504020204" pitchFamily="34" charset="0"/>
              </a:rPr>
              <a:t>after arrival. If you are </a:t>
            </a:r>
            <a:r>
              <a:rPr lang="en-US" sz="1500" b="1" i="0">
                <a:effectLst/>
                <a:latin typeface="inherit"/>
              </a:rPr>
              <a:t>not </a:t>
            </a:r>
            <a:r>
              <a:rPr lang="en-US" sz="1500" b="0" i="0">
                <a:effectLst/>
                <a:latin typeface="Open Sans" panose="020B0606030504020204" pitchFamily="34" charset="0"/>
              </a:rPr>
              <a:t>a citizen of the European Economic Area (EEA), the United Kingdom or Switzerland, you </a:t>
            </a:r>
            <a:r>
              <a:rPr lang="en-US" sz="1500" b="1" i="0">
                <a:effectLst/>
                <a:latin typeface="inherit"/>
              </a:rPr>
              <a:t>must </a:t>
            </a:r>
            <a:r>
              <a:rPr lang="en-US" sz="1500" b="0" i="0">
                <a:effectLst/>
                <a:latin typeface="Open Sans" panose="020B0606030504020204" pitchFamily="34" charset="0"/>
              </a:rPr>
              <a:t>have permission to remain and register your presence in Ireland with Immigration Service Delivery (ISD).  This applies even if you did not require a visa to enter Ireland.  Once your permission to remain is complete you will receive an </a:t>
            </a:r>
            <a:r>
              <a:rPr lang="en-US" sz="1500" b="1" i="0">
                <a:effectLst/>
                <a:latin typeface="inherit"/>
              </a:rPr>
              <a:t>Irish Residence Permit (IRP) </a:t>
            </a:r>
            <a:r>
              <a:rPr lang="en-US" sz="1500" b="0" i="0">
                <a:effectLst/>
                <a:latin typeface="Open Sans" panose="020B0606030504020204" pitchFamily="34" charset="0"/>
              </a:rPr>
              <a:t>card.  Please take care of this card and carry it with you while you are in Ireland.  You will need to renew your permission to remain every year. </a:t>
            </a:r>
          </a:p>
          <a:p>
            <a:pPr fontAlgn="base">
              <a:lnSpc>
                <a:spcPct val="90000"/>
              </a:lnSpc>
            </a:pPr>
            <a:r>
              <a:rPr lang="en-US" sz="1500">
                <a:latin typeface="Open Sans" panose="020B0606030504020204" pitchFamily="34" charset="0"/>
              </a:rPr>
              <a:t>It is your responsibility to ensure that your immigration status is up-to-date.</a:t>
            </a:r>
            <a:endParaRPr lang="en-US" sz="1500" b="0" i="0">
              <a:effectLst/>
              <a:latin typeface="Open Sans" panose="020B0606030504020204" pitchFamily="34" charset="0"/>
            </a:endParaRPr>
          </a:p>
          <a:p>
            <a:pPr fontAlgn="base">
              <a:lnSpc>
                <a:spcPct val="90000"/>
              </a:lnSpc>
            </a:pPr>
            <a:r>
              <a:rPr lang="en-US" sz="1500" b="0" i="0">
                <a:effectLst/>
                <a:latin typeface="Open Sans" panose="020B0606030504020204" pitchFamily="34" charset="0"/>
              </a:rPr>
              <a:t>You need to have completed registration with the University before you register with Irish Immigration. </a:t>
            </a:r>
          </a:p>
          <a:p>
            <a:pPr>
              <a:lnSpc>
                <a:spcPct val="90000"/>
              </a:lnSpc>
            </a:pPr>
            <a:endParaRPr lang="en-US" sz="1500"/>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9054-5A88-9C7B-6DC1-1ADB7628EB59}"/>
              </a:ext>
            </a:extLst>
          </p:cNvPr>
          <p:cNvSpPr>
            <a:spLocks noGrp="1"/>
          </p:cNvSpPr>
          <p:nvPr>
            <p:ph type="title"/>
          </p:nvPr>
        </p:nvSpPr>
        <p:spPr>
          <a:xfrm>
            <a:off x="581040" y="702156"/>
            <a:ext cx="11026744" cy="1013800"/>
          </a:xfrm>
        </p:spPr>
        <p:txBody>
          <a:bodyPr>
            <a:normAutofit/>
          </a:bodyPr>
          <a:lstStyle/>
          <a:p>
            <a:r>
              <a:rPr lang="en-IE"/>
              <a:t>Irish immigration </a:t>
            </a:r>
          </a:p>
        </p:txBody>
      </p:sp>
      <p:sp>
        <p:nvSpPr>
          <p:cNvPr id="12" name="Rectangle 11">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F81F50-16BF-1817-D8C8-7EF2073E9B6F}"/>
              </a:ext>
            </a:extLst>
          </p:cNvPr>
          <p:cNvPicPr>
            <a:picLocks noChangeAspect="1"/>
          </p:cNvPicPr>
          <p:nvPr/>
        </p:nvPicPr>
        <p:blipFill>
          <a:blip r:embed="rId2"/>
          <a:srcRect r="4833" b="1"/>
          <a:stretch/>
        </p:blipFill>
        <p:spPr>
          <a:xfrm>
            <a:off x="657053" y="2361056"/>
            <a:ext cx="4961233" cy="3649219"/>
          </a:xfrm>
          <a:prstGeom prst="rect">
            <a:avLst/>
          </a:prstGeom>
        </p:spPr>
      </p:pic>
      <p:sp>
        <p:nvSpPr>
          <p:cNvPr id="7" name="Content Placeholder 2">
            <a:extLst>
              <a:ext uri="{FF2B5EF4-FFF2-40B4-BE49-F238E27FC236}">
                <a16:creationId xmlns:a16="http://schemas.microsoft.com/office/drawing/2014/main" id="{E0D033E3-8740-3EE6-B9A3-2A1A2AFB8919}"/>
              </a:ext>
            </a:extLst>
          </p:cNvPr>
          <p:cNvSpPr>
            <a:spLocks noGrp="1"/>
          </p:cNvSpPr>
          <p:nvPr>
            <p:ph idx="1"/>
          </p:nvPr>
        </p:nvSpPr>
        <p:spPr>
          <a:xfrm>
            <a:off x="6334155" y="2180496"/>
            <a:ext cx="5273627" cy="4045683"/>
          </a:xfrm>
        </p:spPr>
        <p:txBody>
          <a:bodyPr>
            <a:normAutofit lnSpcReduction="10000"/>
          </a:bodyPr>
          <a:lstStyle/>
          <a:p>
            <a:pPr marL="0" indent="0" fontAlgn="base">
              <a:lnSpc>
                <a:spcPct val="90000"/>
              </a:lnSpc>
              <a:buNone/>
            </a:pPr>
            <a:r>
              <a:rPr lang="en-US" b="1" i="0" dirty="0">
                <a:effectLst/>
                <a:latin typeface="Open Sans" panose="020B0606030504020204" pitchFamily="34" charset="0"/>
                <a:ea typeface="Open Sans" panose="020B0606030504020204" pitchFamily="34" charset="0"/>
                <a:cs typeface="Open Sans" panose="020B0606030504020204" pitchFamily="34" charset="0"/>
              </a:rPr>
              <a:t>First time registration - there have been recent changes </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lnSpc>
                <a:spcPct val="90000"/>
              </a:lnSpc>
            </a:pPr>
            <a:r>
              <a:rPr lang="en-US" b="0" i="0" dirty="0">
                <a:effectLst/>
                <a:latin typeface="Open Sans" panose="020B0606030504020204" pitchFamily="34" charset="0"/>
                <a:ea typeface="Open Sans" panose="020B0606030504020204" pitchFamily="34" charset="0"/>
                <a:cs typeface="Open Sans" panose="020B0606030504020204" pitchFamily="34" charset="0"/>
              </a:rPr>
              <a:t>The first time registration of Irish Residence Permits for students will be carried out by the Immigration Service Delivery (ISD) at the </a:t>
            </a:r>
            <a:r>
              <a:rPr lang="en-US" b="0" i="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Registration Office, 13/14 Burgh Quay, Dublin 2, D02 XK70</a:t>
            </a:r>
            <a:r>
              <a:rPr lang="en-US" b="0" i="0" dirty="0">
                <a:effectLst/>
                <a:latin typeface="Open Sans" panose="020B0606030504020204" pitchFamily="34" charset="0"/>
                <a:ea typeface="Open Sans" panose="020B0606030504020204" pitchFamily="34" charset="0"/>
                <a:cs typeface="Open Sans" panose="020B0606030504020204" pitchFamily="34" charset="0"/>
              </a:rPr>
              <a:t>. Located next to Tara Street Train Station. </a:t>
            </a:r>
          </a:p>
          <a:p>
            <a:pPr fontAlgn="base">
              <a:lnSpc>
                <a:spcPct val="90000"/>
              </a:lnSpc>
            </a:pPr>
            <a:r>
              <a:rPr lang="en-US" b="0" i="0" dirty="0">
                <a:effectLst/>
                <a:latin typeface="Open Sans" panose="020B0606030504020204" pitchFamily="34" charset="0"/>
                <a:ea typeface="Open Sans" panose="020B0606030504020204" pitchFamily="34" charset="0"/>
                <a:cs typeface="Open Sans" panose="020B0606030504020204" pitchFamily="34" charset="0"/>
              </a:rPr>
              <a:t>Register for an appointment first</a:t>
            </a:r>
          </a:p>
          <a:p>
            <a:pPr fontAlgn="base">
              <a:lnSpc>
                <a:spcPct val="90000"/>
              </a:lnSpc>
            </a:pPr>
            <a:r>
              <a:rPr lang="en-US" b="0" i="0" dirty="0">
                <a:effectLst/>
                <a:latin typeface="Open Sans" panose="020B0606030504020204" pitchFamily="34" charset="0"/>
                <a:ea typeface="Open Sans" panose="020B0606030504020204" pitchFamily="34" charset="0"/>
                <a:cs typeface="Open Sans" panose="020B0606030504020204" pitchFamily="34" charset="0"/>
              </a:rPr>
              <a:t>Must be completed within 90 days of arrival</a:t>
            </a:r>
            <a:br>
              <a:rPr lang="en-US" b="0" i="0" dirty="0">
                <a:effectLst/>
                <a:latin typeface="Open Sans" panose="020B0606030504020204" pitchFamily="34" charset="0"/>
                <a:ea typeface="Open Sans" panose="020B0606030504020204" pitchFamily="34" charset="0"/>
                <a:cs typeface="Open Sans" panose="020B0606030504020204" pitchFamily="34" charset="0"/>
              </a:rPr>
            </a:br>
            <a:r>
              <a:rPr lang="en-US" b="0" i="0" dirty="0">
                <a:effectLst/>
                <a:latin typeface="Open Sans" panose="020B0606030504020204" pitchFamily="34" charset="0"/>
                <a:ea typeface="Open Sans" panose="020B0606030504020204" pitchFamily="34" charset="0"/>
                <a:cs typeface="Open Sans" panose="020B0606030504020204" pitchFamily="34" charset="0"/>
              </a:rPr>
              <a:t> </a:t>
            </a:r>
            <a:br>
              <a:rPr lang="en-US" b="0" i="0" dirty="0">
                <a:effectLst/>
                <a:latin typeface="Open Sans" panose="020B0606030504020204" pitchFamily="34" charset="0"/>
                <a:ea typeface="Open Sans" panose="020B0606030504020204" pitchFamily="34" charset="0"/>
                <a:cs typeface="Open Sans" panose="020B0606030504020204" pitchFamily="34" charset="0"/>
              </a:rPr>
            </a:br>
            <a:r>
              <a:rPr lang="en-US" b="1" i="0" dirty="0">
                <a:effectLst/>
                <a:latin typeface="Open Sans" panose="020B0606030504020204" pitchFamily="34" charset="0"/>
                <a:ea typeface="Open Sans" panose="020B0606030504020204" pitchFamily="34" charset="0"/>
                <a:cs typeface="Open Sans" panose="020B0606030504020204" pitchFamily="34" charset="0"/>
              </a:rPr>
              <a:t>PLEASE NOTE:</a:t>
            </a:r>
          </a:p>
          <a:p>
            <a:pPr fontAlgn="base">
              <a:lnSpc>
                <a:spcPct val="90000"/>
              </a:lnSpc>
              <a:buFont typeface="Arial" panose="020B0604020202020204" pitchFamily="34" charset="0"/>
              <a:buChar char="•"/>
            </a:pPr>
            <a:r>
              <a:rPr lang="en-US" b="0" i="0" dirty="0">
                <a:effectLst/>
                <a:latin typeface="Open Sans" panose="020B0606030504020204" pitchFamily="34" charset="0"/>
                <a:ea typeface="Open Sans" panose="020B0606030504020204" pitchFamily="34" charset="0"/>
                <a:cs typeface="Open Sans" panose="020B0606030504020204" pitchFamily="34" charset="0"/>
              </a:rPr>
              <a:t>Online portal for immigration registration appointments - </a:t>
            </a:r>
            <a:r>
              <a:rPr lang="en-IE" dirty="0">
                <a:hlinkClick r:id="rId4"/>
              </a:rPr>
              <a:t>Registering your immigration permission - Immigration Service Delivery</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endParaRPr lang="en-IE" dirty="0"/>
          </a:p>
        </p:txBody>
      </p:sp>
    </p:spTree>
    <p:extLst>
      <p:ext uri="{BB962C8B-B14F-4D97-AF65-F5344CB8AC3E}">
        <p14:creationId xmlns:p14="http://schemas.microsoft.com/office/powerpoint/2010/main" val="235879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40" y="702156"/>
            <a:ext cx="11026744" cy="1013800"/>
          </a:xfrm>
        </p:spPr>
        <p:txBody>
          <a:bodyPr>
            <a:normAutofit/>
          </a:bodyPr>
          <a:lstStyle/>
          <a:p>
            <a:r>
              <a:rPr lang="en-US">
                <a:solidFill>
                  <a:srgbClr val="FFFEFF"/>
                </a:solidFill>
              </a:rPr>
              <a:t>Irish immigration </a:t>
            </a:r>
          </a:p>
        </p:txBody>
      </p:sp>
      <p:graphicFrame>
        <p:nvGraphicFramePr>
          <p:cNvPr id="5" name="Content Placeholder 2">
            <a:extLst>
              <a:ext uri="{FF2B5EF4-FFF2-40B4-BE49-F238E27FC236}">
                <a16:creationId xmlns:a16="http://schemas.microsoft.com/office/drawing/2014/main" id="{5538DBA8-71E1-6B8E-45B2-5912D4C9B489}"/>
              </a:ext>
            </a:extLst>
          </p:cNvPr>
          <p:cNvGraphicFramePr>
            <a:graphicFrameLocks noGrp="1"/>
          </p:cNvGraphicFramePr>
          <p:nvPr>
            <p:ph idx="1"/>
            <p:extLst>
              <p:ext uri="{D42A27DB-BD31-4B8C-83A1-F6EECF244321}">
                <p14:modId xmlns:p14="http://schemas.microsoft.com/office/powerpoint/2010/main" val="1311285949"/>
              </p:ext>
            </p:extLst>
          </p:nvPr>
        </p:nvGraphicFramePr>
        <p:xfrm>
          <a:off x="779702" y="1953932"/>
          <a:ext cx="11027078"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0731-7CA1-FFD0-878E-DB2645017602}"/>
              </a:ext>
            </a:extLst>
          </p:cNvPr>
          <p:cNvSpPr>
            <a:spLocks noGrp="1"/>
          </p:cNvSpPr>
          <p:nvPr>
            <p:ph type="title"/>
          </p:nvPr>
        </p:nvSpPr>
        <p:spPr>
          <a:xfrm>
            <a:off x="581040" y="702156"/>
            <a:ext cx="11026744" cy="1013800"/>
          </a:xfrm>
        </p:spPr>
        <p:txBody>
          <a:bodyPr>
            <a:normAutofit/>
          </a:bodyPr>
          <a:lstStyle/>
          <a:p>
            <a:r>
              <a:rPr lang="en-IE"/>
              <a:t>Irish immigration</a:t>
            </a:r>
          </a:p>
        </p:txBody>
      </p:sp>
      <p:sp>
        <p:nvSpPr>
          <p:cNvPr id="10" name="Rectangle 9">
            <a:extLst>
              <a:ext uri="{FF2B5EF4-FFF2-40B4-BE49-F238E27FC236}">
                <a16:creationId xmlns:a16="http://schemas.microsoft.com/office/drawing/2014/main" id="{9AE5ECF4-F003-4F1C-B9D1-DBB1C70A8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2180496"/>
            <a:ext cx="3702356"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0">
            <a:extLst>
              <a:ext uri="{FF2B5EF4-FFF2-40B4-BE49-F238E27FC236}">
                <a16:creationId xmlns:a16="http://schemas.microsoft.com/office/drawing/2014/main" id="{9E02C0E9-616D-A597-3E62-8E6AD2645032}"/>
              </a:ext>
            </a:extLst>
          </p:cNvPr>
          <p:cNvPicPr>
            <a:picLocks noChangeAspect="1"/>
          </p:cNvPicPr>
          <p:nvPr/>
        </p:nvPicPr>
        <p:blipFill>
          <a:blip r:embed="rId2">
            <a:extLst>
              <a:ext uri="{28A0092B-C50C-407E-A947-70E740481C1C}">
                <a14:useLocalDpi xmlns:a14="http://schemas.microsoft.com/office/drawing/2010/main" val="0"/>
              </a:ext>
            </a:extLst>
          </a:blip>
          <a:srcRect l="14371" r="14371"/>
          <a:stretch>
            <a:fillRect/>
          </a:stretch>
        </p:blipFill>
        <p:spPr>
          <a:xfrm>
            <a:off x="1359969" y="2361057"/>
            <a:ext cx="1898482" cy="1778378"/>
          </a:xfrm>
          <a:prstGeom prst="rect">
            <a:avLst/>
          </a:prstGeom>
        </p:spPr>
      </p:pic>
      <p:pic>
        <p:nvPicPr>
          <p:cNvPr id="4" name="Picture 3">
            <a:extLst>
              <a:ext uri="{FF2B5EF4-FFF2-40B4-BE49-F238E27FC236}">
                <a16:creationId xmlns:a16="http://schemas.microsoft.com/office/drawing/2014/main" id="{C13C6D03-C192-46C4-2161-8D3ECB8FF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84" y="4231896"/>
            <a:ext cx="2674253" cy="1778379"/>
          </a:xfrm>
          <a:prstGeom prst="rect">
            <a:avLst/>
          </a:prstGeom>
        </p:spPr>
      </p:pic>
      <p:sp>
        <p:nvSpPr>
          <p:cNvPr id="3" name="Content Placeholder 2">
            <a:extLst>
              <a:ext uri="{FF2B5EF4-FFF2-40B4-BE49-F238E27FC236}">
                <a16:creationId xmlns:a16="http://schemas.microsoft.com/office/drawing/2014/main" id="{324C112A-4925-1903-7DC2-01824ED8A5D7}"/>
              </a:ext>
            </a:extLst>
          </p:cNvPr>
          <p:cNvSpPr>
            <a:spLocks noGrp="1"/>
          </p:cNvSpPr>
          <p:nvPr>
            <p:ph idx="1"/>
          </p:nvPr>
        </p:nvSpPr>
        <p:spPr>
          <a:xfrm>
            <a:off x="4504151" y="2180496"/>
            <a:ext cx="7103631" cy="4045683"/>
          </a:xfrm>
        </p:spPr>
        <p:txBody>
          <a:bodyPr>
            <a:normAutofit/>
          </a:bodyPr>
          <a:lstStyle/>
          <a:p>
            <a:pPr>
              <a:lnSpc>
                <a:spcPct val="90000"/>
              </a:lnSpc>
            </a:pPr>
            <a:r>
              <a:rPr lang="en-IE" sz="1700">
                <a:ea typeface="Batang" panose="02030600000101010101" pitchFamily="18" charset="-127"/>
                <a:cs typeface="Calibri" panose="020F0502020204030204" pitchFamily="34" charset="0"/>
              </a:rPr>
              <a:t>After successful registration you will be issued with an IRP (Irish Residence Permit) card.  </a:t>
            </a:r>
          </a:p>
          <a:p>
            <a:pPr>
              <a:lnSpc>
                <a:spcPct val="90000"/>
              </a:lnSpc>
            </a:pPr>
            <a:r>
              <a:rPr lang="en-IE" sz="1700">
                <a:ea typeface="Batang" panose="02030600000101010101" pitchFamily="18" charset="-127"/>
                <a:cs typeface="Calibri" panose="020F0502020204030204" pitchFamily="34" charset="0"/>
              </a:rPr>
              <a:t>The IRP card is your proof of registration with the Irish Immigration services - it is </a:t>
            </a:r>
            <a:r>
              <a:rPr lang="en-IE" sz="1700" b="1">
                <a:ea typeface="Batang" panose="02030600000101010101" pitchFamily="18" charset="-127"/>
                <a:cs typeface="Calibri" panose="020F0502020204030204" pitchFamily="34" charset="0"/>
              </a:rPr>
              <a:t>an offence </a:t>
            </a:r>
            <a:r>
              <a:rPr lang="en-IE" sz="1700">
                <a:ea typeface="Batang" panose="02030600000101010101" pitchFamily="18" charset="-127"/>
                <a:cs typeface="Calibri" panose="020F0502020204030204" pitchFamily="34" charset="0"/>
              </a:rPr>
              <a:t>not to carry it on your person at all times.</a:t>
            </a:r>
          </a:p>
          <a:p>
            <a:pPr marL="0" indent="0">
              <a:lnSpc>
                <a:spcPct val="90000"/>
              </a:lnSpc>
              <a:buNone/>
            </a:pPr>
            <a:endParaRPr lang="en-IE" sz="1700">
              <a:ea typeface="Batang" panose="02030600000101010101" pitchFamily="18" charset="-127"/>
              <a:cs typeface="Calibri" panose="020F0502020204030204" pitchFamily="34" charset="0"/>
            </a:endParaRPr>
          </a:p>
          <a:p>
            <a:pPr>
              <a:lnSpc>
                <a:spcPct val="90000"/>
              </a:lnSpc>
            </a:pPr>
            <a:r>
              <a:rPr lang="en-IE" sz="1700">
                <a:ea typeface="Batang" panose="02030600000101010101" pitchFamily="18" charset="-127"/>
                <a:cs typeface="Calibri" panose="020F0502020204030204" pitchFamily="34" charset="0"/>
              </a:rPr>
              <a:t>If you lose your IRP card or if it is stolen, you should report the loss or theft to the nearest Garda (Police) station. You will be given an incident number. Please bring this incident number to the immigration officer and they will provide you with a free replacement IRP. If you are abroad, you should report it to the nearest police station and get a similar report. You should then go to your local immigration registration office with the lost/stolen report and your passport to get a replacement IRP card</a:t>
            </a:r>
            <a:r>
              <a:rPr lang="en-IE" sz="1700">
                <a:ea typeface="Batang" panose="02030600000101010101" pitchFamily="18" charset="-127"/>
              </a:rPr>
              <a:t>.</a:t>
            </a:r>
          </a:p>
        </p:txBody>
      </p:sp>
    </p:spTree>
    <p:extLst>
      <p:ext uri="{BB962C8B-B14F-4D97-AF65-F5344CB8AC3E}">
        <p14:creationId xmlns:p14="http://schemas.microsoft.com/office/powerpoint/2010/main" val="284362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C9F4-0A0B-5FCD-84CD-F8934DF43187}"/>
              </a:ext>
            </a:extLst>
          </p:cNvPr>
          <p:cNvSpPr>
            <a:spLocks noGrp="1"/>
          </p:cNvSpPr>
          <p:nvPr>
            <p:ph type="title"/>
          </p:nvPr>
        </p:nvSpPr>
        <p:spPr>
          <a:xfrm>
            <a:off x="581040" y="702156"/>
            <a:ext cx="11026744" cy="1013800"/>
          </a:xfrm>
        </p:spPr>
        <p:txBody>
          <a:bodyPr>
            <a:normAutofit/>
          </a:bodyPr>
          <a:lstStyle/>
          <a:p>
            <a:r>
              <a:rPr lang="en-IE"/>
              <a:t>Irish immigration</a:t>
            </a:r>
          </a:p>
        </p:txBody>
      </p:sp>
      <p:sp>
        <p:nvSpPr>
          <p:cNvPr id="1031" name="Rectangle 1030">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2180496"/>
            <a:ext cx="3702356"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blica helps bring Bibles to Northern Ireland - Mission Network News">
            <a:extLst>
              <a:ext uri="{FF2B5EF4-FFF2-40B4-BE49-F238E27FC236}">
                <a16:creationId xmlns:a16="http://schemas.microsoft.com/office/drawing/2014/main" id="{1659E7DC-4180-27E8-A749-A0E75C3D92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6892" y="2361056"/>
            <a:ext cx="2864636"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0F1B47-C386-134F-D759-03FAD1515098}"/>
              </a:ext>
            </a:extLst>
          </p:cNvPr>
          <p:cNvSpPr>
            <a:spLocks noGrp="1"/>
          </p:cNvSpPr>
          <p:nvPr>
            <p:ph idx="1"/>
          </p:nvPr>
        </p:nvSpPr>
        <p:spPr>
          <a:xfrm>
            <a:off x="4504151" y="2180496"/>
            <a:ext cx="7103631" cy="4045683"/>
          </a:xfrm>
        </p:spPr>
        <p:txBody>
          <a:bodyPr>
            <a:normAutofit/>
          </a:bodyPr>
          <a:lstStyle/>
          <a:p>
            <a:r>
              <a:rPr lang="en-IE" sz="1800" dirty="0"/>
              <a:t>Travelling to Northern Ireland</a:t>
            </a:r>
          </a:p>
          <a:p>
            <a:pPr marL="0" indent="0">
              <a:buNone/>
            </a:pPr>
            <a:endParaRPr lang="en-IE" sz="1800" dirty="0"/>
          </a:p>
          <a:p>
            <a:pPr marL="0" indent="0">
              <a:buNone/>
            </a:pPr>
            <a:r>
              <a:rPr lang="en-IE" sz="1800" dirty="0"/>
              <a:t>Check if you need a UK visa. </a:t>
            </a:r>
            <a:r>
              <a:rPr lang="en-US" sz="1800" dirty="0">
                <a:hlinkClick r:id="rId3"/>
              </a:rPr>
              <a:t>How to apply for a visa to come to the UK: Choose a visa - GOV.UK (www.gov.uk)</a:t>
            </a:r>
            <a:endParaRPr lang="en-IE" sz="1800" dirty="0"/>
          </a:p>
          <a:p>
            <a:pPr marL="0" indent="0">
              <a:buNone/>
            </a:pPr>
            <a:r>
              <a:rPr lang="en-IE" sz="1800" dirty="0"/>
              <a:t>Northern Ireland is a separate country.  It is part of the United Kingdom of Great Britain and Northern Ireland. Your Republic of Ireland visa is not valid there. </a:t>
            </a:r>
          </a:p>
          <a:p>
            <a:pPr marL="0" indent="0">
              <a:buNone/>
            </a:pPr>
            <a:r>
              <a:rPr lang="en-IE" sz="1800" dirty="0"/>
              <a:t>The PSNI (Police Service of Northern Ireland) are conducting regular spot-checks.</a:t>
            </a:r>
          </a:p>
          <a:p>
            <a:pPr marL="0" indent="0">
              <a:buNone/>
            </a:pPr>
            <a:r>
              <a:rPr lang="en-IE" sz="1800" dirty="0"/>
              <a:t>Also check if you need to complete an EFTA - </a:t>
            </a:r>
          </a:p>
        </p:txBody>
      </p:sp>
    </p:spTree>
    <p:extLst>
      <p:ext uri="{BB962C8B-B14F-4D97-AF65-F5344CB8AC3E}">
        <p14:creationId xmlns:p14="http://schemas.microsoft.com/office/powerpoint/2010/main" val="170577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4B3F-0578-D7C1-409E-DF4F5E493F86}"/>
              </a:ext>
            </a:extLst>
          </p:cNvPr>
          <p:cNvSpPr>
            <a:spLocks noGrp="1"/>
          </p:cNvSpPr>
          <p:nvPr>
            <p:ph type="title"/>
          </p:nvPr>
        </p:nvSpPr>
        <p:spPr/>
        <p:txBody>
          <a:bodyPr/>
          <a:lstStyle/>
          <a:p>
            <a:r>
              <a:rPr lang="en-IE" dirty="0"/>
              <a:t>Questions and answers time</a:t>
            </a:r>
          </a:p>
        </p:txBody>
      </p:sp>
      <p:sp>
        <p:nvSpPr>
          <p:cNvPr id="3" name="Content Placeholder 2">
            <a:extLst>
              <a:ext uri="{FF2B5EF4-FFF2-40B4-BE49-F238E27FC236}">
                <a16:creationId xmlns:a16="http://schemas.microsoft.com/office/drawing/2014/main" id="{C4AF11DE-1B26-401F-61A5-C526140193B4}"/>
              </a:ext>
            </a:extLst>
          </p:cNvPr>
          <p:cNvSpPr>
            <a:spLocks noGrp="1"/>
          </p:cNvSpPr>
          <p:nvPr>
            <p:ph idx="1"/>
          </p:nvPr>
        </p:nvSpPr>
        <p:spPr/>
        <p:txBody>
          <a:bodyPr>
            <a:normAutofit/>
          </a:bodyPr>
          <a:lstStyle/>
          <a:p>
            <a:pPr algn="ctr"/>
            <a:r>
              <a:rPr lang="en-IE" sz="1800" dirty="0"/>
              <a:t>Please ask us any questions you may have </a:t>
            </a:r>
          </a:p>
        </p:txBody>
      </p:sp>
    </p:spTree>
    <p:extLst>
      <p:ext uri="{BB962C8B-B14F-4D97-AF65-F5344CB8AC3E}">
        <p14:creationId xmlns:p14="http://schemas.microsoft.com/office/powerpoint/2010/main" val="33064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b6fe47-a443-4630-828a-d40f8d95886f" xsi:nil="true"/>
    <lcf76f155ced4ddcb4097134ff3c332f xmlns="dc8ec18f-0520-441e-b3c6-0563448fbb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8" ma:contentTypeDescription="Create a new document." ma:contentTypeScope="" ma:versionID="f934cb9e421b3e9f5b81f512d5d1059b">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872e234ab963dd5eddd6fbbfa8ce81d2"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79445-267a-4524-a128-13d4f3ba4dcd}" ma:internalName="TaxCatchAll" ma:showField="CatchAllData" ma:web="95b6fe47-a443-4630-828a-d40f8d958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B45EE-2EA7-439B-9074-6E69219FEE89}">
  <ds:schemaRefs>
    <ds:schemaRef ds:uri="http://schemas.microsoft.com/office/2006/metadata/properties"/>
    <ds:schemaRef ds:uri="http://schemas.microsoft.com/office/infopath/2007/PartnerControls"/>
    <ds:schemaRef ds:uri="95b6fe47-a443-4630-828a-d40f8d95886f"/>
    <ds:schemaRef ds:uri="dc8ec18f-0520-441e-b3c6-0563448fbbb5"/>
  </ds:schemaRefs>
</ds:datastoreItem>
</file>

<file path=customXml/itemProps2.xml><?xml version="1.0" encoding="utf-8"?>
<ds:datastoreItem xmlns:ds="http://schemas.openxmlformats.org/officeDocument/2006/customXml" ds:itemID="{69E65690-A877-4CBF-BE1B-E4E9075B8C8A}">
  <ds:schemaRefs>
    <ds:schemaRef ds:uri="http://schemas.microsoft.com/sharepoint/v3/contenttype/forms"/>
  </ds:schemaRefs>
</ds:datastoreItem>
</file>

<file path=customXml/itemProps3.xml><?xml version="1.0" encoding="utf-8"?>
<ds:datastoreItem xmlns:ds="http://schemas.openxmlformats.org/officeDocument/2006/customXml" ds:itemID="{27A251C9-7F00-4C3E-9E2B-9AD81713C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8ec18f-0520-441e-b3c6-0563448fbbb5"/>
    <ds:schemaRef ds:uri="95b6fe47-a443-4630-828a-d40f8d958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13</TotalTime>
  <Words>622</Words>
  <Application>Microsoft Office PowerPoint</Application>
  <PresentationFormat>Custom</PresentationFormat>
  <Paragraphs>37</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Batang</vt:lpstr>
      <vt:lpstr>inherit</vt:lpstr>
      <vt:lpstr>Arial</vt:lpstr>
      <vt:lpstr>Century Gothic</vt:lpstr>
      <vt:lpstr>Gill Sans MT</vt:lpstr>
      <vt:lpstr>Open Sans</vt:lpstr>
      <vt:lpstr>Wingdings 2</vt:lpstr>
      <vt:lpstr>Dividend</vt:lpstr>
      <vt:lpstr>Irish immigration </vt:lpstr>
      <vt:lpstr>Irish immigration</vt:lpstr>
      <vt:lpstr>Irish immigration </vt:lpstr>
      <vt:lpstr>Irish immigration </vt:lpstr>
      <vt:lpstr>Irish immigration</vt:lpstr>
      <vt:lpstr>Irish immigration</vt:lpstr>
      <vt:lpstr>Questions and answers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Kirrane</dc:creator>
  <cp:lastModifiedBy>Helen Kirrane</cp:lastModifiedBy>
  <cp:revision>2</cp:revision>
  <dcterms:created xsi:type="dcterms:W3CDTF">2024-09-03T10:44:22Z</dcterms:created>
  <dcterms:modified xsi:type="dcterms:W3CDTF">2025-01-31T09:29:49Z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0x0101009E4B6D66CD905248BC92FB35AD6F705F</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