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67938" y="344346"/>
            <a:ext cx="10501317" cy="309772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IE" sz="2700" dirty="0" smtClean="0"/>
              <a:t/>
            </a:r>
            <a:br>
              <a:rPr lang="en-IE" sz="2700" dirty="0" smtClean="0"/>
            </a:br>
            <a:r>
              <a:rPr lang="en-IE" sz="2700" dirty="0"/>
              <a:t/>
            </a:r>
            <a:br>
              <a:rPr lang="en-IE" sz="2700" dirty="0"/>
            </a:br>
            <a:r>
              <a:rPr lang="en-IE" sz="2700" dirty="0" smtClean="0"/>
              <a:t/>
            </a:r>
            <a:br>
              <a:rPr lang="en-IE" sz="2700" dirty="0" smtClean="0"/>
            </a:br>
            <a:r>
              <a:rPr lang="en-IE" sz="2700" dirty="0"/>
              <a:t/>
            </a:r>
            <a:br>
              <a:rPr lang="en-IE" sz="2700" dirty="0"/>
            </a:br>
            <a:r>
              <a:rPr lang="en-IE" sz="2700" dirty="0" smtClean="0"/>
              <a:t/>
            </a:r>
            <a:br>
              <a:rPr lang="en-IE" sz="2700" dirty="0" smtClean="0"/>
            </a:br>
            <a:r>
              <a:rPr lang="en-IE" sz="2700" dirty="0"/>
              <a:t/>
            </a:r>
            <a:br>
              <a:rPr lang="en-IE" sz="2700" dirty="0"/>
            </a:br>
            <a:r>
              <a:rPr lang="en-IE" sz="2700" dirty="0" smtClean="0"/>
              <a:t/>
            </a:r>
            <a:br>
              <a:rPr lang="en-IE" sz="2700" dirty="0" smtClean="0"/>
            </a:br>
            <a:r>
              <a:rPr lang="en-IE" sz="2700" dirty="0"/>
              <a:t/>
            </a:r>
            <a:br>
              <a:rPr lang="en-IE" sz="2700" dirty="0"/>
            </a:br>
            <a:r>
              <a:rPr lang="en-IE" sz="2700" dirty="0" err="1" smtClean="0"/>
              <a:t>Maynooth</a:t>
            </a:r>
            <a:r>
              <a:rPr lang="en-IE" sz="2700" dirty="0" smtClean="0"/>
              <a:t> University Dept. of Philosophy </a:t>
            </a:r>
            <a:r>
              <a:rPr lang="en-IE" sz="2700" smtClean="0"/>
              <a:t>and Dept</a:t>
            </a:r>
            <a:r>
              <a:rPr lang="en-IE" sz="2700" dirty="0" smtClean="0"/>
              <a:t>. of sociology </a:t>
            </a:r>
            <a:r>
              <a:rPr lang="en-IE" sz="2700" dirty="0" err="1" smtClean="0"/>
              <a:t>presenT</a:t>
            </a:r>
            <a:r>
              <a:rPr lang="en-IE" sz="2700" dirty="0" smtClean="0"/>
              <a:t/>
            </a:r>
            <a:br>
              <a:rPr lang="en-IE" sz="2700" dirty="0" smtClean="0"/>
            </a:br>
            <a:r>
              <a:rPr lang="en-IE" sz="2700" dirty="0" smtClean="0"/>
              <a:t/>
            </a:r>
            <a:br>
              <a:rPr lang="en-IE" sz="2700" dirty="0" smtClean="0"/>
            </a:br>
            <a:r>
              <a:rPr lang="en-IE" sz="2700" dirty="0" smtClean="0"/>
              <a:t>“</a:t>
            </a:r>
            <a:r>
              <a:rPr lang="en-IE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Ethical </a:t>
            </a:r>
            <a:r>
              <a:rPr lang="en-IE" sz="3600" dirty="0">
                <a:latin typeface="Calibri" panose="020F0502020204030204" pitchFamily="34" charset="0"/>
                <a:ea typeface="Calibri" panose="020F0502020204030204" pitchFamily="34" charset="0"/>
              </a:rPr>
              <a:t>reasoning in public policy </a:t>
            </a:r>
            <a:r>
              <a:rPr lang="en-IE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management”</a:t>
            </a:r>
            <a:br>
              <a:rPr lang="en-IE" sz="3600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E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Sven </a:t>
            </a:r>
            <a:r>
              <a:rPr lang="en-IE" sz="36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Grundmann</a:t>
            </a:r>
            <a:r>
              <a:rPr lang="en-IE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IE" sz="3600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E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IE" sz="3600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E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Tues, Oct 3, 2017  12- 1 pm, Hall D, Arts Bldg. </a:t>
            </a:r>
            <a:br>
              <a:rPr lang="en-IE" sz="3600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E" sz="3600" dirty="0" smtClean="0">
                <a:latin typeface="Calibri" panose="020F0502020204030204" pitchFamily="34" charset="0"/>
                <a:ea typeface="Calibri" panose="020F0502020204030204" pitchFamily="34" charset="0"/>
              </a:rPr>
              <a:t>All welcome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311815" y="3425931"/>
            <a:ext cx="10435747" cy="10821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B80E0F"/>
                </a:solidFill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Sven has recently completed </a:t>
            </a:r>
            <a:r>
              <a:rPr lang="en-US" sz="1600" dirty="0" smtClean="0">
                <a:solidFill>
                  <a:srgbClr val="B80E0F"/>
                </a:solidFill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work </a:t>
            </a:r>
            <a:r>
              <a:rPr lang="en-US" sz="1600" dirty="0">
                <a:solidFill>
                  <a:srgbClr val="B80E0F"/>
                </a:solidFill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on his doctoral thesis on ethical reasoning and </a:t>
            </a:r>
            <a:r>
              <a:rPr lang="en-US" sz="1600" dirty="0" smtClean="0">
                <a:solidFill>
                  <a:srgbClr val="B80E0F"/>
                </a:solidFill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public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B80E0F"/>
                </a:solidFill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en-US" sz="1600" dirty="0">
                <a:solidFill>
                  <a:srgbClr val="B80E0F"/>
                </a:solidFill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policy management. He teaches political theory, public policy analysis, ethical reasoning </a:t>
            </a:r>
            <a:r>
              <a:rPr lang="en-US" sz="1600" dirty="0" smtClean="0">
                <a:solidFill>
                  <a:srgbClr val="B80E0F"/>
                </a:solidFill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and  </a:t>
            </a:r>
            <a:r>
              <a:rPr lang="en-US" sz="1600" dirty="0">
                <a:solidFill>
                  <a:srgbClr val="B80E0F"/>
                </a:solidFill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political communication </a:t>
            </a:r>
            <a:r>
              <a:rPr lang="en-US" sz="1600" dirty="0" smtClean="0">
                <a:solidFill>
                  <a:srgbClr val="B80E0F"/>
                </a:solidFill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at the university </a:t>
            </a:r>
            <a:r>
              <a:rPr lang="en-US" sz="1600" dirty="0">
                <a:solidFill>
                  <a:srgbClr val="B80E0F"/>
                </a:solidFill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of </a:t>
            </a:r>
            <a:r>
              <a:rPr lang="en-US" sz="1600" dirty="0" smtClean="0">
                <a:solidFill>
                  <a:srgbClr val="B80E0F"/>
                </a:solidFill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Duisburg-Essen, </a:t>
            </a:r>
            <a:r>
              <a:rPr lang="en-US" sz="1600" dirty="0" err="1" smtClean="0">
                <a:solidFill>
                  <a:srgbClr val="B80E0F"/>
                </a:solidFill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germany</a:t>
            </a:r>
            <a:r>
              <a:rPr lang="en-US" sz="2500" dirty="0" smtClean="0">
                <a:solidFill>
                  <a:srgbClr val="B80E0F"/>
                </a:solidFill>
                <a:latin typeface="Tahoma" panose="020B0604030504040204" pitchFamily="34" charset="0"/>
                <a:ea typeface="Calibri" panose="020F0502020204030204" pitchFamily="34" charset="0"/>
                <a:cs typeface="+mj-cs"/>
              </a:rPr>
              <a:t>. </a:t>
            </a:r>
            <a:r>
              <a:rPr lang="en-IE" sz="3600" dirty="0">
                <a:solidFill>
                  <a:srgbClr val="B80E0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/>
            </a:r>
            <a:br>
              <a:rPr lang="en-IE" sz="3600" dirty="0">
                <a:solidFill>
                  <a:srgbClr val="B80E0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</a:br>
            <a:r>
              <a:rPr lang="en-IE" sz="2400" dirty="0">
                <a:solidFill>
                  <a:srgbClr val="B80E0F"/>
                </a:solidFill>
                <a:ea typeface="+mj-ea"/>
                <a:cs typeface="+mj-cs"/>
              </a:rPr>
              <a:t> </a:t>
            </a:r>
            <a:br>
              <a:rPr lang="en-IE" sz="2400" dirty="0">
                <a:solidFill>
                  <a:srgbClr val="B80E0F"/>
                </a:solidFill>
                <a:ea typeface="+mj-ea"/>
                <a:cs typeface="+mj-cs"/>
              </a:rPr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1144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</TotalTime>
  <Words>40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Impact</vt:lpstr>
      <vt:lpstr>Tahoma</vt:lpstr>
      <vt:lpstr>Times New Roman</vt:lpstr>
      <vt:lpstr>Main Event</vt:lpstr>
      <vt:lpstr>        Maynooth University Dept. of Philosophy and Dept. of sociology presenT  “Ethical reasoning in public policy management” Sven Grundmann  Tues, Oct 3, 2017  12- 1 pm, Hall D, Arts Bldg.  All welcome</vt:lpstr>
    </vt:vector>
  </TitlesOfParts>
  <Company>Maynooth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Dept. of Philosophy and the Dept. of sociology presenT  “Ethical reasoning in public policy management” Sven Grundmann Tues, Oct 3, 2017  12- 1 pm, Hall D, Arts Bldg.  All welcome</dc:title>
  <dc:creator>Mary Corcoran</dc:creator>
  <cp:lastModifiedBy>Mary Corcoran</cp:lastModifiedBy>
  <cp:revision>3</cp:revision>
  <dcterms:created xsi:type="dcterms:W3CDTF">2017-09-26T13:29:30Z</dcterms:created>
  <dcterms:modified xsi:type="dcterms:W3CDTF">2017-09-26T13:49:55Z</dcterms:modified>
</cp:coreProperties>
</file>