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sldIdLst>
    <p:sldId id="26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8E454BA-6ED3-4725-BA3D-A60824EC465D}" v="4" dt="2021-07-19T08:51:25.70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1" d="100"/>
          <a:sy n="51" d="100"/>
        </p:scale>
        <p:origin x="147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11" Type="http://schemas.openxmlformats.org/officeDocument/2006/relationships/customXml" Target="../customXml/item3.xml"/><Relationship Id="rId5" Type="http://schemas.openxmlformats.org/officeDocument/2006/relationships/theme" Target="theme/theme1.xml"/><Relationship Id="rId10" Type="http://schemas.openxmlformats.org/officeDocument/2006/relationships/customXml" Target="../customXml/item2.xml"/><Relationship Id="rId4" Type="http://schemas.openxmlformats.org/officeDocument/2006/relationships/viewProps" Target="viewProps.xml"/><Relationship Id="rId9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omas Kevin Walsh" userId="1d4c2d26-2cb4-42aa-940a-99deda0ee7ae" providerId="ADAL" clId="{B8E454BA-6ED3-4725-BA3D-A60824EC465D}"/>
    <pc:docChg chg="custSel addSld delSld modSld delMainMaster">
      <pc:chgData name="Thomas Kevin Walsh" userId="1d4c2d26-2cb4-42aa-940a-99deda0ee7ae" providerId="ADAL" clId="{B8E454BA-6ED3-4725-BA3D-A60824EC465D}" dt="2021-07-19T08:51:51.737" v="9" actId="47"/>
      <pc:docMkLst>
        <pc:docMk/>
      </pc:docMkLst>
      <pc:sldChg chg="add del setBg">
        <pc:chgData name="Thomas Kevin Walsh" userId="1d4c2d26-2cb4-42aa-940a-99deda0ee7ae" providerId="ADAL" clId="{B8E454BA-6ED3-4725-BA3D-A60824EC465D}" dt="2021-07-19T08:51:45.639" v="5" actId="47"/>
        <pc:sldMkLst>
          <pc:docMk/>
          <pc:sldMk cId="0" sldId="256"/>
        </pc:sldMkLst>
      </pc:sldChg>
      <pc:sldChg chg="add del">
        <pc:chgData name="Thomas Kevin Walsh" userId="1d4c2d26-2cb4-42aa-940a-99deda0ee7ae" providerId="ADAL" clId="{B8E454BA-6ED3-4725-BA3D-A60824EC465D}" dt="2021-07-19T08:51:47.111" v="6" actId="47"/>
        <pc:sldMkLst>
          <pc:docMk/>
          <pc:sldMk cId="0" sldId="257"/>
        </pc:sldMkLst>
      </pc:sldChg>
      <pc:sldChg chg="add del setBg">
        <pc:chgData name="Thomas Kevin Walsh" userId="1d4c2d26-2cb4-42aa-940a-99deda0ee7ae" providerId="ADAL" clId="{B8E454BA-6ED3-4725-BA3D-A60824EC465D}" dt="2021-07-19T08:51:51.737" v="9" actId="47"/>
        <pc:sldMkLst>
          <pc:docMk/>
          <pc:sldMk cId="0" sldId="261"/>
        </pc:sldMkLst>
      </pc:sldChg>
      <pc:sldChg chg="add del setBg">
        <pc:chgData name="Thomas Kevin Walsh" userId="1d4c2d26-2cb4-42aa-940a-99deda0ee7ae" providerId="ADAL" clId="{B8E454BA-6ED3-4725-BA3D-A60824EC465D}" dt="2021-07-19T08:51:44.291" v="4" actId="47"/>
        <pc:sldMkLst>
          <pc:docMk/>
          <pc:sldMk cId="0" sldId="262"/>
        </pc:sldMkLst>
      </pc:sldChg>
      <pc:sldChg chg="modSp add del mod">
        <pc:chgData name="Thomas Kevin Walsh" userId="1d4c2d26-2cb4-42aa-940a-99deda0ee7ae" providerId="ADAL" clId="{B8E454BA-6ED3-4725-BA3D-A60824EC465D}" dt="2021-07-19T08:51:48.183" v="7" actId="47"/>
        <pc:sldMkLst>
          <pc:docMk/>
          <pc:sldMk cId="1296178598" sldId="266"/>
        </pc:sldMkLst>
        <pc:spChg chg="mod">
          <ac:chgData name="Thomas Kevin Walsh" userId="1d4c2d26-2cb4-42aa-940a-99deda0ee7ae" providerId="ADAL" clId="{B8E454BA-6ED3-4725-BA3D-A60824EC465D}" dt="2021-07-19T08:51:08.424" v="3" actId="27636"/>
          <ac:spMkLst>
            <pc:docMk/>
            <pc:sldMk cId="1296178598" sldId="266"/>
            <ac:spMk id="3" creationId="{BBA85A67-4111-474E-9F3F-A2C5165F723F}"/>
          </ac:spMkLst>
        </pc:spChg>
      </pc:sldChg>
      <pc:sldChg chg="add del setBg">
        <pc:chgData name="Thomas Kevin Walsh" userId="1d4c2d26-2cb4-42aa-940a-99deda0ee7ae" providerId="ADAL" clId="{B8E454BA-6ED3-4725-BA3D-A60824EC465D}" dt="2021-07-19T08:51:49.486" v="8" actId="47"/>
        <pc:sldMkLst>
          <pc:docMk/>
          <pc:sldMk cId="0" sldId="267"/>
        </pc:sldMkLst>
      </pc:sldChg>
      <pc:sldMasterChg chg="del delSldLayout">
        <pc:chgData name="Thomas Kevin Walsh" userId="1d4c2d26-2cb4-42aa-940a-99deda0ee7ae" providerId="ADAL" clId="{B8E454BA-6ED3-4725-BA3D-A60824EC465D}" dt="2021-07-19T08:51:51.737" v="9" actId="47"/>
        <pc:sldMasterMkLst>
          <pc:docMk/>
          <pc:sldMasterMk cId="3761884585" sldId="2147483648"/>
        </pc:sldMasterMkLst>
        <pc:sldLayoutChg chg="del">
          <pc:chgData name="Thomas Kevin Walsh" userId="1d4c2d26-2cb4-42aa-940a-99deda0ee7ae" providerId="ADAL" clId="{B8E454BA-6ED3-4725-BA3D-A60824EC465D}" dt="2021-07-19T08:51:51.737" v="9" actId="47"/>
          <pc:sldLayoutMkLst>
            <pc:docMk/>
            <pc:sldMasterMk cId="3761884585" sldId="2147483648"/>
            <pc:sldLayoutMk cId="829578400" sldId="2147483649"/>
          </pc:sldLayoutMkLst>
        </pc:sldLayoutChg>
        <pc:sldLayoutChg chg="del">
          <pc:chgData name="Thomas Kevin Walsh" userId="1d4c2d26-2cb4-42aa-940a-99deda0ee7ae" providerId="ADAL" clId="{B8E454BA-6ED3-4725-BA3D-A60824EC465D}" dt="2021-07-19T08:51:51.737" v="9" actId="47"/>
          <pc:sldLayoutMkLst>
            <pc:docMk/>
            <pc:sldMasterMk cId="3761884585" sldId="2147483648"/>
            <pc:sldLayoutMk cId="744482751" sldId="2147483650"/>
          </pc:sldLayoutMkLst>
        </pc:sldLayoutChg>
        <pc:sldLayoutChg chg="del">
          <pc:chgData name="Thomas Kevin Walsh" userId="1d4c2d26-2cb4-42aa-940a-99deda0ee7ae" providerId="ADAL" clId="{B8E454BA-6ED3-4725-BA3D-A60824EC465D}" dt="2021-07-19T08:51:51.737" v="9" actId="47"/>
          <pc:sldLayoutMkLst>
            <pc:docMk/>
            <pc:sldMasterMk cId="3761884585" sldId="2147483648"/>
            <pc:sldLayoutMk cId="1123692297" sldId="2147483651"/>
          </pc:sldLayoutMkLst>
        </pc:sldLayoutChg>
        <pc:sldLayoutChg chg="del">
          <pc:chgData name="Thomas Kevin Walsh" userId="1d4c2d26-2cb4-42aa-940a-99deda0ee7ae" providerId="ADAL" clId="{B8E454BA-6ED3-4725-BA3D-A60824EC465D}" dt="2021-07-19T08:51:51.737" v="9" actId="47"/>
          <pc:sldLayoutMkLst>
            <pc:docMk/>
            <pc:sldMasterMk cId="3761884585" sldId="2147483648"/>
            <pc:sldLayoutMk cId="3254911649" sldId="2147483652"/>
          </pc:sldLayoutMkLst>
        </pc:sldLayoutChg>
        <pc:sldLayoutChg chg="del">
          <pc:chgData name="Thomas Kevin Walsh" userId="1d4c2d26-2cb4-42aa-940a-99deda0ee7ae" providerId="ADAL" clId="{B8E454BA-6ED3-4725-BA3D-A60824EC465D}" dt="2021-07-19T08:51:51.737" v="9" actId="47"/>
          <pc:sldLayoutMkLst>
            <pc:docMk/>
            <pc:sldMasterMk cId="3761884585" sldId="2147483648"/>
            <pc:sldLayoutMk cId="3137921258" sldId="2147483653"/>
          </pc:sldLayoutMkLst>
        </pc:sldLayoutChg>
        <pc:sldLayoutChg chg="del">
          <pc:chgData name="Thomas Kevin Walsh" userId="1d4c2d26-2cb4-42aa-940a-99deda0ee7ae" providerId="ADAL" clId="{B8E454BA-6ED3-4725-BA3D-A60824EC465D}" dt="2021-07-19T08:51:51.737" v="9" actId="47"/>
          <pc:sldLayoutMkLst>
            <pc:docMk/>
            <pc:sldMasterMk cId="3761884585" sldId="2147483648"/>
            <pc:sldLayoutMk cId="1658734848" sldId="2147483654"/>
          </pc:sldLayoutMkLst>
        </pc:sldLayoutChg>
        <pc:sldLayoutChg chg="del">
          <pc:chgData name="Thomas Kevin Walsh" userId="1d4c2d26-2cb4-42aa-940a-99deda0ee7ae" providerId="ADAL" clId="{B8E454BA-6ED3-4725-BA3D-A60824EC465D}" dt="2021-07-19T08:51:51.737" v="9" actId="47"/>
          <pc:sldLayoutMkLst>
            <pc:docMk/>
            <pc:sldMasterMk cId="3761884585" sldId="2147483648"/>
            <pc:sldLayoutMk cId="2962097670" sldId="2147483655"/>
          </pc:sldLayoutMkLst>
        </pc:sldLayoutChg>
        <pc:sldLayoutChg chg="del">
          <pc:chgData name="Thomas Kevin Walsh" userId="1d4c2d26-2cb4-42aa-940a-99deda0ee7ae" providerId="ADAL" clId="{B8E454BA-6ED3-4725-BA3D-A60824EC465D}" dt="2021-07-19T08:51:51.737" v="9" actId="47"/>
          <pc:sldLayoutMkLst>
            <pc:docMk/>
            <pc:sldMasterMk cId="3761884585" sldId="2147483648"/>
            <pc:sldLayoutMk cId="3183255811" sldId="2147483656"/>
          </pc:sldLayoutMkLst>
        </pc:sldLayoutChg>
        <pc:sldLayoutChg chg="del">
          <pc:chgData name="Thomas Kevin Walsh" userId="1d4c2d26-2cb4-42aa-940a-99deda0ee7ae" providerId="ADAL" clId="{B8E454BA-6ED3-4725-BA3D-A60824EC465D}" dt="2021-07-19T08:51:51.737" v="9" actId="47"/>
          <pc:sldLayoutMkLst>
            <pc:docMk/>
            <pc:sldMasterMk cId="3761884585" sldId="2147483648"/>
            <pc:sldLayoutMk cId="1040353712" sldId="2147483657"/>
          </pc:sldLayoutMkLst>
        </pc:sldLayoutChg>
        <pc:sldLayoutChg chg="del">
          <pc:chgData name="Thomas Kevin Walsh" userId="1d4c2d26-2cb4-42aa-940a-99deda0ee7ae" providerId="ADAL" clId="{B8E454BA-6ED3-4725-BA3D-A60824EC465D}" dt="2021-07-19T08:51:51.737" v="9" actId="47"/>
          <pc:sldLayoutMkLst>
            <pc:docMk/>
            <pc:sldMasterMk cId="3761884585" sldId="2147483648"/>
            <pc:sldLayoutMk cId="1919475241" sldId="2147483658"/>
          </pc:sldLayoutMkLst>
        </pc:sldLayoutChg>
        <pc:sldLayoutChg chg="del">
          <pc:chgData name="Thomas Kevin Walsh" userId="1d4c2d26-2cb4-42aa-940a-99deda0ee7ae" providerId="ADAL" clId="{B8E454BA-6ED3-4725-BA3D-A60824EC465D}" dt="2021-07-19T08:51:51.737" v="9" actId="47"/>
          <pc:sldLayoutMkLst>
            <pc:docMk/>
            <pc:sldMasterMk cId="3761884585" sldId="2147483648"/>
            <pc:sldLayoutMk cId="2072227645" sldId="2147483659"/>
          </pc:sldLayoutMkLst>
        </pc:sldLayoutChg>
        <pc:sldLayoutChg chg="del">
          <pc:chgData name="Thomas Kevin Walsh" userId="1d4c2d26-2cb4-42aa-940a-99deda0ee7ae" providerId="ADAL" clId="{B8E454BA-6ED3-4725-BA3D-A60824EC465D}" dt="2021-07-19T08:51:51.737" v="9" actId="47"/>
          <pc:sldLayoutMkLst>
            <pc:docMk/>
            <pc:sldMasterMk cId="3761884585" sldId="2147483648"/>
            <pc:sldLayoutMk cId="1956166989" sldId="2147483660"/>
          </pc:sldLayoutMkLst>
        </pc:sldLayoutChg>
        <pc:sldLayoutChg chg="del">
          <pc:chgData name="Thomas Kevin Walsh" userId="1d4c2d26-2cb4-42aa-940a-99deda0ee7ae" providerId="ADAL" clId="{B8E454BA-6ED3-4725-BA3D-A60824EC465D}" dt="2021-07-19T08:51:48.183" v="7" actId="47"/>
          <pc:sldLayoutMkLst>
            <pc:docMk/>
            <pc:sldMasterMk cId="3761884585" sldId="2147483648"/>
            <pc:sldLayoutMk cId="1015447924" sldId="2147483661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5197315" y="4652440"/>
            <a:ext cx="5159203" cy="1115398"/>
          </a:xfrm>
          <a:prstGeom prst="rect">
            <a:avLst/>
          </a:prstGeom>
        </p:spPr>
        <p:txBody>
          <a:bodyPr anchor="t"/>
          <a:lstStyle>
            <a:lvl1pPr>
              <a:defRPr sz="4800" spc="-96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Presentation Title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5197315" y="5991809"/>
            <a:ext cx="5159202" cy="952501"/>
          </a:xfrm>
          <a:prstGeom prst="rect">
            <a:avLst/>
          </a:prstGeom>
        </p:spPr>
        <p:txBody>
          <a:bodyPr lIns="50800" tIns="50800" rIns="50800" bIns="50800"/>
          <a:lstStyle>
            <a:lvl1pPr>
              <a:defRPr sz="2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Presentation Subtitle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003874" y="6486708"/>
            <a:ext cx="243656" cy="241092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3592680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copy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3953233" y="1014982"/>
            <a:ext cx="5159203" cy="1115399"/>
          </a:xfrm>
          <a:prstGeom prst="rect">
            <a:avLst/>
          </a:prstGeom>
        </p:spPr>
        <p:txBody>
          <a:bodyPr anchor="t"/>
          <a:lstStyle>
            <a:lvl1pPr>
              <a:defRPr sz="4800" spc="-96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Presentation Title</a:t>
            </a:r>
          </a:p>
        </p:txBody>
      </p:sp>
      <p:sp>
        <p:nvSpPr>
          <p:cNvPr id="21" name="Body Level One…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3953233" y="2354351"/>
            <a:ext cx="5159203" cy="952501"/>
          </a:xfrm>
          <a:prstGeom prst="rect">
            <a:avLst/>
          </a:prstGeom>
        </p:spPr>
        <p:txBody>
          <a:bodyPr lIns="50800" tIns="50800" rIns="50800" bIns="50800"/>
          <a:lstStyle>
            <a:lvl1pPr>
              <a:defRPr sz="2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Presentation Subtitle</a:t>
            </a:r>
          </a:p>
        </p:txBody>
      </p:sp>
      <p:sp>
        <p:nvSpPr>
          <p:cNvPr id="2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003874" y="6486708"/>
            <a:ext cx="243656" cy="241092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28108909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 copy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603250" y="476250"/>
            <a:ext cx="10985500" cy="716582"/>
          </a:xfrm>
          <a:prstGeom prst="rect">
            <a:avLst/>
          </a:prstGeom>
        </p:spPr>
        <p:txBody>
          <a:bodyPr anchor="t"/>
          <a:lstStyle>
            <a:lvl1pPr>
              <a:defRPr sz="4250" spc="-8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Slide Title</a:t>
            </a:r>
          </a:p>
        </p:txBody>
      </p:sp>
      <p:sp>
        <p:nvSpPr>
          <p:cNvPr id="45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603250" y="1122981"/>
            <a:ext cx="10985500" cy="467391"/>
          </a:xfrm>
          <a:prstGeom prst="rect">
            <a:avLst/>
          </a:prstGeom>
        </p:spPr>
        <p:txBody>
          <a:bodyPr/>
          <a:lstStyle>
            <a:lvl1pPr>
              <a:defRPr sz="275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54050" indent="-349250">
              <a:defRPr sz="275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58850" indent="-349250">
              <a:defRPr sz="275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263650" indent="-349250">
              <a:defRPr sz="275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568450" indent="-349250">
              <a:defRPr sz="275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</a:lstStyle>
          <a:p>
            <a:r>
              <a:t>Slide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6" name="Body Level One…"/>
          <p:cNvSpPr txBox="1">
            <a:spLocks noGrp="1"/>
          </p:cNvSpPr>
          <p:nvPr>
            <p:ph type="body" idx="21" hasCustomPrompt="1"/>
          </p:nvPr>
        </p:nvSpPr>
        <p:spPr>
          <a:xfrm>
            <a:off x="603250" y="2124252"/>
            <a:ext cx="10985500" cy="4128007"/>
          </a:xfrm>
          <a:prstGeom prst="rect">
            <a:avLst/>
          </a:prstGeom>
        </p:spPr>
        <p:txBody>
          <a:bodyPr lIns="50800" tIns="50800" rIns="50800" bIns="50800"/>
          <a:lstStyle>
            <a:lvl1pPr marL="304800" indent="-304800" defTabSz="1219169">
              <a:lnSpc>
                <a:spcPct val="90000"/>
              </a:lnSpc>
              <a:spcBef>
                <a:spcPts val="2250"/>
              </a:spcBef>
              <a:buSzPct val="123000"/>
              <a:buChar char="•"/>
              <a:defRPr sz="24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Slide bullet text</a:t>
            </a:r>
          </a:p>
        </p:txBody>
      </p:sp>
      <p:sp>
        <p:nvSpPr>
          <p:cNvPr id="4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57680924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603250" y="3562350"/>
            <a:ext cx="10985500" cy="2324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b">
            <a:normAutofit/>
          </a:bodyPr>
          <a:lstStyle/>
          <a:p>
            <a:r>
              <a:t>Presentation Title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603845" y="553069"/>
            <a:ext cx="10984311" cy="3184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normAutofit/>
          </a:bodyPr>
          <a:lstStyle/>
          <a:p>
            <a:r>
              <a:t>Author and Date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000750" y="6486708"/>
            <a:ext cx="243656" cy="241092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292100">
              <a:defRPr sz="900"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63560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</p:sldLayoutIdLst>
  <p:transition spd="med"/>
  <p:txStyles>
    <p:titleStyle>
      <a:lvl1pPr marL="0" marR="0" indent="0" algn="l" defTabSz="121916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800" b="1" i="0" u="none" strike="noStrike" cap="none" spc="-116" baseline="0">
          <a:solidFill>
            <a:srgbClr val="FFFFFF"/>
          </a:solidFill>
          <a:uFillTx/>
          <a:latin typeface="+mj-lt"/>
          <a:ea typeface="+mj-ea"/>
          <a:cs typeface="+mj-cs"/>
          <a:sym typeface="Helvetica Neue"/>
        </a:defRPr>
      </a:lvl1pPr>
      <a:lvl2pPr marL="0" marR="0" indent="0" algn="l" defTabSz="121916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800" b="1" i="0" u="none" strike="noStrike" cap="none" spc="-116" baseline="0">
          <a:solidFill>
            <a:srgbClr val="FFFFFF"/>
          </a:solidFill>
          <a:uFillTx/>
          <a:latin typeface="+mj-lt"/>
          <a:ea typeface="+mj-ea"/>
          <a:cs typeface="+mj-cs"/>
          <a:sym typeface="Helvetica Neue"/>
        </a:defRPr>
      </a:lvl2pPr>
      <a:lvl3pPr marL="0" marR="0" indent="0" algn="l" defTabSz="121916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800" b="1" i="0" u="none" strike="noStrike" cap="none" spc="-116" baseline="0">
          <a:solidFill>
            <a:srgbClr val="FFFFFF"/>
          </a:solidFill>
          <a:uFillTx/>
          <a:latin typeface="+mj-lt"/>
          <a:ea typeface="+mj-ea"/>
          <a:cs typeface="+mj-cs"/>
          <a:sym typeface="Helvetica Neue"/>
        </a:defRPr>
      </a:lvl3pPr>
      <a:lvl4pPr marL="0" marR="0" indent="0" algn="l" defTabSz="121916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800" b="1" i="0" u="none" strike="noStrike" cap="none" spc="-116" baseline="0">
          <a:solidFill>
            <a:srgbClr val="FFFFFF"/>
          </a:solidFill>
          <a:uFillTx/>
          <a:latin typeface="+mj-lt"/>
          <a:ea typeface="+mj-ea"/>
          <a:cs typeface="+mj-cs"/>
          <a:sym typeface="Helvetica Neue"/>
        </a:defRPr>
      </a:lvl4pPr>
      <a:lvl5pPr marL="0" marR="0" indent="0" algn="l" defTabSz="121916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800" b="1" i="0" u="none" strike="noStrike" cap="none" spc="-116" baseline="0">
          <a:solidFill>
            <a:srgbClr val="FFFFFF"/>
          </a:solidFill>
          <a:uFillTx/>
          <a:latin typeface="+mj-lt"/>
          <a:ea typeface="+mj-ea"/>
          <a:cs typeface="+mj-cs"/>
          <a:sym typeface="Helvetica Neue"/>
        </a:defRPr>
      </a:lvl5pPr>
      <a:lvl6pPr marL="0" marR="0" indent="0" algn="l" defTabSz="121916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800" b="1" i="0" u="none" strike="noStrike" cap="none" spc="-116" baseline="0">
          <a:solidFill>
            <a:srgbClr val="FFFFFF"/>
          </a:solidFill>
          <a:uFillTx/>
          <a:latin typeface="+mj-lt"/>
          <a:ea typeface="+mj-ea"/>
          <a:cs typeface="+mj-cs"/>
          <a:sym typeface="Helvetica Neue"/>
        </a:defRPr>
      </a:lvl6pPr>
      <a:lvl7pPr marL="0" marR="0" indent="0" algn="l" defTabSz="121916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800" b="1" i="0" u="none" strike="noStrike" cap="none" spc="-116" baseline="0">
          <a:solidFill>
            <a:srgbClr val="FFFFFF"/>
          </a:solidFill>
          <a:uFillTx/>
          <a:latin typeface="+mj-lt"/>
          <a:ea typeface="+mj-ea"/>
          <a:cs typeface="+mj-cs"/>
          <a:sym typeface="Helvetica Neue"/>
        </a:defRPr>
      </a:lvl7pPr>
      <a:lvl8pPr marL="0" marR="0" indent="0" algn="l" defTabSz="121916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800" b="1" i="0" u="none" strike="noStrike" cap="none" spc="-116" baseline="0">
          <a:solidFill>
            <a:srgbClr val="FFFFFF"/>
          </a:solidFill>
          <a:uFillTx/>
          <a:latin typeface="+mj-lt"/>
          <a:ea typeface="+mj-ea"/>
          <a:cs typeface="+mj-cs"/>
          <a:sym typeface="Helvetica Neue"/>
        </a:defRPr>
      </a:lvl8pPr>
      <a:lvl9pPr marL="0" marR="0" indent="0" algn="l" defTabSz="121916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800" b="1" i="0" u="none" strike="noStrike" cap="none" spc="-116" baseline="0">
          <a:solidFill>
            <a:srgbClr val="FFFFFF"/>
          </a:solidFill>
          <a:uFillTx/>
          <a:latin typeface="+mj-lt"/>
          <a:ea typeface="+mj-ea"/>
          <a:cs typeface="+mj-cs"/>
          <a:sym typeface="Helvetica Neue"/>
        </a:defRPr>
      </a:lvl9pPr>
    </p:titleStyle>
    <p:bodyStyle>
      <a:lvl1pPr marL="0" marR="0" indent="0" algn="l" defTabSz="41275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1" i="0" u="none" strike="noStrike" cap="none" spc="0" baseline="0">
          <a:solidFill>
            <a:srgbClr val="FFFFFF"/>
          </a:solidFill>
          <a:uFillTx/>
          <a:latin typeface="+mj-lt"/>
          <a:ea typeface="+mj-ea"/>
          <a:cs typeface="+mj-cs"/>
          <a:sym typeface="Helvetica Neue"/>
        </a:defRPr>
      </a:lvl1pPr>
      <a:lvl2pPr marL="533400" marR="0" indent="-228600" algn="l" defTabSz="412750" rtl="0" latinLnBrk="0">
        <a:lnSpc>
          <a:spcPct val="100000"/>
        </a:lnSpc>
        <a:spcBef>
          <a:spcPts val="0"/>
        </a:spcBef>
        <a:spcAft>
          <a:spcPts val="0"/>
        </a:spcAft>
        <a:buClrTx/>
        <a:buSzPct val="123000"/>
        <a:buFontTx/>
        <a:buChar char="•"/>
        <a:tabLst/>
        <a:defRPr sz="1800" b="1" i="0" u="none" strike="noStrike" cap="none" spc="0" baseline="0">
          <a:solidFill>
            <a:srgbClr val="FFFFFF"/>
          </a:solidFill>
          <a:uFillTx/>
          <a:latin typeface="+mj-lt"/>
          <a:ea typeface="+mj-ea"/>
          <a:cs typeface="+mj-cs"/>
          <a:sym typeface="Helvetica Neue"/>
        </a:defRPr>
      </a:lvl2pPr>
      <a:lvl3pPr marL="838200" marR="0" indent="-228600" algn="l" defTabSz="412750" rtl="0" latinLnBrk="0">
        <a:lnSpc>
          <a:spcPct val="100000"/>
        </a:lnSpc>
        <a:spcBef>
          <a:spcPts val="0"/>
        </a:spcBef>
        <a:spcAft>
          <a:spcPts val="0"/>
        </a:spcAft>
        <a:buClrTx/>
        <a:buSzPct val="123000"/>
        <a:buFontTx/>
        <a:buChar char="•"/>
        <a:tabLst/>
        <a:defRPr sz="1800" b="1" i="0" u="none" strike="noStrike" cap="none" spc="0" baseline="0">
          <a:solidFill>
            <a:srgbClr val="FFFFFF"/>
          </a:solidFill>
          <a:uFillTx/>
          <a:latin typeface="+mj-lt"/>
          <a:ea typeface="+mj-ea"/>
          <a:cs typeface="+mj-cs"/>
          <a:sym typeface="Helvetica Neue"/>
        </a:defRPr>
      </a:lvl3pPr>
      <a:lvl4pPr marL="1143000" marR="0" indent="-228600" algn="l" defTabSz="412750" rtl="0" latinLnBrk="0">
        <a:lnSpc>
          <a:spcPct val="100000"/>
        </a:lnSpc>
        <a:spcBef>
          <a:spcPts val="0"/>
        </a:spcBef>
        <a:spcAft>
          <a:spcPts val="0"/>
        </a:spcAft>
        <a:buClrTx/>
        <a:buSzPct val="123000"/>
        <a:buFontTx/>
        <a:buChar char="•"/>
        <a:tabLst/>
        <a:defRPr sz="1800" b="1" i="0" u="none" strike="noStrike" cap="none" spc="0" baseline="0">
          <a:solidFill>
            <a:srgbClr val="FFFFFF"/>
          </a:solidFill>
          <a:uFillTx/>
          <a:latin typeface="+mj-lt"/>
          <a:ea typeface="+mj-ea"/>
          <a:cs typeface="+mj-cs"/>
          <a:sym typeface="Helvetica Neue"/>
        </a:defRPr>
      </a:lvl4pPr>
      <a:lvl5pPr marL="1447800" marR="0" indent="-228600" algn="l" defTabSz="412750" rtl="0" latinLnBrk="0">
        <a:lnSpc>
          <a:spcPct val="100000"/>
        </a:lnSpc>
        <a:spcBef>
          <a:spcPts val="0"/>
        </a:spcBef>
        <a:spcAft>
          <a:spcPts val="0"/>
        </a:spcAft>
        <a:buClrTx/>
        <a:buSzPct val="123000"/>
        <a:buFontTx/>
        <a:buChar char="•"/>
        <a:tabLst/>
        <a:defRPr sz="1800" b="1" i="0" u="none" strike="noStrike" cap="none" spc="0" baseline="0">
          <a:solidFill>
            <a:srgbClr val="FFFFFF"/>
          </a:solidFill>
          <a:uFillTx/>
          <a:latin typeface="+mj-lt"/>
          <a:ea typeface="+mj-ea"/>
          <a:cs typeface="+mj-cs"/>
          <a:sym typeface="Helvetica Neue"/>
        </a:defRPr>
      </a:lvl5pPr>
      <a:lvl6pPr marL="1752600" marR="0" indent="-228600" algn="l" defTabSz="412750" rtl="0" latinLnBrk="0">
        <a:lnSpc>
          <a:spcPct val="100000"/>
        </a:lnSpc>
        <a:spcBef>
          <a:spcPts val="0"/>
        </a:spcBef>
        <a:spcAft>
          <a:spcPts val="0"/>
        </a:spcAft>
        <a:buClrTx/>
        <a:buSzPct val="123000"/>
        <a:buFontTx/>
        <a:buChar char="•"/>
        <a:tabLst/>
        <a:defRPr sz="1800" b="1" i="0" u="none" strike="noStrike" cap="none" spc="0" baseline="0">
          <a:solidFill>
            <a:srgbClr val="FFFFFF"/>
          </a:solidFill>
          <a:uFillTx/>
          <a:latin typeface="+mj-lt"/>
          <a:ea typeface="+mj-ea"/>
          <a:cs typeface="+mj-cs"/>
          <a:sym typeface="Helvetica Neue"/>
        </a:defRPr>
      </a:lvl6pPr>
      <a:lvl7pPr marL="2057400" marR="0" indent="-228600" algn="l" defTabSz="412750" rtl="0" latinLnBrk="0">
        <a:lnSpc>
          <a:spcPct val="100000"/>
        </a:lnSpc>
        <a:spcBef>
          <a:spcPts val="0"/>
        </a:spcBef>
        <a:spcAft>
          <a:spcPts val="0"/>
        </a:spcAft>
        <a:buClrTx/>
        <a:buSzPct val="123000"/>
        <a:buFontTx/>
        <a:buChar char="•"/>
        <a:tabLst/>
        <a:defRPr sz="1800" b="1" i="0" u="none" strike="noStrike" cap="none" spc="0" baseline="0">
          <a:solidFill>
            <a:srgbClr val="FFFFFF"/>
          </a:solidFill>
          <a:uFillTx/>
          <a:latin typeface="+mj-lt"/>
          <a:ea typeface="+mj-ea"/>
          <a:cs typeface="+mj-cs"/>
          <a:sym typeface="Helvetica Neue"/>
        </a:defRPr>
      </a:lvl7pPr>
      <a:lvl8pPr marL="2362200" marR="0" indent="-228600" algn="l" defTabSz="412750" rtl="0" latinLnBrk="0">
        <a:lnSpc>
          <a:spcPct val="100000"/>
        </a:lnSpc>
        <a:spcBef>
          <a:spcPts val="0"/>
        </a:spcBef>
        <a:spcAft>
          <a:spcPts val="0"/>
        </a:spcAft>
        <a:buClrTx/>
        <a:buSzPct val="123000"/>
        <a:buFontTx/>
        <a:buChar char="•"/>
        <a:tabLst/>
        <a:defRPr sz="1800" b="1" i="0" u="none" strike="noStrike" cap="none" spc="0" baseline="0">
          <a:solidFill>
            <a:srgbClr val="FFFFFF"/>
          </a:solidFill>
          <a:uFillTx/>
          <a:latin typeface="+mj-lt"/>
          <a:ea typeface="+mj-ea"/>
          <a:cs typeface="+mj-cs"/>
          <a:sym typeface="Helvetica Neue"/>
        </a:defRPr>
      </a:lvl8pPr>
      <a:lvl9pPr marL="2667000" marR="0" indent="-228600" algn="l" defTabSz="412750" rtl="0" latinLnBrk="0">
        <a:lnSpc>
          <a:spcPct val="100000"/>
        </a:lnSpc>
        <a:spcBef>
          <a:spcPts val="0"/>
        </a:spcBef>
        <a:spcAft>
          <a:spcPts val="0"/>
        </a:spcAft>
        <a:buClrTx/>
        <a:buSzPct val="123000"/>
        <a:buFontTx/>
        <a:buChar char="•"/>
        <a:tabLst/>
        <a:defRPr sz="1800" b="1" i="0" u="none" strike="noStrike" cap="none" spc="0" baseline="0">
          <a:solidFill>
            <a:srgbClr val="FFFFFF"/>
          </a:solidFill>
          <a:uFillTx/>
          <a:latin typeface="+mj-lt"/>
          <a:ea typeface="+mj-ea"/>
          <a:cs typeface="+mj-cs"/>
          <a:sym typeface="Helvetica Neue"/>
        </a:defRPr>
      </a:lvl9pPr>
    </p:bodyStyle>
    <p:otherStyle>
      <a:lvl1pPr marL="0" marR="0" indent="0" algn="ctr" defTabSz="292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0" algn="ctr" defTabSz="292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0" algn="ctr" defTabSz="292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0" algn="ctr" defTabSz="292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0" algn="ctr" defTabSz="292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0" algn="ctr" defTabSz="292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0" algn="ctr" defTabSz="292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0" algn="ctr" defTabSz="292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0" algn="ctr" defTabSz="292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20_BasicBlack">
  <a:themeElements>
    <a:clrScheme name="20_BasicBlack">
      <a:dk1>
        <a:srgbClr val="000000"/>
      </a:dk1>
      <a:lt1>
        <a:srgbClr val="000000"/>
      </a:lt1>
      <a:dk2>
        <a:srgbClr val="A7A7A7"/>
      </a:dk2>
      <a:lt2>
        <a:srgbClr val="535353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20_BasicBlack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20_Basic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7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7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D816307FAAB864CB669C25CE71A5890" ma:contentTypeVersion="10" ma:contentTypeDescription="Create a new document." ma:contentTypeScope="" ma:versionID="6e98435eab08d0a64cc3f909cdb16cb0">
  <xsd:schema xmlns:xsd="http://www.w3.org/2001/XMLSchema" xmlns:xs="http://www.w3.org/2001/XMLSchema" xmlns:p="http://schemas.microsoft.com/office/2006/metadata/properties" xmlns:ns2="2cd82829-65ae-4e2e-a6a8-485adddf0916" targetNamespace="http://schemas.microsoft.com/office/2006/metadata/properties" ma:root="true" ma:fieldsID="3303eedd8a13e3559273c16ca4cf287a" ns2:_="">
    <xsd:import namespace="2cd82829-65ae-4e2e-a6a8-485adddf091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d82829-65ae-4e2e-a6a8-485adddf091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3432D07-8AAE-432F-81FB-21F91AD50761}"/>
</file>

<file path=customXml/itemProps2.xml><?xml version="1.0" encoding="utf-8"?>
<ds:datastoreItem xmlns:ds="http://schemas.openxmlformats.org/officeDocument/2006/customXml" ds:itemID="{3EB25135-7FC1-4CFA-AE9F-8EDF3718A33E}"/>
</file>

<file path=customXml/itemProps3.xml><?xml version="1.0" encoding="utf-8"?>
<ds:datastoreItem xmlns:ds="http://schemas.openxmlformats.org/officeDocument/2006/customXml" ds:itemID="{53A78417-CEF0-4451-B4C7-7F21923EB464}"/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Helvetica</vt:lpstr>
      <vt:lpstr>Helvetica Neue</vt:lpstr>
      <vt:lpstr>20_BasicBlack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Thomas Kevin Walsh</dc:creator>
  <cp:lastModifiedBy>Thomas Kevin Walsh</cp:lastModifiedBy>
  <cp:revision>1</cp:revision>
  <dcterms:created xsi:type="dcterms:W3CDTF">2021-07-19T08:50:41Z</dcterms:created>
  <dcterms:modified xsi:type="dcterms:W3CDTF">2021-07-19T08:51:54Z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0x0101001D816307FAAB864CB669C25CE71A5890</vt:lpwstr>
  </property>
</Properties>
</file>