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9"/>
  </p:notesMasterIdLst>
  <p:sldIdLst>
    <p:sldId id="256" r:id="rId5"/>
    <p:sldId id="257" r:id="rId6"/>
    <p:sldId id="266" r:id="rId7"/>
    <p:sldId id="261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5E6"/>
          </a:solidFill>
        </a:fill>
      </a:tcStyle>
    </a:wholeTbl>
    <a:band2H>
      <a:tcTxStyle/>
      <a:tcStyle>
        <a:tcBdr/>
        <a:fill>
          <a:solidFill>
            <a:srgbClr val="E6EBF3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E4CA"/>
          </a:solidFill>
        </a:fill>
      </a:tcStyle>
    </a:wholeTbl>
    <a:band2H>
      <a:tcTxStyle/>
      <a:tcStyle>
        <a:tcBdr/>
        <a:fill>
          <a:solidFill>
            <a:srgbClr val="E7F2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CCBD6"/>
          </a:solidFill>
        </a:fill>
      </a:tcStyle>
    </a:wholeTbl>
    <a:band2H>
      <a:tcTxStyle/>
      <a:tcStyle>
        <a:tcBdr/>
        <a:fill>
          <a:solidFill>
            <a:srgbClr val="F6E7EC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60" d="100"/>
          <a:sy n="60" d="100"/>
        </p:scale>
        <p:origin x="8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0394629" y="9304880"/>
            <a:ext cx="10318406" cy="2230796"/>
          </a:xfrm>
          <a:prstGeom prst="rect">
            <a:avLst/>
          </a:prstGeom>
        </p:spPr>
        <p:txBody>
          <a:bodyPr anchor="t"/>
          <a:lstStyle>
            <a:lvl1pPr>
              <a:defRPr sz="9600" spc="-192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0394630" y="11983617"/>
            <a:ext cx="10318404" cy="1905002"/>
          </a:xfrm>
          <a:prstGeom prst="rect">
            <a:avLst/>
          </a:prstGeom>
        </p:spPr>
        <p:txBody>
          <a:bodyPr lIns="50800" tIns="50800" rIns="50800" bIns="50800"/>
          <a:lstStyle>
            <a:lvl1pPr>
              <a:defRPr sz="4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Presentation Subtitle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copy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7906465" y="2029964"/>
            <a:ext cx="10318406" cy="2230797"/>
          </a:xfrm>
          <a:prstGeom prst="rect">
            <a:avLst/>
          </a:prstGeom>
        </p:spPr>
        <p:txBody>
          <a:bodyPr anchor="t"/>
          <a:lstStyle>
            <a:lvl1pPr>
              <a:defRPr sz="9600" spc="-192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906466" y="4708701"/>
            <a:ext cx="10318405" cy="1905002"/>
          </a:xfrm>
          <a:prstGeom prst="rect">
            <a:avLst/>
          </a:prstGeom>
        </p:spPr>
        <p:txBody>
          <a:bodyPr lIns="50800" tIns="50800" rIns="50800" bIns="50800"/>
          <a:lstStyle>
            <a:lvl1pPr>
              <a:defRPr sz="4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Presentation Subtitle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7748" y="13080999"/>
            <a:ext cx="368504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copy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952500"/>
            <a:ext cx="21971000" cy="1433164"/>
          </a:xfrm>
          <a:prstGeom prst="rect">
            <a:avLst/>
          </a:prstGeom>
        </p:spPr>
        <p:txBody>
          <a:bodyPr anchor="t"/>
          <a:lstStyle>
            <a:lvl1pPr>
              <a:defRPr sz="8500" spc="-17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 Title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245961"/>
            <a:ext cx="21971000" cy="934781"/>
          </a:xfrm>
          <a:prstGeom prst="rect">
            <a:avLst/>
          </a:prstGeom>
        </p:spPr>
        <p:txBody>
          <a:bodyPr/>
          <a:lstStyle>
            <a:lvl1pPr>
              <a:defRPr sz="5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308100" indent="-698500">
              <a:defRPr sz="5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917700" indent="-698500">
              <a:defRPr sz="5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527300" indent="-698500">
              <a:defRPr sz="5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136900" indent="-698500">
              <a:defRPr sz="5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6" name="Body Level One…"/>
          <p:cNvSpPr txBox="1">
            <a:spLocks noGrp="1"/>
          </p:cNvSpPr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>
            <a:lvl1pPr marL="609600" indent="-609600" defTabSz="2438337">
              <a:lnSpc>
                <a:spcPct val="90000"/>
              </a:lnSpc>
              <a:spcBef>
                <a:spcPts val="4500"/>
              </a:spcBef>
              <a:buSzPct val="123000"/>
              <a:buChar char="•"/>
              <a:defRPr sz="4800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 bullet text</a:t>
            </a:r>
          </a:p>
        </p:txBody>
      </p:sp>
      <p:sp>
        <p:nvSpPr>
          <p:cNvPr id="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Presentation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</p:sldLayoutIdLst>
  <p:transition spd="med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9pPr>
    </p:titleStyle>
    <p:body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1pPr>
      <a:lvl2pPr marL="10668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2pPr>
      <a:lvl3pPr marL="16764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3pPr>
      <a:lvl4pPr marL="22860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4pPr>
      <a:lvl5pPr marL="28956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5pPr>
      <a:lvl6pPr marL="35052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6pPr>
      <a:lvl7pPr marL="41148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7pPr>
      <a:lvl8pPr marL="47244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8pPr>
      <a:lvl9pPr marL="5334000" marR="0" indent="-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23000"/>
        <a:buFontTx/>
        <a:buChar char="•"/>
        <a:tabLst/>
        <a:defRPr sz="3600" b="1" i="0" u="none" strike="noStrike" cap="none" spc="0" baseline="0">
          <a:solidFill>
            <a:srgbClr val="FFFFFF"/>
          </a:solidFill>
          <a:uFillTx/>
          <a:latin typeface="+mj-lt"/>
          <a:ea typeface="+mj-ea"/>
          <a:cs typeface="+mj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Workshop subtitle"/>
          <p:cNvSpPr txBox="1"/>
          <p:nvPr/>
        </p:nvSpPr>
        <p:spPr>
          <a:xfrm>
            <a:off x="10543036" y="9495453"/>
            <a:ext cx="8680193" cy="1905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algn="l" defTabSz="825500">
              <a:defRPr sz="5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dirty="0"/>
              <a:t>Workshop subtitle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resentation Title"/>
          <p:cNvSpPr txBox="1">
            <a:spLocks noGrp="1"/>
          </p:cNvSpPr>
          <p:nvPr>
            <p:ph type="title"/>
          </p:nvPr>
        </p:nvSpPr>
        <p:spPr>
          <a:xfrm>
            <a:off x="7906464" y="2029964"/>
            <a:ext cx="12635637" cy="2230797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dirty="0"/>
          </a:p>
        </p:txBody>
      </p:sp>
      <p:sp>
        <p:nvSpPr>
          <p:cNvPr id="59" name="Body Level One…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pic>
        <p:nvPicPr>
          <p:cNvPr id="4" name="Picture 2" descr="Ardscoil na Tríonóide">
            <a:extLst>
              <a:ext uri="{FF2B5EF4-FFF2-40B4-BE49-F238E27FC236}">
                <a16:creationId xmlns:a16="http://schemas.microsoft.com/office/drawing/2014/main" id="{CD0909FE-4E49-2A46-AAF4-6FE7F58F8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8100" y="393602"/>
            <a:ext cx="15494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00782-EE9A-F64F-A421-781BE23A7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85A67-4111-474E-9F3F-A2C5165F723F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DF929E-2FF5-5840-9714-452F975F2799}"/>
              </a:ext>
            </a:extLst>
          </p:cNvPr>
          <p:cNvSpPr>
            <a:spLocks noGrp="1"/>
          </p:cNvSpPr>
          <p:nvPr>
            <p:ph type="body" idx="2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7859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000000"/>
      </a:lt1>
      <a:dk2>
        <a:srgbClr val="A7A7A7"/>
      </a:dk2>
      <a:lt2>
        <a:srgbClr val="535353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816307FAAB864CB669C25CE71A5890" ma:contentTypeVersion="10" ma:contentTypeDescription="Create a new document." ma:contentTypeScope="" ma:versionID="6e98435eab08d0a64cc3f909cdb16cb0">
  <xsd:schema xmlns:xsd="http://www.w3.org/2001/XMLSchema" xmlns:xs="http://www.w3.org/2001/XMLSchema" xmlns:p="http://schemas.microsoft.com/office/2006/metadata/properties" xmlns:ns2="2cd82829-65ae-4e2e-a6a8-485adddf0916" targetNamespace="http://schemas.microsoft.com/office/2006/metadata/properties" ma:root="true" ma:fieldsID="3303eedd8a13e3559273c16ca4cf287a" ns2:_="">
    <xsd:import namespace="2cd82829-65ae-4e2e-a6a8-485adddf09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d82829-65ae-4e2e-a6a8-485adddf09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5307F5-574F-499C-A5E6-3367AF8EBB1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FB90A25-7074-46FB-9E7A-DBBF9748F8CF}"/>
</file>

<file path=customXml/itemProps3.xml><?xml version="1.0" encoding="utf-8"?>
<ds:datastoreItem xmlns:ds="http://schemas.openxmlformats.org/officeDocument/2006/customXml" ds:itemID="{0D6DB729-D87A-4FF1-9CBD-04716E5F17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3822</TotalTime>
  <Words>2</Words>
  <Application>Microsoft Macintosh PowerPoint</Application>
  <PresentationFormat>Custom</PresentationFormat>
  <Paragraphs>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Helvetica Neue</vt:lpstr>
      <vt:lpstr>20_BasicBlack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Angela Rickard</cp:lastModifiedBy>
  <cp:revision>4</cp:revision>
  <dcterms:modified xsi:type="dcterms:W3CDTF">2021-06-29T16:55:32Z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0x0101001D816307FAAB864CB669C25CE71A5890</vt:lpwstr>
  </property>
</Properties>
</file>