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8"/>
  </p:notesMasterIdLst>
  <p:sldIdLst>
    <p:sldId id="256" r:id="rId5"/>
    <p:sldId id="257" r:id="rId6"/>
    <p:sldId id="273" r:id="rId7"/>
    <p:sldId id="277" r:id="rId8"/>
    <p:sldId id="279" r:id="rId9"/>
    <p:sldId id="278" r:id="rId10"/>
    <p:sldId id="275" r:id="rId11"/>
    <p:sldId id="274" r:id="rId12"/>
    <p:sldId id="258" r:id="rId13"/>
    <p:sldId id="276" r:id="rId14"/>
    <p:sldId id="271" r:id="rId15"/>
    <p:sldId id="272" r:id="rId16"/>
    <p:sldId id="259" r:id="rId17"/>
    <p:sldId id="270" r:id="rId18"/>
    <p:sldId id="263" r:id="rId19"/>
    <p:sldId id="264" r:id="rId20"/>
    <p:sldId id="268" r:id="rId21"/>
    <p:sldId id="267" r:id="rId22"/>
    <p:sldId id="261" r:id="rId23"/>
    <p:sldId id="269" r:id="rId24"/>
    <p:sldId id="262" r:id="rId25"/>
    <p:sldId id="265" r:id="rId26"/>
    <p:sldId id="266" r:id="rId27"/>
  </p:sldIdLst>
  <p:sldSz cx="9144000" cy="6858000" type="screen4x3"/>
  <p:notesSz cx="6797675" cy="99282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3E384B-79DC-4C8A-8130-6AB8EEE2A685}" v="1" dt="2024-01-30T12:24:27.79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5" d="100"/>
          <a:sy n="135" d="100"/>
        </p:scale>
        <p:origin x="254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xfrm>
            <a:off x="917575" y="744538"/>
            <a:ext cx="4962525" cy="3722687"/>
          </a:xfrm>
          <a:prstGeom prst="rect">
            <a:avLst/>
          </a:prstGeom>
        </p:spPr>
        <p:txBody>
          <a:bodyPr/>
          <a:lstStyle/>
          <a:p>
            <a:endParaRPr/>
          </a:p>
        </p:txBody>
      </p:sp>
      <p:sp>
        <p:nvSpPr>
          <p:cNvPr id="203" name="Shape 203"/>
          <p:cNvSpPr>
            <a:spLocks noGrp="1"/>
          </p:cNvSpPr>
          <p:nvPr>
            <p:ph type="body" sz="quarter" idx="1"/>
          </p:nvPr>
        </p:nvSpPr>
        <p:spPr>
          <a:xfrm>
            <a:off x="906357" y="4715907"/>
            <a:ext cx="4984962" cy="4467701"/>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pps.maynoothuniversity.ie/timetabl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pps.maynoothuniversity.ie/timetabl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t>*Class times for the academic year will show on the Timetable link and on </a:t>
            </a:r>
            <a:r>
              <a:rPr lang="en-GB" dirty="0" err="1"/>
              <a:t>Coursefinder</a:t>
            </a:r>
            <a:r>
              <a:rPr lang="en-GB" dirty="0"/>
              <a:t> from late August before the start of term in late September</a:t>
            </a:r>
            <a:endParaRPr lang="en-IE" dirty="0"/>
          </a:p>
        </p:txBody>
      </p:sp>
    </p:spTree>
    <p:extLst>
      <p:ext uri="{BB962C8B-B14F-4D97-AF65-F5344CB8AC3E}">
        <p14:creationId xmlns:p14="http://schemas.microsoft.com/office/powerpoint/2010/main" val="3184151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Module code appears first – L1 means lecture one (of 2 or 3)</a:t>
            </a:r>
          </a:p>
          <a:p>
            <a:r>
              <a:rPr lang="en-GB" dirty="0"/>
              <a:t>Venue appears in square brackets [ELT – Education Lecture Theatre], JHL3 is John Hume Lecture Theatre 3, TSI036 is in the TSI Building</a:t>
            </a:r>
            <a:endParaRPr lang="en-IE" dirty="0"/>
          </a:p>
        </p:txBody>
      </p:sp>
    </p:spTree>
    <p:extLst>
      <p:ext uri="{BB962C8B-B14F-4D97-AF65-F5344CB8AC3E}">
        <p14:creationId xmlns:p14="http://schemas.microsoft.com/office/powerpoint/2010/main" val="1609445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see a lot of clashes for students who’ve chosen Psychology modules. Modules for different years are on at the same times, and we cannot avoid clashes in these cases. We recommend that students change modules – we know that this can be difficult because of learning agreements, but in general, this is our recommendation. Lectures are not delivered online, and usually attendance is required. </a:t>
            </a:r>
            <a:r>
              <a:rPr lang="en-GB" i="1" dirty="0"/>
              <a:t>We cannot insist you change modules, but the times for these modules will not change. </a:t>
            </a:r>
            <a:endParaRPr lang="en-IE" dirty="0"/>
          </a:p>
        </p:txBody>
      </p:sp>
    </p:spTree>
    <p:extLst>
      <p:ext uri="{BB962C8B-B14F-4D97-AF65-F5344CB8AC3E}">
        <p14:creationId xmlns:p14="http://schemas.microsoft.com/office/powerpoint/2010/main" val="3983478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L1 is </a:t>
            </a:r>
            <a:endParaRPr lang="en-IE" dirty="0"/>
          </a:p>
        </p:txBody>
      </p:sp>
    </p:spTree>
    <p:extLst>
      <p:ext uri="{BB962C8B-B14F-4D97-AF65-F5344CB8AC3E}">
        <p14:creationId xmlns:p14="http://schemas.microsoft.com/office/powerpoint/2010/main" val="256089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example, all the modules that are circled have classgroups, so there is another time when this class is on. Although we have to put students into one classgroup per module – e.g. MN228/A, if the student can attend the 2</a:t>
            </a:r>
            <a:r>
              <a:rPr lang="en-GB" baseline="30000" dirty="0"/>
              <a:t>nd</a:t>
            </a:r>
            <a:r>
              <a:rPr lang="en-GB" dirty="0"/>
              <a:t> lecture of B and the first lecture of A, this will help avoid having to change modules. In all of these cases, if you click on the module in the timetable, it will bring you to the module descriptor, and this will show when the other </a:t>
            </a:r>
            <a:r>
              <a:rPr lang="en-GB" dirty="0" err="1"/>
              <a:t>classtimes</a:t>
            </a:r>
            <a:r>
              <a:rPr lang="en-GB" dirty="0"/>
              <a:t> are on. </a:t>
            </a:r>
            <a:endParaRPr lang="en-IE" dirty="0"/>
          </a:p>
        </p:txBody>
      </p:sp>
    </p:spTree>
    <p:extLst>
      <p:ext uri="{BB962C8B-B14F-4D97-AF65-F5344CB8AC3E}">
        <p14:creationId xmlns:p14="http://schemas.microsoft.com/office/powerpoint/2010/main" val="121827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will not be available for many postgraduate modules and for Froebel and Education modules. </a:t>
            </a:r>
            <a:endParaRPr lang="en-IE" dirty="0"/>
          </a:p>
        </p:txBody>
      </p:sp>
    </p:spTree>
    <p:extLst>
      <p:ext uri="{BB962C8B-B14F-4D97-AF65-F5344CB8AC3E}">
        <p14:creationId xmlns:p14="http://schemas.microsoft.com/office/powerpoint/2010/main" val="504690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IE" dirty="0"/>
          </a:p>
        </p:txBody>
      </p:sp>
    </p:spTree>
    <p:extLst>
      <p:ext uri="{BB962C8B-B14F-4D97-AF65-F5344CB8AC3E}">
        <p14:creationId xmlns:p14="http://schemas.microsoft.com/office/powerpoint/2010/main" val="1406093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IE" dirty="0"/>
          </a:p>
        </p:txBody>
      </p:sp>
    </p:spTree>
    <p:extLst>
      <p:ext uri="{BB962C8B-B14F-4D97-AF65-F5344CB8AC3E}">
        <p14:creationId xmlns:p14="http://schemas.microsoft.com/office/powerpoint/2010/main" val="2768130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IE" dirty="0"/>
          </a:p>
        </p:txBody>
      </p:sp>
    </p:spTree>
    <p:extLst>
      <p:ext uri="{BB962C8B-B14F-4D97-AF65-F5344CB8AC3E}">
        <p14:creationId xmlns:p14="http://schemas.microsoft.com/office/powerpoint/2010/main" val="3110757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a:t>Classes can be scheduled any time between these hours</a:t>
            </a:r>
          </a:p>
          <a:p>
            <a:r>
              <a:rPr lang="en-GB" dirty="0"/>
              <a:t>It is possible that not all International Students’ module choices will be processed and recorded before the start of term and therefore you will not have a timetable until close to the start of term or some time into term</a:t>
            </a:r>
            <a:endParaRPr lang="en-IE" dirty="0"/>
          </a:p>
        </p:txBody>
      </p:sp>
    </p:spTree>
    <p:extLst>
      <p:ext uri="{BB962C8B-B14F-4D97-AF65-F5344CB8AC3E}">
        <p14:creationId xmlns:p14="http://schemas.microsoft.com/office/powerpoint/2010/main" val="1558432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a:t>Classes can be scheduled any time between these hours</a:t>
            </a:r>
          </a:p>
          <a:p>
            <a:r>
              <a:rPr lang="en-GB" dirty="0"/>
              <a:t>It is possible that not all International Students’ module choices will be processed and recorded before the start of term and therefore you will not have a timetable until close to the start of term or some time into term</a:t>
            </a:r>
            <a:endParaRPr lang="en-IE" dirty="0"/>
          </a:p>
        </p:txBody>
      </p:sp>
    </p:spTree>
    <p:extLst>
      <p:ext uri="{BB962C8B-B14F-4D97-AF65-F5344CB8AC3E}">
        <p14:creationId xmlns:p14="http://schemas.microsoft.com/office/powerpoint/2010/main" val="309230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possible that not all International Students’ module choices will be processed and recorded before the start of term and therefore you will not have a timetable until close to the start of term or some time into term</a:t>
            </a:r>
            <a:endParaRPr lang="en-IE" dirty="0"/>
          </a:p>
        </p:txBody>
      </p:sp>
    </p:spTree>
    <p:extLst>
      <p:ext uri="{BB962C8B-B14F-4D97-AF65-F5344CB8AC3E}">
        <p14:creationId xmlns:p14="http://schemas.microsoft.com/office/powerpoint/2010/main" val="1978523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prstGeom prst="rect">
            <a:avLst/>
          </a:prstGeom>
        </p:spPr>
        <p:txBody>
          <a:bodyPr/>
          <a:lstStyle/>
          <a:p>
            <a:endParaRPr/>
          </a:p>
        </p:txBody>
      </p:sp>
      <p:sp>
        <p:nvSpPr>
          <p:cNvPr id="225" name="Shape 225"/>
          <p:cNvSpPr>
            <a:spLocks noGrp="1"/>
          </p:cNvSpPr>
          <p:nvPr>
            <p:ph type="body" sz="quarter" idx="1"/>
          </p:nvPr>
        </p:nvSpPr>
        <p:spPr>
          <a:prstGeom prst="rect">
            <a:avLst/>
          </a:prstGeom>
        </p:spPr>
        <p:txBody>
          <a:bodyPr/>
          <a:lstStyle/>
          <a:p>
            <a:pPr marL="297815" lvl="3" indent="-297815" defTabSz="795527">
              <a:spcBef>
                <a:spcPts val="400"/>
              </a:spcBef>
              <a:buSzPct val="100000"/>
              <a:buFont typeface="Arial"/>
              <a:buChar char="•"/>
              <a:defRPr sz="1740"/>
            </a:pPr>
            <a:r>
              <a:rPr lang="en-GB" sz="1200" dirty="0">
                <a:hlinkClick r:id="rId3"/>
              </a:rPr>
              <a:t>Timetable :: Home - Home (maynoothuniversity.ie)</a:t>
            </a:r>
            <a:endParaRPr lang="en-GB" sz="1200" dirty="0"/>
          </a:p>
          <a:p>
            <a:pPr marL="297815" lvl="3" indent="-297815" defTabSz="795527">
              <a:spcBef>
                <a:spcPts val="400"/>
              </a:spcBef>
              <a:buSzPct val="100000"/>
              <a:buFont typeface="Arial"/>
              <a:buChar char="•"/>
              <a:defRPr sz="1740"/>
            </a:pPr>
            <a:r>
              <a:rPr lang="en-GB" sz="1200" dirty="0"/>
              <a:t>Student – personal timetable </a:t>
            </a:r>
          </a:p>
          <a:p>
            <a:pPr marL="297815" lvl="3" indent="-297815" defTabSz="795527">
              <a:spcBef>
                <a:spcPts val="400"/>
              </a:spcBef>
              <a:buSzPct val="100000"/>
              <a:buFont typeface="Arial"/>
              <a:buChar char="•"/>
              <a:defRPr sz="1740"/>
            </a:pPr>
            <a:r>
              <a:rPr lang="en-GB" sz="1200" dirty="0"/>
              <a:t>Departments – e.g. English, History, School of Law and Criminology, etc</a:t>
            </a:r>
          </a:p>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000000"/>
                </a:solidFill>
                <a:effectLst/>
                <a:uFillTx/>
                <a:latin typeface="+mn-lt"/>
                <a:ea typeface="+mn-ea"/>
                <a:cs typeface="+mn-cs"/>
                <a:sym typeface="Calibri"/>
              </a:rPr>
              <a:t>) Lectures - allows you to search by course e.g. BACHELOR OF ARTS 1 (MH101)</a:t>
            </a:r>
          </a:p>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000000"/>
                </a:solidFill>
                <a:effectLst/>
                <a:uFillTx/>
                <a:latin typeface="+mn-lt"/>
                <a:ea typeface="+mn-ea"/>
                <a:cs typeface="+mn-cs"/>
                <a:sym typeface="Calibri"/>
              </a:rPr>
              <a:t>2) Venues – allows you to search to see what’s in a room at a given time (more relevant for academic departments than students)</a:t>
            </a:r>
          </a:p>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000000"/>
                </a:solidFill>
                <a:effectLst/>
                <a:uFillTx/>
                <a:latin typeface="+mn-lt"/>
                <a:ea typeface="+mn-ea"/>
                <a:cs typeface="+mn-cs"/>
                <a:sym typeface="Calibri"/>
              </a:rPr>
              <a:t>3) Departments – allows you to see every activity i.e. both Lectures and Tutorials for the Department</a:t>
            </a:r>
          </a:p>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000000"/>
                </a:solidFill>
                <a:effectLst/>
                <a:uFillTx/>
                <a:latin typeface="+mn-lt"/>
                <a:ea typeface="+mn-ea"/>
                <a:cs typeface="+mn-cs"/>
                <a:sym typeface="Calibri"/>
              </a:rPr>
              <a:t>4) Students – this is a personalised timetable that you need to log in to view. There is work involved in allocating students to classes to make the personalised timetable work and this takes some </a:t>
            </a:r>
            <a:r>
              <a:rPr kumimoji="0" lang="en-GB" sz="1200" b="0" i="0" u="none" strike="noStrike" cap="none" spc="0" normalizeH="0" baseline="0" dirty="0" err="1">
                <a:ln>
                  <a:noFill/>
                </a:ln>
                <a:solidFill>
                  <a:srgbClr val="000000"/>
                </a:solidFill>
                <a:effectLst/>
                <a:uFillTx/>
                <a:latin typeface="+mn-lt"/>
                <a:ea typeface="+mn-ea"/>
                <a:cs typeface="+mn-cs"/>
                <a:sym typeface="Calibri"/>
              </a:rPr>
              <a:t>timeThere</a:t>
            </a:r>
            <a:r>
              <a:rPr kumimoji="0" lang="en-GB" sz="1200" b="0" i="0" u="none" strike="noStrike" cap="none" spc="0" normalizeH="0" baseline="0" dirty="0">
                <a:ln>
                  <a:noFill/>
                </a:ln>
                <a:solidFill>
                  <a:srgbClr val="000000"/>
                </a:solidFill>
                <a:effectLst/>
                <a:uFillTx/>
                <a:latin typeface="+mn-lt"/>
                <a:ea typeface="+mn-ea"/>
                <a:cs typeface="+mn-cs"/>
                <a:sym typeface="Calibri"/>
              </a:rPr>
              <a:t> are guides and useful information available at the bottom of the page.</a:t>
            </a:r>
          </a:p>
          <a:p>
            <a:pPr marL="297815" lvl="3" indent="-297815" defTabSz="795527">
              <a:spcBef>
                <a:spcPts val="400"/>
              </a:spcBef>
              <a:buSzPct val="100000"/>
              <a:buFont typeface="Arial"/>
              <a:buChar char="•"/>
              <a:defRPr sz="1740"/>
            </a:pPr>
            <a:endParaRPr lang="en-GB"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prstGeom prst="rect">
            <a:avLst/>
          </a:prstGeom>
        </p:spPr>
        <p:txBody>
          <a:bodyPr/>
          <a:lstStyle/>
          <a:p>
            <a:endParaRPr/>
          </a:p>
        </p:txBody>
      </p:sp>
      <p:sp>
        <p:nvSpPr>
          <p:cNvPr id="225" name="Shape 225"/>
          <p:cNvSpPr>
            <a:spLocks noGrp="1"/>
          </p:cNvSpPr>
          <p:nvPr>
            <p:ph type="body" sz="quarter" idx="1"/>
          </p:nvPr>
        </p:nvSpPr>
        <p:spPr>
          <a:prstGeom prst="rect">
            <a:avLst/>
          </a:prstGeom>
        </p:spPr>
        <p:txBody>
          <a:bodyPr/>
          <a:lstStyle/>
          <a:p>
            <a:pPr marL="297815" lvl="3" indent="-297815" defTabSz="795527">
              <a:spcBef>
                <a:spcPts val="400"/>
              </a:spcBef>
              <a:buSzPct val="100000"/>
              <a:buFont typeface="Arial"/>
              <a:buChar char="•"/>
              <a:defRPr sz="1740"/>
            </a:pPr>
            <a:r>
              <a:rPr lang="en-GB" sz="1200" dirty="0">
                <a:hlinkClick r:id="rId3"/>
              </a:rPr>
              <a:t>Timetable :: Home - Home (maynoothuniversity.ie)</a:t>
            </a:r>
            <a:endParaRPr lang="en-GB" sz="1200" dirty="0"/>
          </a:p>
          <a:p>
            <a:pPr marL="297815" lvl="3" indent="-297815" defTabSz="795527">
              <a:spcBef>
                <a:spcPts val="400"/>
              </a:spcBef>
              <a:buSzPct val="100000"/>
              <a:buFont typeface="Arial"/>
              <a:buChar char="•"/>
              <a:defRPr sz="1740"/>
            </a:pPr>
            <a:r>
              <a:rPr lang="en-GB" sz="1200" dirty="0"/>
              <a:t>Student – personal timetable </a:t>
            </a:r>
          </a:p>
          <a:p>
            <a:pPr marL="297815" lvl="3" indent="-297815" defTabSz="795527">
              <a:spcBef>
                <a:spcPts val="400"/>
              </a:spcBef>
              <a:buSzPct val="100000"/>
              <a:buFont typeface="Arial"/>
              <a:buChar char="•"/>
              <a:defRPr sz="1740"/>
            </a:pPr>
            <a:r>
              <a:rPr lang="en-GB" sz="1200" dirty="0"/>
              <a:t>Departments – e.g. English, History, School of Law and Criminology, etc</a:t>
            </a:r>
          </a:p>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000000"/>
                </a:solidFill>
                <a:effectLst/>
                <a:uFillTx/>
                <a:latin typeface="+mn-lt"/>
                <a:ea typeface="+mn-ea"/>
                <a:cs typeface="+mn-cs"/>
                <a:sym typeface="Calibri"/>
              </a:rPr>
              <a:t>) Lectures - allows you to search by course e.g. BACHELOR OF ARTS 1 (MH101)</a:t>
            </a:r>
          </a:p>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000000"/>
                </a:solidFill>
                <a:effectLst/>
                <a:uFillTx/>
                <a:latin typeface="+mn-lt"/>
                <a:ea typeface="+mn-ea"/>
                <a:cs typeface="+mn-cs"/>
                <a:sym typeface="Calibri"/>
              </a:rPr>
              <a:t>2) Venues – allows you to search to see what’s in a room at a given time (more relevant for academic departments than students)</a:t>
            </a:r>
          </a:p>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000000"/>
                </a:solidFill>
                <a:effectLst/>
                <a:uFillTx/>
                <a:latin typeface="+mn-lt"/>
                <a:ea typeface="+mn-ea"/>
                <a:cs typeface="+mn-cs"/>
                <a:sym typeface="Calibri"/>
              </a:rPr>
              <a:t>3) Departments – allows you to see every activity i.e. both Lectures and Tutorials for the Department</a:t>
            </a:r>
          </a:p>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000000"/>
                </a:solidFill>
                <a:effectLst/>
                <a:uFillTx/>
                <a:latin typeface="+mn-lt"/>
                <a:ea typeface="+mn-ea"/>
                <a:cs typeface="+mn-cs"/>
                <a:sym typeface="Calibri"/>
              </a:rPr>
              <a:t>4) Students – this is a personalised timetable that you need to log in to view. There is work involved in allocating students to classes to make the personalised timetable work and this takes some </a:t>
            </a:r>
            <a:r>
              <a:rPr kumimoji="0" lang="en-GB" sz="1200" b="0" i="0" u="none" strike="noStrike" cap="none" spc="0" normalizeH="0" baseline="0" dirty="0" err="1">
                <a:ln>
                  <a:noFill/>
                </a:ln>
                <a:solidFill>
                  <a:srgbClr val="000000"/>
                </a:solidFill>
                <a:effectLst/>
                <a:uFillTx/>
                <a:latin typeface="+mn-lt"/>
                <a:ea typeface="+mn-ea"/>
                <a:cs typeface="+mn-cs"/>
                <a:sym typeface="Calibri"/>
              </a:rPr>
              <a:t>timeThere</a:t>
            </a:r>
            <a:r>
              <a:rPr kumimoji="0" lang="en-GB" sz="1200" b="0" i="0" u="none" strike="noStrike" cap="none" spc="0" normalizeH="0" baseline="0" dirty="0">
                <a:ln>
                  <a:noFill/>
                </a:ln>
                <a:solidFill>
                  <a:srgbClr val="000000"/>
                </a:solidFill>
                <a:effectLst/>
                <a:uFillTx/>
                <a:latin typeface="+mn-lt"/>
                <a:ea typeface="+mn-ea"/>
                <a:cs typeface="+mn-cs"/>
                <a:sym typeface="Calibri"/>
              </a:rPr>
              <a:t> are guides and useful information available at the bottom of the page.</a:t>
            </a:r>
          </a:p>
          <a:p>
            <a:pPr marL="297815" lvl="3" indent="-297815" defTabSz="795527">
              <a:spcBef>
                <a:spcPts val="400"/>
              </a:spcBef>
              <a:buSzPct val="100000"/>
              <a:buFont typeface="Arial"/>
              <a:buChar char="•"/>
              <a:defRPr sz="1740"/>
            </a:pPr>
            <a:endParaRPr lang="en-GB" sz="1200" dirty="0"/>
          </a:p>
        </p:txBody>
      </p:sp>
    </p:spTree>
    <p:extLst>
      <p:ext uri="{BB962C8B-B14F-4D97-AF65-F5344CB8AC3E}">
        <p14:creationId xmlns:p14="http://schemas.microsoft.com/office/powerpoint/2010/main" val="2946657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Library">
    <p:spTree>
      <p:nvGrpSpPr>
        <p:cNvPr id="1" name=""/>
        <p:cNvGrpSpPr/>
        <p:nvPr/>
      </p:nvGrpSpPr>
      <p:grpSpPr>
        <a:xfrm>
          <a:off x="0" y="0"/>
          <a:ext cx="0" cy="0"/>
          <a:chOff x="0" y="0"/>
          <a:chExt cx="0" cy="0"/>
        </a:xfrm>
      </p:grpSpPr>
      <p:pic>
        <p:nvPicPr>
          <p:cNvPr id="13" name="Picture 2" descr="Picture 2"/>
          <p:cNvPicPr>
            <a:picLocks noChangeAspect="1"/>
          </p:cNvPicPr>
          <p:nvPr/>
        </p:nvPicPr>
        <p:blipFill>
          <a:blip r:embed="rId2"/>
          <a:stretch>
            <a:fillRect/>
          </a:stretch>
        </p:blipFill>
        <p:spPr>
          <a:xfrm>
            <a:off x="251519" y="189185"/>
            <a:ext cx="8670926" cy="6480176"/>
          </a:xfrm>
          <a:prstGeom prst="rect">
            <a:avLst/>
          </a:prstGeom>
          <a:ln w="12700">
            <a:miter lim="400000"/>
          </a:ln>
        </p:spPr>
      </p:pic>
      <p:sp>
        <p:nvSpPr>
          <p:cNvPr id="14" name="Rectangle 8"/>
          <p:cNvSpPr/>
          <p:nvPr/>
        </p:nvSpPr>
        <p:spPr>
          <a:xfrm>
            <a:off x="1331640" y="3933056"/>
            <a:ext cx="7200801" cy="2376265"/>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pic>
        <p:nvPicPr>
          <p:cNvPr id="15" name="Picture 3" descr="Picture 3"/>
          <p:cNvPicPr>
            <a:picLocks noChangeAspect="1"/>
          </p:cNvPicPr>
          <p:nvPr/>
        </p:nvPicPr>
        <p:blipFill>
          <a:blip r:embed="rId3"/>
          <a:stretch>
            <a:fillRect/>
          </a:stretch>
        </p:blipFill>
        <p:spPr>
          <a:xfrm>
            <a:off x="705314" y="188912"/>
            <a:ext cx="3543959" cy="1878013"/>
          </a:xfrm>
          <a:prstGeom prst="rect">
            <a:avLst/>
          </a:prstGeom>
          <a:ln w="12700">
            <a:miter lim="400000"/>
          </a:ln>
        </p:spPr>
      </p:pic>
      <p:sp>
        <p:nvSpPr>
          <p:cNvPr id="16" name="Body Level One…"/>
          <p:cNvSpPr txBox="1">
            <a:spLocks noGrp="1"/>
          </p:cNvSpPr>
          <p:nvPr>
            <p:ph type="body" sz="quarter" idx="1"/>
          </p:nvPr>
        </p:nvSpPr>
        <p:spPr>
          <a:xfrm>
            <a:off x="1835150" y="4292601"/>
            <a:ext cx="5689600" cy="720577"/>
          </a:xfrm>
          <a:prstGeom prst="rect">
            <a:avLst/>
          </a:prstGeom>
        </p:spPr>
        <p:txBody>
          <a:bodyPr/>
          <a:lstStyle>
            <a:lvl1pPr>
              <a:spcBef>
                <a:spcPts val="1000"/>
              </a:spcBef>
              <a:defRPr sz="4400" b="1">
                <a:solidFill>
                  <a:srgbClr val="FFFFFF"/>
                </a:solidFill>
              </a:defRPr>
            </a:lvl1pPr>
            <a:lvl2pPr marL="906235" indent="-449035">
              <a:spcBef>
                <a:spcPts val="1000"/>
              </a:spcBef>
              <a:defRPr sz="4400" b="1">
                <a:solidFill>
                  <a:srgbClr val="FFFFFF"/>
                </a:solidFill>
              </a:defRPr>
            </a:lvl2pPr>
            <a:lvl3pPr marL="1333500" indent="-419100">
              <a:spcBef>
                <a:spcPts val="1000"/>
              </a:spcBef>
              <a:defRPr sz="4400" b="1">
                <a:solidFill>
                  <a:srgbClr val="FFFFFF"/>
                </a:solidFill>
              </a:defRPr>
            </a:lvl3pPr>
            <a:lvl4pPr marL="1874520" indent="-502920">
              <a:spcBef>
                <a:spcPts val="1000"/>
              </a:spcBef>
              <a:defRPr sz="4400" b="1">
                <a:solidFill>
                  <a:srgbClr val="FFFFFF"/>
                </a:solidFill>
              </a:defRPr>
            </a:lvl4pPr>
            <a:lvl5pPr marL="2331720" indent="-502920">
              <a:spcBef>
                <a:spcPts val="1000"/>
              </a:spcBef>
              <a:defRPr sz="44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7" name="Text Placeholder 12"/>
          <p:cNvSpPr>
            <a:spLocks noGrp="1"/>
          </p:cNvSpPr>
          <p:nvPr>
            <p:ph type="body" sz="quarter" idx="13"/>
          </p:nvPr>
        </p:nvSpPr>
        <p:spPr>
          <a:xfrm>
            <a:off x="1835696" y="5013176"/>
            <a:ext cx="5689601" cy="504057"/>
          </a:xfrm>
          <a:prstGeom prst="rect">
            <a:avLst/>
          </a:prstGeom>
        </p:spPr>
        <p:txBody>
          <a:bodyPr/>
          <a:lstStyle/>
          <a:p>
            <a:pPr>
              <a:spcBef>
                <a:spcPts val="600"/>
              </a:spcBef>
              <a:defRPr sz="2800" b="1">
                <a:solidFill>
                  <a:srgbClr val="FFFFFF"/>
                </a:solidFill>
              </a:defRPr>
            </a:pPr>
            <a:endParaRPr/>
          </a:p>
        </p:txBody>
      </p:sp>
      <p:sp>
        <p:nvSpPr>
          <p:cNvPr id="18" name="Text Placeholder 12"/>
          <p:cNvSpPr>
            <a:spLocks noGrp="1"/>
          </p:cNvSpPr>
          <p:nvPr>
            <p:ph type="body" sz="quarter" idx="14"/>
          </p:nvPr>
        </p:nvSpPr>
        <p:spPr>
          <a:xfrm>
            <a:off x="1835696" y="5517231"/>
            <a:ext cx="5689601" cy="504057"/>
          </a:xfrm>
          <a:prstGeom prst="rect">
            <a:avLst/>
          </a:prstGeom>
        </p:spPr>
        <p:txBody>
          <a:bodyPr/>
          <a:lstStyle/>
          <a:p>
            <a:pPr>
              <a:spcBef>
                <a:spcPts val="600"/>
              </a:spcBef>
              <a:defRPr sz="2800" b="1">
                <a:solidFill>
                  <a:srgbClr val="FFFFFF"/>
                </a:solidFill>
              </a:defRPr>
            </a:pPr>
            <a:endParaRP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text colour background two images">
    <p:spTree>
      <p:nvGrpSpPr>
        <p:cNvPr id="1" name=""/>
        <p:cNvGrpSpPr/>
        <p:nvPr/>
      </p:nvGrpSpPr>
      <p:grpSpPr>
        <a:xfrm>
          <a:off x="0" y="0"/>
          <a:ext cx="0" cy="0"/>
          <a:chOff x="0" y="0"/>
          <a:chExt cx="0" cy="0"/>
        </a:xfrm>
      </p:grpSpPr>
      <p:sp>
        <p:nvSpPr>
          <p:cNvPr id="123" name="Rectangle 4"/>
          <p:cNvSpPr/>
          <p:nvPr/>
        </p:nvSpPr>
        <p:spPr>
          <a:xfrm>
            <a:off x="341313" y="404813"/>
            <a:ext cx="8496301" cy="5400676"/>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pic>
        <p:nvPicPr>
          <p:cNvPr id="124" name="Picture 3" descr="Picture 3"/>
          <p:cNvPicPr>
            <a:picLocks noChangeAspect="1"/>
          </p:cNvPicPr>
          <p:nvPr/>
        </p:nvPicPr>
        <p:blipFill>
          <a:blip r:embed="rId2"/>
          <a:stretch>
            <a:fillRect/>
          </a:stretch>
        </p:blipFill>
        <p:spPr>
          <a:xfrm>
            <a:off x="395288" y="6092825"/>
            <a:ext cx="1476376" cy="669925"/>
          </a:xfrm>
          <a:prstGeom prst="rect">
            <a:avLst/>
          </a:prstGeom>
          <a:ln w="12700">
            <a:miter lim="400000"/>
          </a:ln>
        </p:spPr>
      </p:pic>
      <p:sp>
        <p:nvSpPr>
          <p:cNvPr id="125" name="Picture Placeholder 7"/>
          <p:cNvSpPr>
            <a:spLocks noGrp="1"/>
          </p:cNvSpPr>
          <p:nvPr>
            <p:ph type="pic" sz="quarter" idx="13"/>
          </p:nvPr>
        </p:nvSpPr>
        <p:spPr>
          <a:xfrm>
            <a:off x="684212" y="2204864"/>
            <a:ext cx="3311526" cy="3168353"/>
          </a:xfrm>
          <a:prstGeom prst="rect">
            <a:avLst/>
          </a:prstGeom>
        </p:spPr>
        <p:txBody>
          <a:bodyPr lIns="91439" rIns="91439">
            <a:noAutofit/>
          </a:bodyPr>
          <a:lstStyle/>
          <a:p>
            <a:endParaRPr/>
          </a:p>
        </p:txBody>
      </p:sp>
      <p:sp>
        <p:nvSpPr>
          <p:cNvPr id="126" name="Picture Placeholder 7"/>
          <p:cNvSpPr>
            <a:spLocks noGrp="1"/>
          </p:cNvSpPr>
          <p:nvPr>
            <p:ph type="pic" sz="quarter" idx="14"/>
          </p:nvPr>
        </p:nvSpPr>
        <p:spPr>
          <a:xfrm>
            <a:off x="4848225" y="2204864"/>
            <a:ext cx="3311525" cy="3168353"/>
          </a:xfrm>
          <a:prstGeom prst="rect">
            <a:avLst/>
          </a:prstGeom>
        </p:spPr>
        <p:txBody>
          <a:bodyPr lIns="91439" rIns="91439">
            <a:noAutofit/>
          </a:bodyPr>
          <a:lstStyle/>
          <a:p>
            <a:endParaRPr/>
          </a:p>
        </p:txBody>
      </p:sp>
      <p:sp>
        <p:nvSpPr>
          <p:cNvPr id="127" name="Body Level One…"/>
          <p:cNvSpPr txBox="1">
            <a:spLocks noGrp="1"/>
          </p:cNvSpPr>
          <p:nvPr>
            <p:ph type="body" sz="quarter" idx="1"/>
          </p:nvPr>
        </p:nvSpPr>
        <p:spPr>
          <a:xfrm>
            <a:off x="746310" y="620687"/>
            <a:ext cx="7560891" cy="1008113"/>
          </a:xfrm>
          <a:prstGeom prst="rect">
            <a:avLst/>
          </a:prstGeom>
        </p:spPr>
        <p:txBody>
          <a:bodyPr/>
          <a:lstStyle>
            <a:lvl1pPr>
              <a:spcBef>
                <a:spcPts val="900"/>
              </a:spcBef>
              <a:defRPr sz="4000" b="1">
                <a:solidFill>
                  <a:srgbClr val="FFFFFF"/>
                </a:solidFill>
              </a:defRPr>
            </a:lvl1pPr>
            <a:lvl2pPr marL="865414" indent="-408214">
              <a:spcBef>
                <a:spcPts val="900"/>
              </a:spcBef>
              <a:defRPr sz="4000" b="1">
                <a:solidFill>
                  <a:srgbClr val="FFFFFF"/>
                </a:solidFill>
              </a:defRPr>
            </a:lvl2pPr>
            <a:lvl3pPr marL="1295400" indent="-381000">
              <a:spcBef>
                <a:spcPts val="900"/>
              </a:spcBef>
              <a:defRPr sz="4000" b="1">
                <a:solidFill>
                  <a:srgbClr val="FFFFFF"/>
                </a:solidFill>
              </a:defRPr>
            </a:lvl3pPr>
            <a:lvl4pPr marL="1828800" indent="-457200">
              <a:spcBef>
                <a:spcPts val="900"/>
              </a:spcBef>
              <a:defRPr sz="4000" b="1">
                <a:solidFill>
                  <a:srgbClr val="FFFFFF"/>
                </a:solidFill>
              </a:defRPr>
            </a:lvl4pPr>
            <a:lvl5pPr marL="2286000" indent="-457200">
              <a:spcBef>
                <a:spcPts val="900"/>
              </a:spcBef>
              <a:defRPr sz="40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28" name="Text Placeholder 2"/>
          <p:cNvSpPr>
            <a:spLocks noGrp="1"/>
          </p:cNvSpPr>
          <p:nvPr>
            <p:ph type="body" sz="quarter" idx="15"/>
          </p:nvPr>
        </p:nvSpPr>
        <p:spPr>
          <a:xfrm>
            <a:off x="3707903" y="6427787"/>
            <a:ext cx="5112569" cy="334963"/>
          </a:xfrm>
          <a:prstGeom prst="rect">
            <a:avLst/>
          </a:prstGeom>
        </p:spPr>
        <p:txBody>
          <a:bodyPr/>
          <a:lstStyle/>
          <a:p>
            <a:pPr algn="r">
              <a:spcBef>
                <a:spcPts val="300"/>
              </a:spcBef>
              <a:defRPr sz="1400" b="1"/>
            </a:pPr>
            <a:endParaRPr/>
          </a:p>
        </p:txBody>
      </p:sp>
      <p:sp>
        <p:nvSpPr>
          <p:cNvPr id="1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text blank background two images">
    <p:spTree>
      <p:nvGrpSpPr>
        <p:cNvPr id="1" name=""/>
        <p:cNvGrpSpPr/>
        <p:nvPr/>
      </p:nvGrpSpPr>
      <p:grpSpPr>
        <a:xfrm>
          <a:off x="0" y="0"/>
          <a:ext cx="0" cy="0"/>
          <a:chOff x="0" y="0"/>
          <a:chExt cx="0" cy="0"/>
        </a:xfrm>
      </p:grpSpPr>
      <p:sp>
        <p:nvSpPr>
          <p:cNvPr id="136" name="Rectangle 4"/>
          <p:cNvSpPr/>
          <p:nvPr/>
        </p:nvSpPr>
        <p:spPr>
          <a:xfrm>
            <a:off x="755649" y="476250"/>
            <a:ext cx="7561265" cy="1008063"/>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pic>
        <p:nvPicPr>
          <p:cNvPr id="137" name="Picture 3" descr="Picture 3"/>
          <p:cNvPicPr>
            <a:picLocks noChangeAspect="1"/>
          </p:cNvPicPr>
          <p:nvPr/>
        </p:nvPicPr>
        <p:blipFill>
          <a:blip r:embed="rId2"/>
          <a:stretch>
            <a:fillRect/>
          </a:stretch>
        </p:blipFill>
        <p:spPr>
          <a:xfrm>
            <a:off x="395288" y="6092825"/>
            <a:ext cx="1476376" cy="669925"/>
          </a:xfrm>
          <a:prstGeom prst="rect">
            <a:avLst/>
          </a:prstGeom>
          <a:ln w="12700">
            <a:miter lim="400000"/>
          </a:ln>
        </p:spPr>
      </p:pic>
      <p:sp>
        <p:nvSpPr>
          <p:cNvPr id="138" name="Picture Placeholder 7"/>
          <p:cNvSpPr>
            <a:spLocks noGrp="1"/>
          </p:cNvSpPr>
          <p:nvPr>
            <p:ph type="pic" sz="quarter" idx="13"/>
          </p:nvPr>
        </p:nvSpPr>
        <p:spPr>
          <a:xfrm>
            <a:off x="684212" y="2204864"/>
            <a:ext cx="3311526" cy="3168353"/>
          </a:xfrm>
          <a:prstGeom prst="rect">
            <a:avLst/>
          </a:prstGeom>
        </p:spPr>
        <p:txBody>
          <a:bodyPr lIns="91439" rIns="91439">
            <a:noAutofit/>
          </a:bodyPr>
          <a:lstStyle/>
          <a:p>
            <a:endParaRPr/>
          </a:p>
        </p:txBody>
      </p:sp>
      <p:sp>
        <p:nvSpPr>
          <p:cNvPr id="139" name="Picture Placeholder 7"/>
          <p:cNvSpPr>
            <a:spLocks noGrp="1"/>
          </p:cNvSpPr>
          <p:nvPr>
            <p:ph type="pic" sz="quarter" idx="14"/>
          </p:nvPr>
        </p:nvSpPr>
        <p:spPr>
          <a:xfrm>
            <a:off x="4848225" y="2204864"/>
            <a:ext cx="3311525" cy="3168353"/>
          </a:xfrm>
          <a:prstGeom prst="rect">
            <a:avLst/>
          </a:prstGeom>
        </p:spPr>
        <p:txBody>
          <a:bodyPr lIns="91439" rIns="91439">
            <a:noAutofit/>
          </a:bodyPr>
          <a:lstStyle/>
          <a:p>
            <a:endParaRPr/>
          </a:p>
        </p:txBody>
      </p:sp>
      <p:sp>
        <p:nvSpPr>
          <p:cNvPr id="140" name="Body Level One…"/>
          <p:cNvSpPr txBox="1">
            <a:spLocks noGrp="1"/>
          </p:cNvSpPr>
          <p:nvPr>
            <p:ph type="body" sz="quarter" idx="1"/>
          </p:nvPr>
        </p:nvSpPr>
        <p:spPr>
          <a:xfrm>
            <a:off x="746310" y="620689"/>
            <a:ext cx="7560891" cy="720080"/>
          </a:xfrm>
          <a:prstGeom prst="rect">
            <a:avLst/>
          </a:prstGeom>
        </p:spPr>
        <p:txBody>
          <a:bodyPr/>
          <a:lstStyle>
            <a:lvl1pPr>
              <a:spcBef>
                <a:spcPts val="900"/>
              </a:spcBef>
              <a:defRPr sz="4000" b="1">
                <a:solidFill>
                  <a:srgbClr val="FFFFFF"/>
                </a:solidFill>
              </a:defRPr>
            </a:lvl1pPr>
            <a:lvl2pPr marL="865414" indent="-408214">
              <a:spcBef>
                <a:spcPts val="900"/>
              </a:spcBef>
              <a:defRPr sz="4000" b="1">
                <a:solidFill>
                  <a:srgbClr val="FFFFFF"/>
                </a:solidFill>
              </a:defRPr>
            </a:lvl2pPr>
            <a:lvl3pPr marL="1295400" indent="-381000">
              <a:spcBef>
                <a:spcPts val="900"/>
              </a:spcBef>
              <a:defRPr sz="4000" b="1">
                <a:solidFill>
                  <a:srgbClr val="FFFFFF"/>
                </a:solidFill>
              </a:defRPr>
            </a:lvl3pPr>
            <a:lvl4pPr marL="1828800" indent="-457200">
              <a:spcBef>
                <a:spcPts val="900"/>
              </a:spcBef>
              <a:defRPr sz="4000" b="1">
                <a:solidFill>
                  <a:srgbClr val="FFFFFF"/>
                </a:solidFill>
              </a:defRPr>
            </a:lvl4pPr>
            <a:lvl5pPr marL="2286000" indent="-457200">
              <a:spcBef>
                <a:spcPts val="900"/>
              </a:spcBef>
              <a:defRPr sz="40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41" name="Text Placeholder 2"/>
          <p:cNvSpPr>
            <a:spLocks noGrp="1"/>
          </p:cNvSpPr>
          <p:nvPr>
            <p:ph type="body" sz="quarter" idx="15"/>
          </p:nvPr>
        </p:nvSpPr>
        <p:spPr>
          <a:xfrm>
            <a:off x="3707903" y="6427787"/>
            <a:ext cx="5112569" cy="334963"/>
          </a:xfrm>
          <a:prstGeom prst="rect">
            <a:avLst/>
          </a:prstGeom>
        </p:spPr>
        <p:txBody>
          <a:bodyPr/>
          <a:lstStyle/>
          <a:p>
            <a:pPr algn="r">
              <a:spcBef>
                <a:spcPts val="300"/>
              </a:spcBef>
              <a:defRPr sz="1400" b="1"/>
            </a:pPr>
            <a:endParaRPr/>
          </a:p>
        </p:txBody>
      </p:sp>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Left image with right title and text colour">
    <p:spTree>
      <p:nvGrpSpPr>
        <p:cNvPr id="1" name=""/>
        <p:cNvGrpSpPr/>
        <p:nvPr/>
      </p:nvGrpSpPr>
      <p:grpSpPr>
        <a:xfrm>
          <a:off x="0" y="0"/>
          <a:ext cx="0" cy="0"/>
          <a:chOff x="0" y="0"/>
          <a:chExt cx="0" cy="0"/>
        </a:xfrm>
      </p:grpSpPr>
      <p:sp>
        <p:nvSpPr>
          <p:cNvPr id="149" name="Rectangle 5"/>
          <p:cNvSpPr/>
          <p:nvPr/>
        </p:nvSpPr>
        <p:spPr>
          <a:xfrm>
            <a:off x="3130549" y="404813"/>
            <a:ext cx="5561015" cy="5400676"/>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sp>
        <p:nvSpPr>
          <p:cNvPr id="150" name="Rectangle 6"/>
          <p:cNvSpPr/>
          <p:nvPr/>
        </p:nvSpPr>
        <p:spPr>
          <a:xfrm flipV="1">
            <a:off x="395288" y="5884862"/>
            <a:ext cx="8316911" cy="71438"/>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pic>
        <p:nvPicPr>
          <p:cNvPr id="151" name="Picture 3" descr="Picture 3"/>
          <p:cNvPicPr>
            <a:picLocks noChangeAspect="1"/>
          </p:cNvPicPr>
          <p:nvPr/>
        </p:nvPicPr>
        <p:blipFill>
          <a:blip r:embed="rId2"/>
          <a:stretch>
            <a:fillRect/>
          </a:stretch>
        </p:blipFill>
        <p:spPr>
          <a:xfrm>
            <a:off x="395288" y="6092825"/>
            <a:ext cx="1476376" cy="669925"/>
          </a:xfrm>
          <a:prstGeom prst="rect">
            <a:avLst/>
          </a:prstGeom>
          <a:ln w="12700">
            <a:miter lim="400000"/>
          </a:ln>
        </p:spPr>
      </p:pic>
      <p:sp>
        <p:nvSpPr>
          <p:cNvPr id="152" name="Picture Placeholder 4"/>
          <p:cNvSpPr>
            <a:spLocks noGrp="1"/>
          </p:cNvSpPr>
          <p:nvPr>
            <p:ph type="pic" sz="half" idx="13"/>
          </p:nvPr>
        </p:nvSpPr>
        <p:spPr>
          <a:xfrm>
            <a:off x="395536" y="404813"/>
            <a:ext cx="2592389" cy="5407594"/>
          </a:xfrm>
          <a:prstGeom prst="rect">
            <a:avLst/>
          </a:prstGeom>
        </p:spPr>
        <p:txBody>
          <a:bodyPr lIns="91439" rIns="91439">
            <a:noAutofit/>
          </a:bodyPr>
          <a:lstStyle/>
          <a:p>
            <a:endParaRPr/>
          </a:p>
        </p:txBody>
      </p:sp>
      <p:sp>
        <p:nvSpPr>
          <p:cNvPr id="153" name="Body Level One…"/>
          <p:cNvSpPr txBox="1">
            <a:spLocks noGrp="1"/>
          </p:cNvSpPr>
          <p:nvPr>
            <p:ph type="body" sz="quarter" idx="1"/>
          </p:nvPr>
        </p:nvSpPr>
        <p:spPr>
          <a:xfrm>
            <a:off x="3347863" y="404813"/>
            <a:ext cx="5112966" cy="647924"/>
          </a:xfrm>
          <a:prstGeom prst="rect">
            <a:avLst/>
          </a:prstGeom>
        </p:spPr>
        <p:txBody>
          <a:bodyPr/>
          <a:lstStyle>
            <a:lvl1pPr>
              <a:defRPr b="1">
                <a:solidFill>
                  <a:srgbClr val="FFFFFF"/>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54" name="Text Placeholder 10"/>
          <p:cNvSpPr>
            <a:spLocks noGrp="1"/>
          </p:cNvSpPr>
          <p:nvPr>
            <p:ph type="body" sz="half" idx="14"/>
          </p:nvPr>
        </p:nvSpPr>
        <p:spPr>
          <a:xfrm>
            <a:off x="3351743" y="1118392"/>
            <a:ext cx="5118560" cy="4687096"/>
          </a:xfrm>
          <a:prstGeom prst="rect">
            <a:avLst/>
          </a:prstGeom>
        </p:spPr>
        <p:txBody>
          <a:bodyPr/>
          <a:lstStyle/>
          <a:p>
            <a:pPr marL="285750" indent="-285750">
              <a:spcBef>
                <a:spcPts val="400"/>
              </a:spcBef>
              <a:buSzPct val="100000"/>
              <a:buFont typeface="Arial"/>
              <a:buChar char="•"/>
              <a:defRPr sz="1800">
                <a:solidFill>
                  <a:srgbClr val="FFFFFF"/>
                </a:solidFill>
              </a:defRPr>
            </a:pPr>
            <a:endParaRPr/>
          </a:p>
        </p:txBody>
      </p:sp>
      <p:sp>
        <p:nvSpPr>
          <p:cNvPr id="155" name="Text Placeholder 2"/>
          <p:cNvSpPr>
            <a:spLocks noGrp="1"/>
          </p:cNvSpPr>
          <p:nvPr>
            <p:ph type="body" sz="quarter" idx="15"/>
          </p:nvPr>
        </p:nvSpPr>
        <p:spPr>
          <a:xfrm>
            <a:off x="3707903" y="6427787"/>
            <a:ext cx="5112569" cy="334963"/>
          </a:xfrm>
          <a:prstGeom prst="rect">
            <a:avLst/>
          </a:prstGeom>
        </p:spPr>
        <p:txBody>
          <a:bodyPr/>
          <a:lstStyle/>
          <a:p>
            <a:pPr algn="r">
              <a:spcBef>
                <a:spcPts val="300"/>
              </a:spcBef>
              <a:defRPr sz="1400" b="1"/>
            </a:pPr>
            <a:endParaRP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Left image with right title and text blank background">
    <p:spTree>
      <p:nvGrpSpPr>
        <p:cNvPr id="1" name=""/>
        <p:cNvGrpSpPr/>
        <p:nvPr/>
      </p:nvGrpSpPr>
      <p:grpSpPr>
        <a:xfrm>
          <a:off x="0" y="0"/>
          <a:ext cx="0" cy="0"/>
          <a:chOff x="0" y="0"/>
          <a:chExt cx="0" cy="0"/>
        </a:xfrm>
      </p:grpSpPr>
      <p:sp>
        <p:nvSpPr>
          <p:cNvPr id="163" name="Picture Placeholder 4"/>
          <p:cNvSpPr>
            <a:spLocks noGrp="1"/>
          </p:cNvSpPr>
          <p:nvPr>
            <p:ph type="pic" sz="half" idx="13"/>
          </p:nvPr>
        </p:nvSpPr>
        <p:spPr>
          <a:xfrm>
            <a:off x="395536" y="404664"/>
            <a:ext cx="2592389" cy="5407743"/>
          </a:xfrm>
          <a:prstGeom prst="rect">
            <a:avLst/>
          </a:prstGeom>
        </p:spPr>
        <p:txBody>
          <a:bodyPr lIns="91439" rIns="91439">
            <a:noAutofit/>
          </a:bodyPr>
          <a:lstStyle/>
          <a:p>
            <a:endParaRPr/>
          </a:p>
        </p:txBody>
      </p:sp>
      <p:sp>
        <p:nvSpPr>
          <p:cNvPr id="164" name="Body Level One…"/>
          <p:cNvSpPr txBox="1">
            <a:spLocks noGrp="1"/>
          </p:cNvSpPr>
          <p:nvPr>
            <p:ph type="body" sz="quarter" idx="1"/>
          </p:nvPr>
        </p:nvSpPr>
        <p:spPr>
          <a:xfrm>
            <a:off x="3419475" y="404813"/>
            <a:ext cx="5292725" cy="647924"/>
          </a:xfrm>
          <a:prstGeom prst="rect">
            <a:avLst/>
          </a:prstGeom>
        </p:spPr>
        <p:txBody>
          <a:bodyPr/>
          <a:lstStyle>
            <a:lvl1pPr>
              <a:defRPr b="1">
                <a:solidFill>
                  <a:srgbClr val="006778"/>
                </a:solidFill>
              </a:defRPr>
            </a:lvl1pPr>
            <a:lvl2pPr>
              <a:defRPr b="1">
                <a:solidFill>
                  <a:srgbClr val="006778"/>
                </a:solidFill>
              </a:defRPr>
            </a:lvl2pPr>
            <a:lvl3pPr>
              <a:defRPr b="1">
                <a:solidFill>
                  <a:srgbClr val="006778"/>
                </a:solidFill>
              </a:defRPr>
            </a:lvl3pPr>
            <a:lvl4pPr>
              <a:defRPr b="1">
                <a:solidFill>
                  <a:srgbClr val="006778"/>
                </a:solidFill>
              </a:defRPr>
            </a:lvl4pPr>
            <a:lvl5pPr>
              <a:defRPr b="1">
                <a:solidFill>
                  <a:srgbClr val="006778"/>
                </a:solidFill>
              </a:defRPr>
            </a:lvl5pPr>
          </a:lstStyle>
          <a:p>
            <a:r>
              <a:t>Body Level One</a:t>
            </a:r>
          </a:p>
          <a:p>
            <a:pPr lvl="1"/>
            <a:r>
              <a:t>Body Level Two</a:t>
            </a:r>
          </a:p>
          <a:p>
            <a:pPr lvl="2"/>
            <a:r>
              <a:t>Body Level Three</a:t>
            </a:r>
          </a:p>
          <a:p>
            <a:pPr lvl="3"/>
            <a:r>
              <a:t>Body Level Four</a:t>
            </a:r>
          </a:p>
          <a:p>
            <a:pPr lvl="4"/>
            <a:r>
              <a:t>Body Level Five</a:t>
            </a:r>
          </a:p>
        </p:txBody>
      </p:sp>
      <p:sp>
        <p:nvSpPr>
          <p:cNvPr id="165" name="Text Placeholder 10"/>
          <p:cNvSpPr>
            <a:spLocks noGrp="1"/>
          </p:cNvSpPr>
          <p:nvPr>
            <p:ph type="body" sz="half" idx="14"/>
          </p:nvPr>
        </p:nvSpPr>
        <p:spPr>
          <a:xfrm>
            <a:off x="3419475" y="1124743"/>
            <a:ext cx="5292725" cy="4687096"/>
          </a:xfrm>
          <a:prstGeom prst="rect">
            <a:avLst/>
          </a:prstGeom>
        </p:spPr>
        <p:txBody>
          <a:bodyPr/>
          <a:lstStyle/>
          <a:p>
            <a:pPr marL="285750" indent="-285750">
              <a:spcBef>
                <a:spcPts val="400"/>
              </a:spcBef>
              <a:buSzPct val="100000"/>
              <a:buFont typeface="Arial"/>
              <a:buChar char="•"/>
              <a:defRPr sz="1800"/>
            </a:pPr>
            <a:endParaRPr/>
          </a:p>
        </p:txBody>
      </p:sp>
      <p:sp>
        <p:nvSpPr>
          <p:cNvPr id="166" name="Text Placeholder 2"/>
          <p:cNvSpPr>
            <a:spLocks noGrp="1"/>
          </p:cNvSpPr>
          <p:nvPr>
            <p:ph type="body" sz="quarter" idx="15"/>
          </p:nvPr>
        </p:nvSpPr>
        <p:spPr>
          <a:xfrm>
            <a:off x="3707903" y="6427787"/>
            <a:ext cx="5112569" cy="334963"/>
          </a:xfrm>
          <a:prstGeom prst="rect">
            <a:avLst/>
          </a:prstGeom>
        </p:spPr>
        <p:txBody>
          <a:bodyPr/>
          <a:lstStyle/>
          <a:p>
            <a:pPr algn="r">
              <a:spcBef>
                <a:spcPts val="300"/>
              </a:spcBef>
              <a:defRPr sz="1400" b="1"/>
            </a:pPr>
            <a:endParaRPr/>
          </a:p>
        </p:txBody>
      </p:sp>
      <p:sp>
        <p:nvSpPr>
          <p:cNvPr id="1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mparison - Half and half with title">
    <p:spTree>
      <p:nvGrpSpPr>
        <p:cNvPr id="1" name=""/>
        <p:cNvGrpSpPr/>
        <p:nvPr/>
      </p:nvGrpSpPr>
      <p:grpSpPr>
        <a:xfrm>
          <a:off x="0" y="0"/>
          <a:ext cx="0" cy="0"/>
          <a:chOff x="0" y="0"/>
          <a:chExt cx="0" cy="0"/>
        </a:xfrm>
      </p:grpSpPr>
      <p:sp>
        <p:nvSpPr>
          <p:cNvPr id="174" name="Body Level One…"/>
          <p:cNvSpPr txBox="1">
            <a:spLocks noGrp="1"/>
          </p:cNvSpPr>
          <p:nvPr>
            <p:ph type="body" sz="quarter" idx="1"/>
          </p:nvPr>
        </p:nvSpPr>
        <p:spPr>
          <a:xfrm>
            <a:off x="467543" y="260647"/>
            <a:ext cx="8218018" cy="864097"/>
          </a:xfrm>
          <a:prstGeom prst="rect">
            <a:avLst/>
          </a:prstGeom>
        </p:spPr>
        <p:txBody>
          <a:bodyPr/>
          <a:lstStyle>
            <a:lvl1pPr>
              <a:spcBef>
                <a:spcPts val="900"/>
              </a:spcBef>
              <a:defRPr sz="4000" b="1">
                <a:solidFill>
                  <a:srgbClr val="006778"/>
                </a:solidFill>
              </a:defRPr>
            </a:lvl1pPr>
            <a:lvl2pPr marL="865414" indent="-408214">
              <a:spcBef>
                <a:spcPts val="900"/>
              </a:spcBef>
              <a:defRPr sz="4000" b="1">
                <a:solidFill>
                  <a:srgbClr val="006778"/>
                </a:solidFill>
              </a:defRPr>
            </a:lvl2pPr>
            <a:lvl3pPr marL="1295400" indent="-381000">
              <a:spcBef>
                <a:spcPts val="900"/>
              </a:spcBef>
              <a:defRPr sz="4000" b="1">
                <a:solidFill>
                  <a:srgbClr val="006778"/>
                </a:solidFill>
              </a:defRPr>
            </a:lvl3pPr>
            <a:lvl4pPr marL="1828800" indent="-457200">
              <a:spcBef>
                <a:spcPts val="900"/>
              </a:spcBef>
              <a:defRPr sz="4000" b="1">
                <a:solidFill>
                  <a:srgbClr val="006778"/>
                </a:solidFill>
              </a:defRPr>
            </a:lvl4pPr>
            <a:lvl5pPr marL="2286000" indent="-457200">
              <a:spcBef>
                <a:spcPts val="900"/>
              </a:spcBef>
              <a:defRPr sz="4000" b="1">
                <a:solidFill>
                  <a:srgbClr val="006778"/>
                </a:solidFill>
              </a:defRPr>
            </a:lvl5pPr>
          </a:lstStyle>
          <a:p>
            <a:r>
              <a:t>Body Level One</a:t>
            </a:r>
          </a:p>
          <a:p>
            <a:pPr lvl="1"/>
            <a:r>
              <a:t>Body Level Two</a:t>
            </a:r>
          </a:p>
          <a:p>
            <a:pPr lvl="2"/>
            <a:r>
              <a:t>Body Level Three</a:t>
            </a:r>
          </a:p>
          <a:p>
            <a:pPr lvl="3"/>
            <a:r>
              <a:t>Body Level Four</a:t>
            </a:r>
          </a:p>
          <a:p>
            <a:pPr lvl="4"/>
            <a:r>
              <a:t>Body Level Five</a:t>
            </a:r>
          </a:p>
        </p:txBody>
      </p:sp>
      <p:sp>
        <p:nvSpPr>
          <p:cNvPr id="175" name="Text Placeholder 25"/>
          <p:cNvSpPr>
            <a:spLocks noGrp="1"/>
          </p:cNvSpPr>
          <p:nvPr>
            <p:ph type="body" sz="quarter" idx="13"/>
          </p:nvPr>
        </p:nvSpPr>
        <p:spPr>
          <a:xfrm>
            <a:off x="472530" y="1340767"/>
            <a:ext cx="4027462" cy="576065"/>
          </a:xfrm>
          <a:prstGeom prst="rect">
            <a:avLst/>
          </a:prstGeom>
        </p:spPr>
        <p:txBody>
          <a:bodyPr anchor="ctr"/>
          <a:lstStyle/>
          <a:p>
            <a:pPr>
              <a:defRPr b="1">
                <a:solidFill>
                  <a:srgbClr val="006778"/>
                </a:solidFill>
              </a:defRPr>
            </a:pPr>
            <a:endParaRPr/>
          </a:p>
        </p:txBody>
      </p:sp>
      <p:sp>
        <p:nvSpPr>
          <p:cNvPr id="176" name="Text Placeholder 25"/>
          <p:cNvSpPr>
            <a:spLocks noGrp="1"/>
          </p:cNvSpPr>
          <p:nvPr>
            <p:ph type="body" sz="quarter" idx="14"/>
          </p:nvPr>
        </p:nvSpPr>
        <p:spPr>
          <a:xfrm>
            <a:off x="4644008" y="1340767"/>
            <a:ext cx="4027462" cy="576065"/>
          </a:xfrm>
          <a:prstGeom prst="rect">
            <a:avLst/>
          </a:prstGeom>
        </p:spPr>
        <p:txBody>
          <a:bodyPr anchor="ctr"/>
          <a:lstStyle/>
          <a:p>
            <a:pPr>
              <a:defRPr b="1">
                <a:solidFill>
                  <a:srgbClr val="006778"/>
                </a:solidFill>
              </a:defRPr>
            </a:pPr>
            <a:endParaRPr/>
          </a:p>
        </p:txBody>
      </p:sp>
      <p:sp>
        <p:nvSpPr>
          <p:cNvPr id="177" name="Text Placeholder 2"/>
          <p:cNvSpPr>
            <a:spLocks noGrp="1"/>
          </p:cNvSpPr>
          <p:nvPr>
            <p:ph type="body" sz="quarter" idx="15"/>
          </p:nvPr>
        </p:nvSpPr>
        <p:spPr>
          <a:xfrm>
            <a:off x="3707903" y="6427787"/>
            <a:ext cx="5112569" cy="334963"/>
          </a:xfrm>
          <a:prstGeom prst="rect">
            <a:avLst/>
          </a:prstGeom>
        </p:spPr>
        <p:txBody>
          <a:bodyPr/>
          <a:lstStyle/>
          <a:p>
            <a:pPr algn="r">
              <a:spcBef>
                <a:spcPts val="300"/>
              </a:spcBef>
              <a:defRPr sz="1400" b="1"/>
            </a:pPr>
            <a:endParaRPr/>
          </a:p>
        </p:txBody>
      </p:sp>
      <p:sp>
        <p:nvSpPr>
          <p:cNvPr id="1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Full slide image with source">
    <p:spTree>
      <p:nvGrpSpPr>
        <p:cNvPr id="1" name=""/>
        <p:cNvGrpSpPr/>
        <p:nvPr/>
      </p:nvGrpSpPr>
      <p:grpSpPr>
        <a:xfrm>
          <a:off x="0" y="0"/>
          <a:ext cx="0" cy="0"/>
          <a:chOff x="0" y="0"/>
          <a:chExt cx="0" cy="0"/>
        </a:xfrm>
      </p:grpSpPr>
      <p:sp>
        <p:nvSpPr>
          <p:cNvPr id="185" name="Picture Placeholder 6"/>
          <p:cNvSpPr>
            <a:spLocks noGrp="1"/>
          </p:cNvSpPr>
          <p:nvPr>
            <p:ph type="pic" idx="13"/>
          </p:nvPr>
        </p:nvSpPr>
        <p:spPr>
          <a:xfrm>
            <a:off x="395288" y="404813"/>
            <a:ext cx="8316912" cy="5184427"/>
          </a:xfrm>
          <a:prstGeom prst="rect">
            <a:avLst/>
          </a:prstGeom>
        </p:spPr>
        <p:txBody>
          <a:bodyPr lIns="91439" rIns="91439">
            <a:noAutofit/>
          </a:bodyPr>
          <a:lstStyle/>
          <a:p>
            <a:endParaRPr/>
          </a:p>
        </p:txBody>
      </p:sp>
      <p:sp>
        <p:nvSpPr>
          <p:cNvPr id="186" name="Body Level One…"/>
          <p:cNvSpPr txBox="1">
            <a:spLocks noGrp="1"/>
          </p:cNvSpPr>
          <p:nvPr>
            <p:ph type="body" sz="quarter" idx="1"/>
          </p:nvPr>
        </p:nvSpPr>
        <p:spPr>
          <a:xfrm>
            <a:off x="3707903" y="6427787"/>
            <a:ext cx="5112570" cy="334963"/>
          </a:xfrm>
          <a:prstGeom prst="rect">
            <a:avLst/>
          </a:prstGeom>
        </p:spPr>
        <p:txBody>
          <a:bodyPr/>
          <a:lstStyle>
            <a:lvl1pPr algn="r">
              <a:spcBef>
                <a:spcPts val="300"/>
              </a:spcBef>
              <a:defRPr sz="1400" b="1"/>
            </a:lvl1pPr>
            <a:lvl2pPr marL="600075" indent="-142875" algn="r">
              <a:spcBef>
                <a:spcPts val="300"/>
              </a:spcBef>
              <a:defRPr sz="1400" b="1"/>
            </a:lvl2pPr>
            <a:lvl3pPr marL="1047750" indent="-133350" algn="r">
              <a:spcBef>
                <a:spcPts val="300"/>
              </a:spcBef>
              <a:defRPr sz="1400" b="1"/>
            </a:lvl3pPr>
            <a:lvl4pPr marL="1531619" indent="-160019" algn="r">
              <a:spcBef>
                <a:spcPts val="300"/>
              </a:spcBef>
              <a:defRPr sz="1400" b="1"/>
            </a:lvl4pPr>
            <a:lvl5pPr marL="1988820" indent="-160020" algn="r">
              <a:spcBef>
                <a:spcPts val="300"/>
              </a:spcBef>
              <a:defRPr sz="1400" b="1"/>
            </a:lvl5pPr>
          </a:lstStyle>
          <a:p>
            <a:r>
              <a:t>Body Level One</a:t>
            </a:r>
          </a:p>
          <a:p>
            <a:pPr lvl="1"/>
            <a:r>
              <a:t>Body Level Two</a:t>
            </a:r>
          </a:p>
          <a:p>
            <a:pPr lvl="2"/>
            <a:r>
              <a:t>Body Level Three</a:t>
            </a:r>
          </a:p>
          <a:p>
            <a:pPr lvl="3"/>
            <a:r>
              <a:t>Body Level Four</a:t>
            </a:r>
          </a:p>
          <a:p>
            <a:pPr lvl="4"/>
            <a:r>
              <a:t>Body Level Five</a:t>
            </a:r>
          </a:p>
        </p:txBody>
      </p:sp>
      <p:sp>
        <p:nvSpPr>
          <p:cNvPr id="1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with text box">
    <p:spTree>
      <p:nvGrpSpPr>
        <p:cNvPr id="1" name=""/>
        <p:cNvGrpSpPr/>
        <p:nvPr/>
      </p:nvGrpSpPr>
      <p:grpSpPr>
        <a:xfrm>
          <a:off x="0" y="0"/>
          <a:ext cx="0" cy="0"/>
          <a:chOff x="0" y="0"/>
          <a:chExt cx="0" cy="0"/>
        </a:xfrm>
      </p:grpSpPr>
      <p:sp>
        <p:nvSpPr>
          <p:cNvPr id="19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95" name="Text Placeholder 2"/>
          <p:cNvSpPr>
            <a:spLocks noGrp="1"/>
          </p:cNvSpPr>
          <p:nvPr>
            <p:ph type="body" sz="quarter" idx="13"/>
          </p:nvPr>
        </p:nvSpPr>
        <p:spPr>
          <a:xfrm>
            <a:off x="3707903" y="6427787"/>
            <a:ext cx="5112569" cy="334963"/>
          </a:xfrm>
          <a:prstGeom prst="rect">
            <a:avLst/>
          </a:prstGeom>
        </p:spPr>
        <p:txBody>
          <a:bodyPr/>
          <a:lstStyle/>
          <a:p>
            <a:pPr algn="r">
              <a:spcBef>
                <a:spcPts val="300"/>
              </a:spcBef>
              <a:defRPr sz="1400" b="1"/>
            </a:pPr>
            <a:endParaRPr/>
          </a:p>
        </p:txBody>
      </p:sp>
      <p:sp>
        <p:nvSpPr>
          <p:cNvPr id="1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6" name="Body Level One…"/>
          <p:cNvSpPr txBox="1">
            <a:spLocks noGrp="1"/>
          </p:cNvSpPr>
          <p:nvPr>
            <p:ph type="body" sz="quarter" idx="1"/>
          </p:nvPr>
        </p:nvSpPr>
        <p:spPr>
          <a:xfrm>
            <a:off x="746310" y="620687"/>
            <a:ext cx="7560891" cy="648074"/>
          </a:xfrm>
          <a:prstGeom prst="rect">
            <a:avLst/>
          </a:prstGeom>
        </p:spPr>
        <p:txBody>
          <a:bodyPr/>
          <a:lstStyle>
            <a:lvl1pPr>
              <a:spcBef>
                <a:spcPts val="900"/>
              </a:spcBef>
              <a:defRPr sz="4000" b="1">
                <a:solidFill>
                  <a:srgbClr val="006778"/>
                </a:solidFill>
              </a:defRPr>
            </a:lvl1pPr>
            <a:lvl2pPr marL="865414" indent="-408214">
              <a:spcBef>
                <a:spcPts val="900"/>
              </a:spcBef>
              <a:defRPr sz="4000" b="1">
                <a:solidFill>
                  <a:srgbClr val="006778"/>
                </a:solidFill>
              </a:defRPr>
            </a:lvl2pPr>
            <a:lvl3pPr marL="1295400" indent="-381000">
              <a:spcBef>
                <a:spcPts val="900"/>
              </a:spcBef>
              <a:defRPr sz="4000" b="1">
                <a:solidFill>
                  <a:srgbClr val="006778"/>
                </a:solidFill>
              </a:defRPr>
            </a:lvl3pPr>
            <a:lvl4pPr marL="1828800" indent="-457200">
              <a:spcBef>
                <a:spcPts val="900"/>
              </a:spcBef>
              <a:defRPr sz="4000" b="1">
                <a:solidFill>
                  <a:srgbClr val="006778"/>
                </a:solidFill>
              </a:defRPr>
            </a:lvl4pPr>
            <a:lvl5pPr marL="2286000" indent="-457200">
              <a:spcBef>
                <a:spcPts val="900"/>
              </a:spcBef>
              <a:defRPr sz="4000" b="1">
                <a:solidFill>
                  <a:srgbClr val="006778"/>
                </a:solidFill>
              </a:defRPr>
            </a:lvl5pPr>
          </a:lstStyle>
          <a:p>
            <a:r>
              <a:t>Body Level One</a:t>
            </a:r>
          </a:p>
          <a:p>
            <a:pPr lvl="1"/>
            <a:r>
              <a:t>Body Level Two</a:t>
            </a:r>
          </a:p>
          <a:p>
            <a:pPr lvl="2"/>
            <a:r>
              <a:t>Body Level Three</a:t>
            </a:r>
          </a:p>
          <a:p>
            <a:pPr lvl="3"/>
            <a:r>
              <a:t>Body Level Four</a:t>
            </a:r>
          </a:p>
          <a:p>
            <a:pPr lvl="4"/>
            <a:r>
              <a:t>Body Level Five</a:t>
            </a:r>
          </a:p>
        </p:txBody>
      </p:sp>
      <p:sp>
        <p:nvSpPr>
          <p:cNvPr id="27" name="Text Placeholder 2"/>
          <p:cNvSpPr>
            <a:spLocks noGrp="1"/>
          </p:cNvSpPr>
          <p:nvPr>
            <p:ph type="body" sz="quarter" idx="13"/>
          </p:nvPr>
        </p:nvSpPr>
        <p:spPr>
          <a:xfrm>
            <a:off x="3707903" y="6427787"/>
            <a:ext cx="5112569" cy="334963"/>
          </a:xfrm>
          <a:prstGeom prst="rect">
            <a:avLst/>
          </a:prstGeom>
        </p:spPr>
        <p:txBody>
          <a:bodyPr/>
          <a:lstStyle/>
          <a:p>
            <a:pPr algn="r">
              <a:spcBef>
                <a:spcPts val="300"/>
              </a:spcBef>
              <a:defRPr sz="1400" b="1"/>
            </a:pPr>
            <a:endParaRP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Research paper title/Alternative title slide">
    <p:spTree>
      <p:nvGrpSpPr>
        <p:cNvPr id="1" name=""/>
        <p:cNvGrpSpPr/>
        <p:nvPr/>
      </p:nvGrpSpPr>
      <p:grpSpPr>
        <a:xfrm>
          <a:off x="0" y="0"/>
          <a:ext cx="0" cy="0"/>
          <a:chOff x="0" y="0"/>
          <a:chExt cx="0" cy="0"/>
        </a:xfrm>
      </p:grpSpPr>
      <p:sp>
        <p:nvSpPr>
          <p:cNvPr id="35" name="Rectangle 3"/>
          <p:cNvSpPr/>
          <p:nvPr/>
        </p:nvSpPr>
        <p:spPr>
          <a:xfrm>
            <a:off x="241300" y="188912"/>
            <a:ext cx="8670925" cy="6480176"/>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pic>
        <p:nvPicPr>
          <p:cNvPr id="36" name="Picture 3" descr="Picture 3"/>
          <p:cNvPicPr>
            <a:picLocks noChangeAspect="1"/>
          </p:cNvPicPr>
          <p:nvPr/>
        </p:nvPicPr>
        <p:blipFill>
          <a:blip r:embed="rId2"/>
          <a:stretch>
            <a:fillRect/>
          </a:stretch>
        </p:blipFill>
        <p:spPr>
          <a:xfrm>
            <a:off x="705314" y="188912"/>
            <a:ext cx="3543959" cy="1878013"/>
          </a:xfrm>
          <a:prstGeom prst="rect">
            <a:avLst/>
          </a:prstGeom>
          <a:ln w="12700">
            <a:miter lim="400000"/>
          </a:ln>
        </p:spPr>
      </p:pic>
      <p:sp>
        <p:nvSpPr>
          <p:cNvPr id="37" name="Rectangle 5"/>
          <p:cNvSpPr/>
          <p:nvPr/>
        </p:nvSpPr>
        <p:spPr>
          <a:xfrm>
            <a:off x="684213" y="3141663"/>
            <a:ext cx="7704136" cy="172720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8" name="Rectangle 6"/>
          <p:cNvSpPr/>
          <p:nvPr/>
        </p:nvSpPr>
        <p:spPr>
          <a:xfrm>
            <a:off x="684213" y="5157787"/>
            <a:ext cx="7704136" cy="1079501"/>
          </a:xfrm>
          <a:prstGeom prst="rect">
            <a:avLst/>
          </a:prstGeom>
          <a:solidFill>
            <a:srgbClr val="72ABB6"/>
          </a:solidFill>
          <a:ln w="12700">
            <a:miter lim="400000"/>
          </a:ln>
        </p:spPr>
        <p:txBody>
          <a:bodyPr lIns="45719" rIns="45719" anchor="ctr"/>
          <a:lstStyle/>
          <a:p>
            <a:pPr algn="ctr">
              <a:defRPr>
                <a:solidFill>
                  <a:srgbClr val="FFFFFF"/>
                </a:solidFill>
              </a:defRPr>
            </a:pPr>
            <a:endParaRPr/>
          </a:p>
        </p:txBody>
      </p:sp>
      <p:sp>
        <p:nvSpPr>
          <p:cNvPr id="39" name="Body Level One…"/>
          <p:cNvSpPr txBox="1">
            <a:spLocks noGrp="1"/>
          </p:cNvSpPr>
          <p:nvPr>
            <p:ph type="body" sz="half" idx="1"/>
          </p:nvPr>
        </p:nvSpPr>
        <p:spPr>
          <a:xfrm>
            <a:off x="684212" y="3140967"/>
            <a:ext cx="7704138" cy="1728317"/>
          </a:xfrm>
          <a:prstGeom prst="rect">
            <a:avLst/>
          </a:prstGeom>
        </p:spPr>
        <p:txBody>
          <a:bodyPr/>
          <a:lstStyle>
            <a:lvl1pPr>
              <a:spcBef>
                <a:spcPts val="800"/>
              </a:spcBef>
              <a:defRPr sz="3600" b="1">
                <a:solidFill>
                  <a:srgbClr val="006778"/>
                </a:solidFill>
              </a:defRPr>
            </a:lvl1pPr>
            <a:lvl2pPr marL="824592" indent="-367392">
              <a:spcBef>
                <a:spcPts val="800"/>
              </a:spcBef>
              <a:defRPr sz="3600" b="1">
                <a:solidFill>
                  <a:srgbClr val="006778"/>
                </a:solidFill>
              </a:defRPr>
            </a:lvl2pPr>
            <a:lvl3pPr marL="1257300" indent="-342900">
              <a:spcBef>
                <a:spcPts val="800"/>
              </a:spcBef>
              <a:defRPr sz="3600" b="1">
                <a:solidFill>
                  <a:srgbClr val="006778"/>
                </a:solidFill>
              </a:defRPr>
            </a:lvl3pPr>
            <a:lvl4pPr marL="1783079" indent="-411479">
              <a:spcBef>
                <a:spcPts val="800"/>
              </a:spcBef>
              <a:defRPr sz="3600" b="1">
                <a:solidFill>
                  <a:srgbClr val="006778"/>
                </a:solidFill>
              </a:defRPr>
            </a:lvl4pPr>
            <a:lvl5pPr marL="2240279" indent="-411479">
              <a:spcBef>
                <a:spcPts val="800"/>
              </a:spcBef>
              <a:defRPr sz="3600" b="1">
                <a:solidFill>
                  <a:srgbClr val="006778"/>
                </a:solidFill>
              </a:defRPr>
            </a:lvl5pPr>
          </a:lstStyle>
          <a:p>
            <a:r>
              <a:t>Body Level One</a:t>
            </a:r>
          </a:p>
          <a:p>
            <a:pPr lvl="1"/>
            <a:r>
              <a:t>Body Level Two</a:t>
            </a:r>
          </a:p>
          <a:p>
            <a:pPr lvl="2"/>
            <a:r>
              <a:t>Body Level Three</a:t>
            </a:r>
          </a:p>
          <a:p>
            <a:pPr lvl="3"/>
            <a:r>
              <a:t>Body Level Four</a:t>
            </a:r>
          </a:p>
          <a:p>
            <a:pPr lvl="4"/>
            <a:r>
              <a:t>Body Level Five</a:t>
            </a:r>
          </a:p>
        </p:txBody>
      </p:sp>
      <p:sp>
        <p:nvSpPr>
          <p:cNvPr id="40" name="Text Placeholder 16"/>
          <p:cNvSpPr>
            <a:spLocks noGrp="1"/>
          </p:cNvSpPr>
          <p:nvPr>
            <p:ph type="body" sz="quarter" idx="13"/>
          </p:nvPr>
        </p:nvSpPr>
        <p:spPr>
          <a:xfrm>
            <a:off x="684213" y="5157787"/>
            <a:ext cx="7704136" cy="1079501"/>
          </a:xfrm>
          <a:prstGeom prst="rect">
            <a:avLst/>
          </a:prstGeom>
        </p:spPr>
        <p:txBody>
          <a:bodyPr/>
          <a:lstStyle/>
          <a:p>
            <a:pPr>
              <a:spcBef>
                <a:spcPts val="700"/>
              </a:spcBef>
              <a:defRPr sz="3200">
                <a:solidFill>
                  <a:srgbClr val="006778"/>
                </a:solidFill>
              </a:defRPr>
            </a:pPr>
            <a:endParaRP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Slide Books">
    <p:spTree>
      <p:nvGrpSpPr>
        <p:cNvPr id="1" name=""/>
        <p:cNvGrpSpPr/>
        <p:nvPr/>
      </p:nvGrpSpPr>
      <p:grpSpPr>
        <a:xfrm>
          <a:off x="0" y="0"/>
          <a:ext cx="0" cy="0"/>
          <a:chOff x="0" y="0"/>
          <a:chExt cx="0" cy="0"/>
        </a:xfrm>
      </p:grpSpPr>
      <p:pic>
        <p:nvPicPr>
          <p:cNvPr id="48" name="Picture 2" descr="Picture 2"/>
          <p:cNvPicPr>
            <a:picLocks noChangeAspect="1"/>
          </p:cNvPicPr>
          <p:nvPr/>
        </p:nvPicPr>
        <p:blipFill>
          <a:blip r:embed="rId2"/>
          <a:stretch>
            <a:fillRect/>
          </a:stretch>
        </p:blipFill>
        <p:spPr>
          <a:xfrm>
            <a:off x="241300" y="188912"/>
            <a:ext cx="8670925" cy="6480176"/>
          </a:xfrm>
          <a:prstGeom prst="rect">
            <a:avLst/>
          </a:prstGeom>
          <a:ln w="12700">
            <a:miter lim="400000"/>
          </a:ln>
        </p:spPr>
      </p:pic>
      <p:sp>
        <p:nvSpPr>
          <p:cNvPr id="49" name="Rectangle 1"/>
          <p:cNvSpPr/>
          <p:nvPr/>
        </p:nvSpPr>
        <p:spPr>
          <a:xfrm>
            <a:off x="1331640" y="3933056"/>
            <a:ext cx="7200801" cy="2376265"/>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pic>
        <p:nvPicPr>
          <p:cNvPr id="50" name="Picture 3" descr="Picture 3"/>
          <p:cNvPicPr>
            <a:picLocks noChangeAspect="1"/>
          </p:cNvPicPr>
          <p:nvPr/>
        </p:nvPicPr>
        <p:blipFill>
          <a:blip r:embed="rId3"/>
          <a:stretch>
            <a:fillRect/>
          </a:stretch>
        </p:blipFill>
        <p:spPr>
          <a:xfrm>
            <a:off x="705314" y="188912"/>
            <a:ext cx="3543959" cy="1878013"/>
          </a:xfrm>
          <a:prstGeom prst="rect">
            <a:avLst/>
          </a:prstGeom>
          <a:ln w="12700">
            <a:miter lim="400000"/>
          </a:ln>
        </p:spPr>
      </p:pic>
      <p:sp>
        <p:nvSpPr>
          <p:cNvPr id="51" name="Body Level One…"/>
          <p:cNvSpPr txBox="1">
            <a:spLocks noGrp="1"/>
          </p:cNvSpPr>
          <p:nvPr>
            <p:ph type="body" sz="quarter" idx="1"/>
          </p:nvPr>
        </p:nvSpPr>
        <p:spPr>
          <a:xfrm>
            <a:off x="1835150" y="4292601"/>
            <a:ext cx="5689600" cy="720577"/>
          </a:xfrm>
          <a:prstGeom prst="rect">
            <a:avLst/>
          </a:prstGeom>
        </p:spPr>
        <p:txBody>
          <a:bodyPr/>
          <a:lstStyle>
            <a:lvl1pPr>
              <a:spcBef>
                <a:spcPts val="1000"/>
              </a:spcBef>
              <a:defRPr sz="4400" b="1">
                <a:solidFill>
                  <a:srgbClr val="FFFFFF"/>
                </a:solidFill>
              </a:defRPr>
            </a:lvl1pPr>
            <a:lvl2pPr marL="906235" indent="-449035">
              <a:spcBef>
                <a:spcPts val="1000"/>
              </a:spcBef>
              <a:defRPr sz="4400" b="1">
                <a:solidFill>
                  <a:srgbClr val="FFFFFF"/>
                </a:solidFill>
              </a:defRPr>
            </a:lvl2pPr>
            <a:lvl3pPr marL="1333500" indent="-419100">
              <a:spcBef>
                <a:spcPts val="1000"/>
              </a:spcBef>
              <a:defRPr sz="4400" b="1">
                <a:solidFill>
                  <a:srgbClr val="FFFFFF"/>
                </a:solidFill>
              </a:defRPr>
            </a:lvl3pPr>
            <a:lvl4pPr marL="1874520" indent="-502920">
              <a:spcBef>
                <a:spcPts val="1000"/>
              </a:spcBef>
              <a:defRPr sz="4400" b="1">
                <a:solidFill>
                  <a:srgbClr val="FFFFFF"/>
                </a:solidFill>
              </a:defRPr>
            </a:lvl4pPr>
            <a:lvl5pPr marL="2331720" indent="-502920">
              <a:spcBef>
                <a:spcPts val="1000"/>
              </a:spcBef>
              <a:defRPr sz="44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2" name="Text Placeholder 12"/>
          <p:cNvSpPr>
            <a:spLocks noGrp="1"/>
          </p:cNvSpPr>
          <p:nvPr>
            <p:ph type="body" sz="quarter" idx="13"/>
          </p:nvPr>
        </p:nvSpPr>
        <p:spPr>
          <a:xfrm>
            <a:off x="1835696" y="5013176"/>
            <a:ext cx="5689601" cy="504057"/>
          </a:xfrm>
          <a:prstGeom prst="rect">
            <a:avLst/>
          </a:prstGeom>
        </p:spPr>
        <p:txBody>
          <a:bodyPr/>
          <a:lstStyle/>
          <a:p>
            <a:pPr>
              <a:spcBef>
                <a:spcPts val="600"/>
              </a:spcBef>
              <a:defRPr sz="2800" b="1">
                <a:solidFill>
                  <a:srgbClr val="FFFFFF"/>
                </a:solidFill>
              </a:defRPr>
            </a:pPr>
            <a:endParaRPr/>
          </a:p>
        </p:txBody>
      </p:sp>
      <p:sp>
        <p:nvSpPr>
          <p:cNvPr id="53" name="Text Placeholder 12"/>
          <p:cNvSpPr>
            <a:spLocks noGrp="1"/>
          </p:cNvSpPr>
          <p:nvPr>
            <p:ph type="body" sz="quarter" idx="14"/>
          </p:nvPr>
        </p:nvSpPr>
        <p:spPr>
          <a:xfrm>
            <a:off x="1835696" y="5517231"/>
            <a:ext cx="5689601" cy="504057"/>
          </a:xfrm>
          <a:prstGeom prst="rect">
            <a:avLst/>
          </a:prstGeom>
        </p:spPr>
        <p:txBody>
          <a:bodyPr/>
          <a:lstStyle/>
          <a:p>
            <a:pPr>
              <a:spcBef>
                <a:spcPts val="600"/>
              </a:spcBef>
              <a:defRPr sz="2800" b="1">
                <a:solidFill>
                  <a:srgbClr val="FFFFFF"/>
                </a:solidFill>
              </a:defRPr>
            </a:pPr>
            <a:endParaRP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Slide Lab">
    <p:spTree>
      <p:nvGrpSpPr>
        <p:cNvPr id="1" name=""/>
        <p:cNvGrpSpPr/>
        <p:nvPr/>
      </p:nvGrpSpPr>
      <p:grpSpPr>
        <a:xfrm>
          <a:off x="0" y="0"/>
          <a:ext cx="0" cy="0"/>
          <a:chOff x="0" y="0"/>
          <a:chExt cx="0" cy="0"/>
        </a:xfrm>
      </p:grpSpPr>
      <p:pic>
        <p:nvPicPr>
          <p:cNvPr id="61" name="Picture 2" descr="Picture 2"/>
          <p:cNvPicPr>
            <a:picLocks noChangeAspect="1"/>
          </p:cNvPicPr>
          <p:nvPr/>
        </p:nvPicPr>
        <p:blipFill>
          <a:blip r:embed="rId2"/>
          <a:srcRect r="10901"/>
          <a:stretch>
            <a:fillRect/>
          </a:stretch>
        </p:blipFill>
        <p:spPr>
          <a:xfrm>
            <a:off x="241300" y="188912"/>
            <a:ext cx="8670925" cy="6486526"/>
          </a:xfrm>
          <a:prstGeom prst="rect">
            <a:avLst/>
          </a:prstGeom>
          <a:ln w="12700">
            <a:miter lim="400000"/>
          </a:ln>
        </p:spPr>
      </p:pic>
      <p:sp>
        <p:nvSpPr>
          <p:cNvPr id="62" name="Rectangle 7"/>
          <p:cNvSpPr/>
          <p:nvPr/>
        </p:nvSpPr>
        <p:spPr>
          <a:xfrm>
            <a:off x="1331640" y="3933056"/>
            <a:ext cx="7200801" cy="2376265"/>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pic>
        <p:nvPicPr>
          <p:cNvPr id="63" name="Picture 3" descr="Picture 3"/>
          <p:cNvPicPr>
            <a:picLocks noChangeAspect="1"/>
          </p:cNvPicPr>
          <p:nvPr/>
        </p:nvPicPr>
        <p:blipFill>
          <a:blip r:embed="rId3"/>
          <a:stretch>
            <a:fillRect/>
          </a:stretch>
        </p:blipFill>
        <p:spPr>
          <a:xfrm>
            <a:off x="705314" y="188912"/>
            <a:ext cx="3543959" cy="1878013"/>
          </a:xfrm>
          <a:prstGeom prst="rect">
            <a:avLst/>
          </a:prstGeom>
          <a:ln w="12700">
            <a:miter lim="400000"/>
          </a:ln>
        </p:spPr>
      </p:pic>
      <p:sp>
        <p:nvSpPr>
          <p:cNvPr id="64" name="Body Level One…"/>
          <p:cNvSpPr txBox="1">
            <a:spLocks noGrp="1"/>
          </p:cNvSpPr>
          <p:nvPr>
            <p:ph type="body" sz="quarter" idx="1"/>
          </p:nvPr>
        </p:nvSpPr>
        <p:spPr>
          <a:xfrm>
            <a:off x="1835150" y="4292601"/>
            <a:ext cx="5689600" cy="720577"/>
          </a:xfrm>
          <a:prstGeom prst="rect">
            <a:avLst/>
          </a:prstGeom>
        </p:spPr>
        <p:txBody>
          <a:bodyPr/>
          <a:lstStyle>
            <a:lvl1pPr>
              <a:spcBef>
                <a:spcPts val="1000"/>
              </a:spcBef>
              <a:defRPr sz="4400" b="1">
                <a:solidFill>
                  <a:srgbClr val="FFFFFF"/>
                </a:solidFill>
              </a:defRPr>
            </a:lvl1pPr>
            <a:lvl2pPr marL="906235" indent="-449035">
              <a:spcBef>
                <a:spcPts val="1000"/>
              </a:spcBef>
              <a:defRPr sz="4400" b="1">
                <a:solidFill>
                  <a:srgbClr val="FFFFFF"/>
                </a:solidFill>
              </a:defRPr>
            </a:lvl2pPr>
            <a:lvl3pPr marL="1333500" indent="-419100">
              <a:spcBef>
                <a:spcPts val="1000"/>
              </a:spcBef>
              <a:defRPr sz="4400" b="1">
                <a:solidFill>
                  <a:srgbClr val="FFFFFF"/>
                </a:solidFill>
              </a:defRPr>
            </a:lvl3pPr>
            <a:lvl4pPr marL="1874520" indent="-502920">
              <a:spcBef>
                <a:spcPts val="1000"/>
              </a:spcBef>
              <a:defRPr sz="4400" b="1">
                <a:solidFill>
                  <a:srgbClr val="FFFFFF"/>
                </a:solidFill>
              </a:defRPr>
            </a:lvl4pPr>
            <a:lvl5pPr marL="2331720" indent="-502920">
              <a:spcBef>
                <a:spcPts val="1000"/>
              </a:spcBef>
              <a:defRPr sz="44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65" name="Text Placeholder 12"/>
          <p:cNvSpPr>
            <a:spLocks noGrp="1"/>
          </p:cNvSpPr>
          <p:nvPr>
            <p:ph type="body" sz="quarter" idx="13"/>
          </p:nvPr>
        </p:nvSpPr>
        <p:spPr>
          <a:xfrm>
            <a:off x="1835696" y="5013176"/>
            <a:ext cx="5689601" cy="504057"/>
          </a:xfrm>
          <a:prstGeom prst="rect">
            <a:avLst/>
          </a:prstGeom>
        </p:spPr>
        <p:txBody>
          <a:bodyPr/>
          <a:lstStyle/>
          <a:p>
            <a:pPr>
              <a:spcBef>
                <a:spcPts val="600"/>
              </a:spcBef>
              <a:defRPr sz="2800" b="1">
                <a:solidFill>
                  <a:srgbClr val="FFFFFF"/>
                </a:solidFill>
              </a:defRPr>
            </a:pPr>
            <a:endParaRPr/>
          </a:p>
        </p:txBody>
      </p:sp>
      <p:sp>
        <p:nvSpPr>
          <p:cNvPr id="66" name="Text Placeholder 12"/>
          <p:cNvSpPr>
            <a:spLocks noGrp="1"/>
          </p:cNvSpPr>
          <p:nvPr>
            <p:ph type="body" sz="quarter" idx="14"/>
          </p:nvPr>
        </p:nvSpPr>
        <p:spPr>
          <a:xfrm>
            <a:off x="1835696" y="5517231"/>
            <a:ext cx="5689601" cy="504057"/>
          </a:xfrm>
          <a:prstGeom prst="rect">
            <a:avLst/>
          </a:prstGeom>
        </p:spPr>
        <p:txBody>
          <a:bodyPr/>
          <a:lstStyle/>
          <a:p>
            <a:pPr>
              <a:spcBef>
                <a:spcPts val="600"/>
              </a:spcBef>
              <a:defRPr sz="2800" b="1">
                <a:solidFill>
                  <a:srgbClr val="FFFFFF"/>
                </a:solidFill>
              </a:defRPr>
            </a:pPr>
            <a:endParaRP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Slide Whiteboard">
    <p:spTree>
      <p:nvGrpSpPr>
        <p:cNvPr id="1" name=""/>
        <p:cNvGrpSpPr/>
        <p:nvPr/>
      </p:nvGrpSpPr>
      <p:grpSpPr>
        <a:xfrm>
          <a:off x="0" y="0"/>
          <a:ext cx="0" cy="0"/>
          <a:chOff x="0" y="0"/>
          <a:chExt cx="0" cy="0"/>
        </a:xfrm>
      </p:grpSpPr>
      <p:pic>
        <p:nvPicPr>
          <p:cNvPr id="74" name="Picture 2" descr="Picture 2"/>
          <p:cNvPicPr>
            <a:picLocks noChangeAspect="1"/>
          </p:cNvPicPr>
          <p:nvPr/>
        </p:nvPicPr>
        <p:blipFill>
          <a:blip r:embed="rId2"/>
          <a:srcRect t="13853" r="13853"/>
          <a:stretch>
            <a:fillRect/>
          </a:stretch>
        </p:blipFill>
        <p:spPr>
          <a:xfrm>
            <a:off x="241300" y="188913"/>
            <a:ext cx="8670925" cy="6480175"/>
          </a:xfrm>
          <a:prstGeom prst="rect">
            <a:avLst/>
          </a:prstGeom>
          <a:ln w="12700">
            <a:miter lim="400000"/>
          </a:ln>
        </p:spPr>
      </p:pic>
      <p:sp>
        <p:nvSpPr>
          <p:cNvPr id="75" name="Rectangle 8"/>
          <p:cNvSpPr/>
          <p:nvPr/>
        </p:nvSpPr>
        <p:spPr>
          <a:xfrm>
            <a:off x="1331640" y="3933056"/>
            <a:ext cx="7200801" cy="2376265"/>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pic>
        <p:nvPicPr>
          <p:cNvPr id="76" name="Picture 3" descr="Picture 3"/>
          <p:cNvPicPr>
            <a:picLocks noChangeAspect="1"/>
          </p:cNvPicPr>
          <p:nvPr/>
        </p:nvPicPr>
        <p:blipFill>
          <a:blip r:embed="rId3"/>
          <a:stretch>
            <a:fillRect/>
          </a:stretch>
        </p:blipFill>
        <p:spPr>
          <a:xfrm>
            <a:off x="705314" y="188912"/>
            <a:ext cx="3543959" cy="1878013"/>
          </a:xfrm>
          <a:prstGeom prst="rect">
            <a:avLst/>
          </a:prstGeom>
          <a:ln w="12700">
            <a:miter lim="400000"/>
          </a:ln>
        </p:spPr>
      </p:pic>
      <p:sp>
        <p:nvSpPr>
          <p:cNvPr id="77" name="Body Level One…"/>
          <p:cNvSpPr txBox="1">
            <a:spLocks noGrp="1"/>
          </p:cNvSpPr>
          <p:nvPr>
            <p:ph type="body" sz="quarter" idx="1"/>
          </p:nvPr>
        </p:nvSpPr>
        <p:spPr>
          <a:xfrm>
            <a:off x="1835150" y="4292601"/>
            <a:ext cx="5689600" cy="720577"/>
          </a:xfrm>
          <a:prstGeom prst="rect">
            <a:avLst/>
          </a:prstGeom>
        </p:spPr>
        <p:txBody>
          <a:bodyPr/>
          <a:lstStyle>
            <a:lvl1pPr>
              <a:spcBef>
                <a:spcPts val="1000"/>
              </a:spcBef>
              <a:defRPr sz="4400" b="1">
                <a:solidFill>
                  <a:srgbClr val="FFFFFF"/>
                </a:solidFill>
              </a:defRPr>
            </a:lvl1pPr>
            <a:lvl2pPr marL="906235" indent="-449035">
              <a:spcBef>
                <a:spcPts val="1000"/>
              </a:spcBef>
              <a:defRPr sz="4400" b="1">
                <a:solidFill>
                  <a:srgbClr val="FFFFFF"/>
                </a:solidFill>
              </a:defRPr>
            </a:lvl2pPr>
            <a:lvl3pPr marL="1333500" indent="-419100">
              <a:spcBef>
                <a:spcPts val="1000"/>
              </a:spcBef>
              <a:defRPr sz="4400" b="1">
                <a:solidFill>
                  <a:srgbClr val="FFFFFF"/>
                </a:solidFill>
              </a:defRPr>
            </a:lvl3pPr>
            <a:lvl4pPr marL="1874520" indent="-502920">
              <a:spcBef>
                <a:spcPts val="1000"/>
              </a:spcBef>
              <a:defRPr sz="4400" b="1">
                <a:solidFill>
                  <a:srgbClr val="FFFFFF"/>
                </a:solidFill>
              </a:defRPr>
            </a:lvl4pPr>
            <a:lvl5pPr marL="2331720" indent="-502920">
              <a:spcBef>
                <a:spcPts val="1000"/>
              </a:spcBef>
              <a:defRPr sz="44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78" name="Text Placeholder 12"/>
          <p:cNvSpPr>
            <a:spLocks noGrp="1"/>
          </p:cNvSpPr>
          <p:nvPr>
            <p:ph type="body" sz="quarter" idx="13"/>
          </p:nvPr>
        </p:nvSpPr>
        <p:spPr>
          <a:xfrm>
            <a:off x="1835696" y="5013176"/>
            <a:ext cx="5689601" cy="504057"/>
          </a:xfrm>
          <a:prstGeom prst="rect">
            <a:avLst/>
          </a:prstGeom>
        </p:spPr>
        <p:txBody>
          <a:bodyPr/>
          <a:lstStyle/>
          <a:p>
            <a:pPr>
              <a:spcBef>
                <a:spcPts val="600"/>
              </a:spcBef>
              <a:defRPr sz="2800" b="1">
                <a:solidFill>
                  <a:srgbClr val="FFFFFF"/>
                </a:solidFill>
              </a:defRPr>
            </a:pPr>
            <a:endParaRPr/>
          </a:p>
        </p:txBody>
      </p:sp>
      <p:sp>
        <p:nvSpPr>
          <p:cNvPr id="79" name="Text Placeholder 12"/>
          <p:cNvSpPr>
            <a:spLocks noGrp="1"/>
          </p:cNvSpPr>
          <p:nvPr>
            <p:ph type="body" sz="quarter" idx="14"/>
          </p:nvPr>
        </p:nvSpPr>
        <p:spPr>
          <a:xfrm>
            <a:off x="1835696" y="5517231"/>
            <a:ext cx="5689601" cy="504057"/>
          </a:xfrm>
          <a:prstGeom prst="rect">
            <a:avLst/>
          </a:prstGeom>
        </p:spPr>
        <p:txBody>
          <a:bodyPr/>
          <a:lstStyle/>
          <a:p>
            <a:pPr>
              <a:spcBef>
                <a:spcPts val="600"/>
              </a:spcBef>
              <a:defRPr sz="2800" b="1">
                <a:solidFill>
                  <a:srgbClr val="FFFFFF"/>
                </a:solidFill>
              </a:defRPr>
            </a:pPr>
            <a:endParaRP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Slide Lab 2">
    <p:spTree>
      <p:nvGrpSpPr>
        <p:cNvPr id="1" name=""/>
        <p:cNvGrpSpPr/>
        <p:nvPr/>
      </p:nvGrpSpPr>
      <p:grpSpPr>
        <a:xfrm>
          <a:off x="0" y="0"/>
          <a:ext cx="0" cy="0"/>
          <a:chOff x="0" y="0"/>
          <a:chExt cx="0" cy="0"/>
        </a:xfrm>
      </p:grpSpPr>
      <p:pic>
        <p:nvPicPr>
          <p:cNvPr id="87" name="Picture 2" descr="Picture 2"/>
          <p:cNvPicPr>
            <a:picLocks noChangeAspect="1"/>
          </p:cNvPicPr>
          <p:nvPr/>
        </p:nvPicPr>
        <p:blipFill>
          <a:blip r:embed="rId2"/>
          <a:srcRect l="16113" t="7123" r="1154" b="10146"/>
          <a:stretch>
            <a:fillRect/>
          </a:stretch>
        </p:blipFill>
        <p:spPr>
          <a:xfrm>
            <a:off x="241299" y="188912"/>
            <a:ext cx="8670927" cy="6480177"/>
          </a:xfrm>
          <a:prstGeom prst="rect">
            <a:avLst/>
          </a:prstGeom>
          <a:ln w="12700">
            <a:miter lim="400000"/>
          </a:ln>
        </p:spPr>
      </p:pic>
      <p:sp>
        <p:nvSpPr>
          <p:cNvPr id="88" name="Rectangle 8"/>
          <p:cNvSpPr/>
          <p:nvPr/>
        </p:nvSpPr>
        <p:spPr>
          <a:xfrm>
            <a:off x="1331640" y="3933056"/>
            <a:ext cx="7200801" cy="2376265"/>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pic>
        <p:nvPicPr>
          <p:cNvPr id="89" name="Picture 3" descr="Picture 3"/>
          <p:cNvPicPr>
            <a:picLocks noChangeAspect="1"/>
          </p:cNvPicPr>
          <p:nvPr/>
        </p:nvPicPr>
        <p:blipFill>
          <a:blip r:embed="rId3"/>
          <a:stretch>
            <a:fillRect/>
          </a:stretch>
        </p:blipFill>
        <p:spPr>
          <a:xfrm>
            <a:off x="705314" y="188912"/>
            <a:ext cx="3543959" cy="1878013"/>
          </a:xfrm>
          <a:prstGeom prst="rect">
            <a:avLst/>
          </a:prstGeom>
          <a:ln w="12700">
            <a:miter lim="400000"/>
          </a:ln>
        </p:spPr>
      </p:pic>
      <p:sp>
        <p:nvSpPr>
          <p:cNvPr id="90" name="Body Level One…"/>
          <p:cNvSpPr txBox="1">
            <a:spLocks noGrp="1"/>
          </p:cNvSpPr>
          <p:nvPr>
            <p:ph type="body" sz="quarter" idx="1"/>
          </p:nvPr>
        </p:nvSpPr>
        <p:spPr>
          <a:xfrm>
            <a:off x="1835150" y="4292601"/>
            <a:ext cx="5689600" cy="720577"/>
          </a:xfrm>
          <a:prstGeom prst="rect">
            <a:avLst/>
          </a:prstGeom>
        </p:spPr>
        <p:txBody>
          <a:bodyPr/>
          <a:lstStyle>
            <a:lvl1pPr>
              <a:spcBef>
                <a:spcPts val="1000"/>
              </a:spcBef>
              <a:defRPr sz="4400" b="1">
                <a:solidFill>
                  <a:srgbClr val="FFFFFF"/>
                </a:solidFill>
              </a:defRPr>
            </a:lvl1pPr>
            <a:lvl2pPr marL="906235" indent="-449035">
              <a:spcBef>
                <a:spcPts val="1000"/>
              </a:spcBef>
              <a:defRPr sz="4400" b="1">
                <a:solidFill>
                  <a:srgbClr val="FFFFFF"/>
                </a:solidFill>
              </a:defRPr>
            </a:lvl2pPr>
            <a:lvl3pPr marL="1333500" indent="-419100">
              <a:spcBef>
                <a:spcPts val="1000"/>
              </a:spcBef>
              <a:defRPr sz="4400" b="1">
                <a:solidFill>
                  <a:srgbClr val="FFFFFF"/>
                </a:solidFill>
              </a:defRPr>
            </a:lvl3pPr>
            <a:lvl4pPr marL="1874520" indent="-502920">
              <a:spcBef>
                <a:spcPts val="1000"/>
              </a:spcBef>
              <a:defRPr sz="4400" b="1">
                <a:solidFill>
                  <a:srgbClr val="FFFFFF"/>
                </a:solidFill>
              </a:defRPr>
            </a:lvl4pPr>
            <a:lvl5pPr marL="2331720" indent="-502920">
              <a:spcBef>
                <a:spcPts val="1000"/>
              </a:spcBef>
              <a:defRPr sz="44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91" name="Text Placeholder 12"/>
          <p:cNvSpPr>
            <a:spLocks noGrp="1"/>
          </p:cNvSpPr>
          <p:nvPr>
            <p:ph type="body" sz="quarter" idx="13"/>
          </p:nvPr>
        </p:nvSpPr>
        <p:spPr>
          <a:xfrm>
            <a:off x="1835696" y="5013176"/>
            <a:ext cx="5689601" cy="504057"/>
          </a:xfrm>
          <a:prstGeom prst="rect">
            <a:avLst/>
          </a:prstGeom>
        </p:spPr>
        <p:txBody>
          <a:bodyPr/>
          <a:lstStyle/>
          <a:p>
            <a:pPr>
              <a:spcBef>
                <a:spcPts val="600"/>
              </a:spcBef>
              <a:defRPr sz="2800" b="1">
                <a:solidFill>
                  <a:srgbClr val="FFFFFF"/>
                </a:solidFill>
              </a:defRPr>
            </a:pPr>
            <a:endParaRPr/>
          </a:p>
        </p:txBody>
      </p:sp>
      <p:sp>
        <p:nvSpPr>
          <p:cNvPr id="92" name="Text Placeholder 12"/>
          <p:cNvSpPr>
            <a:spLocks noGrp="1"/>
          </p:cNvSpPr>
          <p:nvPr>
            <p:ph type="body" sz="quarter" idx="14"/>
          </p:nvPr>
        </p:nvSpPr>
        <p:spPr>
          <a:xfrm>
            <a:off x="1835696" y="5517231"/>
            <a:ext cx="5689601" cy="504057"/>
          </a:xfrm>
          <a:prstGeom prst="rect">
            <a:avLst/>
          </a:prstGeom>
        </p:spPr>
        <p:txBody>
          <a:bodyPr/>
          <a:lstStyle/>
          <a:p>
            <a:pPr>
              <a:spcBef>
                <a:spcPts val="600"/>
              </a:spcBef>
              <a:defRPr sz="2800" b="1">
                <a:solidFill>
                  <a:srgbClr val="FFFFFF"/>
                </a:solidFill>
              </a:defRPr>
            </a:pPr>
            <a:endParaRP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and text colour background">
    <p:spTree>
      <p:nvGrpSpPr>
        <p:cNvPr id="1" name=""/>
        <p:cNvGrpSpPr/>
        <p:nvPr/>
      </p:nvGrpSpPr>
      <p:grpSpPr>
        <a:xfrm>
          <a:off x="0" y="0"/>
          <a:ext cx="0" cy="0"/>
          <a:chOff x="0" y="0"/>
          <a:chExt cx="0" cy="0"/>
        </a:xfrm>
      </p:grpSpPr>
      <p:sp>
        <p:nvSpPr>
          <p:cNvPr id="100" name="Rectangle 3"/>
          <p:cNvSpPr/>
          <p:nvPr/>
        </p:nvSpPr>
        <p:spPr>
          <a:xfrm>
            <a:off x="341313" y="404813"/>
            <a:ext cx="8370886" cy="5400676"/>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pic>
        <p:nvPicPr>
          <p:cNvPr id="101" name="Picture 3" descr="Picture 3"/>
          <p:cNvPicPr>
            <a:picLocks noChangeAspect="1"/>
          </p:cNvPicPr>
          <p:nvPr/>
        </p:nvPicPr>
        <p:blipFill>
          <a:blip r:embed="rId2"/>
          <a:stretch>
            <a:fillRect/>
          </a:stretch>
        </p:blipFill>
        <p:spPr>
          <a:xfrm>
            <a:off x="395288" y="6092825"/>
            <a:ext cx="1476376" cy="669925"/>
          </a:xfrm>
          <a:prstGeom prst="rect">
            <a:avLst/>
          </a:prstGeom>
          <a:ln w="12700">
            <a:miter lim="400000"/>
          </a:ln>
        </p:spPr>
      </p:pic>
      <p:sp>
        <p:nvSpPr>
          <p:cNvPr id="102" name="Body Level One…"/>
          <p:cNvSpPr txBox="1">
            <a:spLocks noGrp="1"/>
          </p:cNvSpPr>
          <p:nvPr>
            <p:ph type="body" sz="quarter" idx="1"/>
          </p:nvPr>
        </p:nvSpPr>
        <p:spPr>
          <a:xfrm>
            <a:off x="746310" y="620687"/>
            <a:ext cx="7560891" cy="1008113"/>
          </a:xfrm>
          <a:prstGeom prst="rect">
            <a:avLst/>
          </a:prstGeom>
        </p:spPr>
        <p:txBody>
          <a:bodyPr/>
          <a:lstStyle>
            <a:lvl1pPr>
              <a:spcBef>
                <a:spcPts val="900"/>
              </a:spcBef>
              <a:defRPr sz="4000" b="1">
                <a:solidFill>
                  <a:srgbClr val="FFFFFF"/>
                </a:solidFill>
              </a:defRPr>
            </a:lvl1pPr>
            <a:lvl2pPr marL="865414" indent="-408214">
              <a:spcBef>
                <a:spcPts val="900"/>
              </a:spcBef>
              <a:defRPr sz="4000" b="1">
                <a:solidFill>
                  <a:srgbClr val="FFFFFF"/>
                </a:solidFill>
              </a:defRPr>
            </a:lvl2pPr>
            <a:lvl3pPr marL="1295400" indent="-381000">
              <a:spcBef>
                <a:spcPts val="900"/>
              </a:spcBef>
              <a:defRPr sz="4000" b="1">
                <a:solidFill>
                  <a:srgbClr val="FFFFFF"/>
                </a:solidFill>
              </a:defRPr>
            </a:lvl3pPr>
            <a:lvl4pPr marL="1828800" indent="-457200">
              <a:spcBef>
                <a:spcPts val="900"/>
              </a:spcBef>
              <a:defRPr sz="4000" b="1">
                <a:solidFill>
                  <a:srgbClr val="FFFFFF"/>
                </a:solidFill>
              </a:defRPr>
            </a:lvl4pPr>
            <a:lvl5pPr marL="2286000" indent="-457200">
              <a:spcBef>
                <a:spcPts val="900"/>
              </a:spcBef>
              <a:defRPr sz="40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03" name="Text Placeholder 2"/>
          <p:cNvSpPr>
            <a:spLocks noGrp="1"/>
          </p:cNvSpPr>
          <p:nvPr>
            <p:ph type="body" sz="quarter" idx="13"/>
          </p:nvPr>
        </p:nvSpPr>
        <p:spPr>
          <a:xfrm>
            <a:off x="3707903" y="6427787"/>
            <a:ext cx="5112569" cy="334963"/>
          </a:xfrm>
          <a:prstGeom prst="rect">
            <a:avLst/>
          </a:prstGeom>
        </p:spPr>
        <p:txBody>
          <a:bodyPr/>
          <a:lstStyle/>
          <a:p>
            <a:pPr algn="r">
              <a:spcBef>
                <a:spcPts val="300"/>
              </a:spcBef>
              <a:defRPr sz="1400" b="1"/>
            </a:pPr>
            <a:endParaRP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and text blank background">
    <p:spTree>
      <p:nvGrpSpPr>
        <p:cNvPr id="1" name=""/>
        <p:cNvGrpSpPr/>
        <p:nvPr/>
      </p:nvGrpSpPr>
      <p:grpSpPr>
        <a:xfrm>
          <a:off x="0" y="0"/>
          <a:ext cx="0" cy="0"/>
          <a:chOff x="0" y="0"/>
          <a:chExt cx="0" cy="0"/>
        </a:xfrm>
      </p:grpSpPr>
      <p:sp>
        <p:nvSpPr>
          <p:cNvPr id="111" name="Rectangle 3"/>
          <p:cNvSpPr/>
          <p:nvPr/>
        </p:nvSpPr>
        <p:spPr>
          <a:xfrm>
            <a:off x="755649" y="476250"/>
            <a:ext cx="7561265" cy="1008063"/>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pic>
        <p:nvPicPr>
          <p:cNvPr id="112" name="Picture 3" descr="Picture 3"/>
          <p:cNvPicPr>
            <a:picLocks noChangeAspect="1"/>
          </p:cNvPicPr>
          <p:nvPr/>
        </p:nvPicPr>
        <p:blipFill>
          <a:blip r:embed="rId2"/>
          <a:stretch>
            <a:fillRect/>
          </a:stretch>
        </p:blipFill>
        <p:spPr>
          <a:xfrm>
            <a:off x="395288" y="6092825"/>
            <a:ext cx="1476376" cy="669925"/>
          </a:xfrm>
          <a:prstGeom prst="rect">
            <a:avLst/>
          </a:prstGeom>
          <a:ln w="12700">
            <a:miter lim="400000"/>
          </a:ln>
        </p:spPr>
      </p:pic>
      <p:sp>
        <p:nvSpPr>
          <p:cNvPr id="113" name="Rectangle 7"/>
          <p:cNvSpPr/>
          <p:nvPr/>
        </p:nvSpPr>
        <p:spPr>
          <a:xfrm flipV="1">
            <a:off x="395288" y="5884862"/>
            <a:ext cx="8316911" cy="71438"/>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sp>
        <p:nvSpPr>
          <p:cNvPr id="114" name="Body Level One…"/>
          <p:cNvSpPr txBox="1">
            <a:spLocks noGrp="1"/>
          </p:cNvSpPr>
          <p:nvPr>
            <p:ph type="body" sz="quarter" idx="1"/>
          </p:nvPr>
        </p:nvSpPr>
        <p:spPr>
          <a:xfrm>
            <a:off x="746310" y="620689"/>
            <a:ext cx="7560891" cy="720080"/>
          </a:xfrm>
          <a:prstGeom prst="rect">
            <a:avLst/>
          </a:prstGeom>
        </p:spPr>
        <p:txBody>
          <a:bodyPr/>
          <a:lstStyle>
            <a:lvl1pPr>
              <a:spcBef>
                <a:spcPts val="900"/>
              </a:spcBef>
              <a:defRPr sz="4000" b="1">
                <a:solidFill>
                  <a:srgbClr val="FFFFFF"/>
                </a:solidFill>
              </a:defRPr>
            </a:lvl1pPr>
            <a:lvl2pPr marL="865414" indent="-408214">
              <a:spcBef>
                <a:spcPts val="900"/>
              </a:spcBef>
              <a:defRPr sz="4000" b="1">
                <a:solidFill>
                  <a:srgbClr val="FFFFFF"/>
                </a:solidFill>
              </a:defRPr>
            </a:lvl2pPr>
            <a:lvl3pPr marL="1295400" indent="-381000">
              <a:spcBef>
                <a:spcPts val="900"/>
              </a:spcBef>
              <a:defRPr sz="4000" b="1">
                <a:solidFill>
                  <a:srgbClr val="FFFFFF"/>
                </a:solidFill>
              </a:defRPr>
            </a:lvl3pPr>
            <a:lvl4pPr marL="1828800" indent="-457200">
              <a:spcBef>
                <a:spcPts val="900"/>
              </a:spcBef>
              <a:defRPr sz="4000" b="1">
                <a:solidFill>
                  <a:srgbClr val="FFFFFF"/>
                </a:solidFill>
              </a:defRPr>
            </a:lvl4pPr>
            <a:lvl5pPr marL="2286000" indent="-457200">
              <a:spcBef>
                <a:spcPts val="900"/>
              </a:spcBef>
              <a:defRPr sz="40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15" name="Text Placeholder 2"/>
          <p:cNvSpPr>
            <a:spLocks noGrp="1"/>
          </p:cNvSpPr>
          <p:nvPr>
            <p:ph type="body" sz="quarter" idx="13"/>
          </p:nvPr>
        </p:nvSpPr>
        <p:spPr>
          <a:xfrm>
            <a:off x="3707903" y="6427787"/>
            <a:ext cx="5112569" cy="334963"/>
          </a:xfrm>
          <a:prstGeom prst="rect">
            <a:avLst/>
          </a:prstGeom>
        </p:spPr>
        <p:txBody>
          <a:bodyPr/>
          <a:lstStyle/>
          <a:p>
            <a:pPr algn="r">
              <a:spcBef>
                <a:spcPts val="300"/>
              </a:spcBef>
              <a:defRPr sz="1400" b="1"/>
            </a:pPr>
            <a:endParaRPr/>
          </a:p>
        </p:txBody>
      </p:sp>
      <p:sp>
        <p:nvSpPr>
          <p:cNvPr id="1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Picture 1"/>
          <p:cNvPicPr>
            <a:picLocks noChangeAspect="1"/>
          </p:cNvPicPr>
          <p:nvPr/>
        </p:nvPicPr>
        <p:blipFill>
          <a:blip r:embed="rId18"/>
          <a:stretch>
            <a:fillRect/>
          </a:stretch>
        </p:blipFill>
        <p:spPr>
          <a:xfrm>
            <a:off x="395288" y="6092825"/>
            <a:ext cx="1476376" cy="669925"/>
          </a:xfrm>
          <a:prstGeom prst="rect">
            <a:avLst/>
          </a:prstGeom>
          <a:ln w="12700">
            <a:miter lim="400000"/>
          </a:ln>
        </p:spPr>
      </p:pic>
      <p:sp>
        <p:nvSpPr>
          <p:cNvPr id="3" name="Rectangle 4"/>
          <p:cNvSpPr/>
          <p:nvPr/>
        </p:nvSpPr>
        <p:spPr>
          <a:xfrm flipV="1">
            <a:off x="395288" y="5884862"/>
            <a:ext cx="8316911" cy="71438"/>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sp>
        <p:nvSpPr>
          <p:cNvPr id="4" name="Body Level One…"/>
          <p:cNvSpPr txBox="1">
            <a:spLocks noGrp="1"/>
          </p:cNvSpPr>
          <p:nvPr>
            <p:ph type="body" idx="1"/>
          </p:nvPr>
        </p:nvSpPr>
        <p:spPr>
          <a:xfrm>
            <a:off x="395288" y="476250"/>
            <a:ext cx="8316912" cy="525621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Title Text"/>
          <p:cNvSpPr txBox="1">
            <a:spLocks noGrp="1"/>
          </p:cNvSpPr>
          <p:nvPr>
            <p:ph type="title"/>
          </p:nvPr>
        </p:nvSpPr>
        <p:spPr>
          <a:xfrm>
            <a:off x="457200" y="274637"/>
            <a:ext cx="8229600" cy="1143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ctr"/>
          <a:lstStyle/>
          <a:p>
            <a:r>
              <a:t>Title Text</a:t>
            </a:r>
          </a:p>
        </p:txBody>
      </p:sp>
      <p:sp>
        <p:nvSpPr>
          <p:cNvPr id="6" name="Slide Number"/>
          <p:cNvSpPr txBox="1">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0" marR="0" indent="0" algn="l" defTabSz="914400" rtl="0" latinLnBrk="0">
        <a:lnSpc>
          <a:spcPct val="100000"/>
        </a:lnSpc>
        <a:spcBef>
          <a:spcPts val="5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Calibri"/>
        </a:defRPr>
      </a:lvl1pPr>
      <a:lvl2pPr marL="702128" marR="0" indent="-244928"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mn-lt"/>
          <a:ea typeface="+mn-ea"/>
          <a:cs typeface="+mn-cs"/>
          <a:sym typeface="Calibri"/>
        </a:defRPr>
      </a:lvl2pPr>
      <a:lvl3pPr marL="1143000" marR="0" indent="-2286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mn-lt"/>
          <a:ea typeface="+mn-ea"/>
          <a:cs typeface="+mn-cs"/>
          <a:sym typeface="Calibri"/>
        </a:defRPr>
      </a:lvl3pPr>
      <a:lvl4pPr marL="1645920" marR="0" indent="-27432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mn-lt"/>
          <a:ea typeface="+mn-ea"/>
          <a:cs typeface="+mn-cs"/>
          <a:sym typeface="Calibri"/>
        </a:defRPr>
      </a:lvl4pPr>
      <a:lvl5pPr marL="2103120" marR="0" indent="-27432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mn-lt"/>
          <a:ea typeface="+mn-ea"/>
          <a:cs typeface="+mn-cs"/>
          <a:sym typeface="Calibri"/>
        </a:defRPr>
      </a:lvl5pPr>
      <a:lvl6pPr marL="2560320" marR="0" indent="-27432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mn-lt"/>
          <a:ea typeface="+mn-ea"/>
          <a:cs typeface="+mn-cs"/>
          <a:sym typeface="Calibri"/>
        </a:defRPr>
      </a:lvl6pPr>
      <a:lvl7pPr marL="3017520" marR="0" indent="-27432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mn-lt"/>
          <a:ea typeface="+mn-ea"/>
          <a:cs typeface="+mn-cs"/>
          <a:sym typeface="Calibri"/>
        </a:defRPr>
      </a:lvl7pPr>
      <a:lvl8pPr marL="3474720" marR="0" indent="-27432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mn-lt"/>
          <a:ea typeface="+mn-ea"/>
          <a:cs typeface="+mn-cs"/>
          <a:sym typeface="Calibri"/>
        </a:defRPr>
      </a:lvl8pPr>
      <a:lvl9pPr marL="3931920" marR="0" indent="-27432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png"/><Relationship Id="rId5" Type="http://schemas.openxmlformats.org/officeDocument/2006/relationships/hyperlink" Target="https://apps.maynoothuniversity.ie/timetable/?TARGET=DEPARTMENT&amp;MODE=STEP_LANDING" TargetMode="External"/><Relationship Id="rId4" Type="http://schemas.openxmlformats.org/officeDocument/2006/relationships/hyperlink" Target="https://www.maynoothuniversity.ie/department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apps.maynoothuniversity.ie/timetabl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hyperlink" Target="https://apps.maynoothuniversity.ie/timetabl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hyperlink" Target="https://www.maynoothuniversity.ie/timetabling" TargetMode="Externa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slide" Target="slide6.xml"/><Relationship Id="rId5" Type="http://schemas.openxmlformats.org/officeDocument/2006/relationships/hyperlink" Target="https://apps.maynoothuniversity.ie/courses/?TARGET=CS&amp;MODE=SEARCH" TargetMode="External"/><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timetable@mu.i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8.png"/><Relationship Id="rId5" Type="http://schemas.openxmlformats.org/officeDocument/2006/relationships/hyperlink" Target="https://apps.maynoothuniversity.ie/courses/?TARGET=CS&amp;MODE=SEARCH" TargetMode="Externa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8.png"/><Relationship Id="rId5" Type="http://schemas.openxmlformats.org/officeDocument/2006/relationships/hyperlink" Target="https://apps.maynoothuniversity.ie/courses/?TARGET=MODULE&amp;MODE=VIEW&amp;MODULE_CODE=GY222&amp;YEAR=2024" TargetMode="External"/><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hyperlink" Target="https://apps.maynoothuniversity.ie/courses/?TARGET=MODULE&amp;MODE=VIEW&amp;MODULE_CODE=PS355&amp;YEAR=2024#ANCHOR_SEARCH" TargetMode="Externa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hyperlink" Target="https://apps.maynoothuniversity.ie/courses/?TARGET=MODULE&amp;MODE=VIEW&amp;MODULE_CODE=PS255&amp;YEAR=2024#ANCHOR_SEARCH" TargetMode="External"/><Relationship Id="rId5" Type="http://schemas.openxmlformats.org/officeDocument/2006/relationships/hyperlink" Target="https://www.maynoothuniversity.ie/sites/default/files/assets/document/FINAL%20Undergraduate%20Prospectus%202024%20WEB%20version%20with%20Finance%2012.10.23.pdf" TargetMode="External"/><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https://apps.maynoothuniversity.ie/courses/?TARGET=MODULE&amp;MODE=VIEW&amp;MODULE_CODE=GY699HI&amp;YEAR=2024" TargetMode="External"/><Relationship Id="rId5" Type="http://schemas.openxmlformats.org/officeDocument/2006/relationships/hyperlink" Target="https://apps.maynoothuniversity.ie/courses/?TARGET=MODULE&amp;MODE=VIEW&amp;MODULE_CODE=GY333&amp;YEAR=2024" TargetMode="External"/><Relationship Id="rId4" Type="http://schemas.openxmlformats.org/officeDocument/2006/relationships/hyperlink" Target="https://www.maynoothuniversity.ie/departments"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https://apps.maynoothuniversity.ie/coursesinternal/?TARGET=QS&amp;MODE=VIEW&amp;QUALIFICATION_CODE=SOC&amp;OFFERING_CODE=U_OCCASIONAL&amp;SUBJECT_CODE=&amp;TARGET_SOURCE=CS&amp;KEYWORD=soc" TargetMode="External"/><Relationship Id="rId5" Type="http://schemas.openxmlformats.org/officeDocument/2006/relationships/hyperlink" Target="https://apps.maynoothuniversity.ie/coursesinternal/?TARGET=QS&amp;MODE=VIEW&amp;QUALIFICATION_CODE=INTOC&amp;OFFERING_CODE=U_CERTIFICATE&amp;SUBJECT_CODE=&amp;TARGET_SOURCE=CS&amp;KEYWORD=intoc" TargetMode="External"/><Relationship Id="rId4" Type="http://schemas.openxmlformats.org/officeDocument/2006/relationships/hyperlink" Target="https://apps.maynoothuniversity.ie/courses/?TARGET=CS&amp;MODE=SEAR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Text Placeholder 1"/>
          <p:cNvSpPr txBox="1">
            <a:spLocks noGrp="1"/>
          </p:cNvSpPr>
          <p:nvPr>
            <p:ph type="body" sz="quarter" idx="1"/>
          </p:nvPr>
        </p:nvSpPr>
        <p:spPr>
          <a:xfrm>
            <a:off x="1835150" y="4292601"/>
            <a:ext cx="5689600" cy="1202943"/>
          </a:xfrm>
          <a:prstGeom prst="rect">
            <a:avLst/>
          </a:prstGeom>
        </p:spPr>
        <p:txBody>
          <a:bodyPr>
            <a:normAutofit/>
          </a:bodyPr>
          <a:lstStyle>
            <a:lvl1pPr defTabSz="685800">
              <a:spcBef>
                <a:spcPts val="700"/>
              </a:spcBef>
              <a:defRPr sz="3300"/>
            </a:lvl1pPr>
          </a:lstStyle>
          <a:p>
            <a:r>
              <a:rPr dirty="0"/>
              <a:t>Timetable</a:t>
            </a:r>
            <a:r>
              <a:rPr lang="en-GB" dirty="0"/>
              <a:t> Questions &amp; Answers</a:t>
            </a:r>
          </a:p>
          <a:p>
            <a:r>
              <a:rPr lang="en-GB" dirty="0"/>
              <a:t>International Students</a:t>
            </a:r>
            <a:endParaRPr dirty="0"/>
          </a:p>
        </p:txBody>
      </p:sp>
      <p:pic>
        <p:nvPicPr>
          <p:cNvPr id="5" name="Audio 4">
            <a:hlinkClick r:id="" action="ppaction://media"/>
            <a:extLst>
              <a:ext uri="{FF2B5EF4-FFF2-40B4-BE49-F238E27FC236}">
                <a16:creationId xmlns:a16="http://schemas.microsoft.com/office/drawing/2014/main" id="{6696D4B9-5588-2D23-CFF2-4C8D5F4378B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1700" y="6235700"/>
            <a:ext cx="406400" cy="406400"/>
          </a:xfrm>
          <a:prstGeom prst="rect">
            <a:avLst/>
          </a:prstGeom>
        </p:spPr>
      </p:pic>
    </p:spTree>
  </p:cSld>
  <p:clrMapOvr>
    <a:masterClrMapping/>
  </p:clrMapOvr>
  <p:transition spd="med" advTm="370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68367"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ext Placeholder 1"/>
          <p:cNvSpPr txBox="1">
            <a:spLocks noGrp="1"/>
          </p:cNvSpPr>
          <p:nvPr>
            <p:ph type="body" sz="quarter" idx="1"/>
          </p:nvPr>
        </p:nvSpPr>
        <p:spPr>
          <a:xfrm>
            <a:off x="746311" y="620688"/>
            <a:ext cx="7560889" cy="576288"/>
          </a:xfrm>
          <a:prstGeom prst="rect">
            <a:avLst/>
          </a:prstGeom>
        </p:spPr>
        <p:txBody>
          <a:bodyPr>
            <a:normAutofit/>
          </a:bodyPr>
          <a:lstStyle>
            <a:lvl1pPr defTabSz="868680">
              <a:defRPr sz="3800"/>
            </a:lvl1pPr>
          </a:lstStyle>
          <a:p>
            <a:r>
              <a:rPr lang="en-GB" sz="2400" dirty="0"/>
              <a:t>How can I see class times before I register my choices?</a:t>
            </a:r>
            <a:endParaRPr sz="2400" dirty="0"/>
          </a:p>
        </p:txBody>
      </p:sp>
      <p:sp>
        <p:nvSpPr>
          <p:cNvPr id="212" name="Content Placeholder 2"/>
          <p:cNvSpPr txBox="1"/>
          <p:nvPr/>
        </p:nvSpPr>
        <p:spPr>
          <a:xfrm>
            <a:off x="755649" y="1412776"/>
            <a:ext cx="7561265" cy="424824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normAutofit lnSpcReduction="10000"/>
          </a:bodyPr>
          <a:lstStyle/>
          <a:p>
            <a:pPr marL="342900" indent="-342900">
              <a:spcBef>
                <a:spcPts val="400"/>
              </a:spcBef>
              <a:buSzPct val="100000"/>
              <a:buFont typeface="Arial"/>
              <a:buChar char="•"/>
            </a:pPr>
            <a:r>
              <a:rPr lang="en-GB"/>
              <a:t>Note: if a module is timetabled centrally – the timetable will show on the module descriptor.</a:t>
            </a:r>
          </a:p>
          <a:p>
            <a:pPr marL="342900" indent="-342900">
              <a:spcBef>
                <a:spcPts val="400"/>
              </a:spcBef>
              <a:buSzPct val="100000"/>
              <a:buFont typeface="Arial"/>
              <a:buChar char="•"/>
            </a:pPr>
            <a:r>
              <a:rPr lang="en-GB"/>
              <a:t>If it is not timetabled centrally, students should contact the relevant academic department – </a:t>
            </a:r>
            <a:r>
              <a:rPr lang="en-GB">
                <a:hlinkClick r:id="rId4"/>
              </a:rPr>
              <a:t>links here </a:t>
            </a:r>
            <a:endParaRPr lang="en-GB"/>
          </a:p>
          <a:p>
            <a:pPr marL="342900" indent="-342900">
              <a:spcBef>
                <a:spcPts val="400"/>
              </a:spcBef>
              <a:buSzPct val="100000"/>
              <a:buFont typeface="Arial"/>
              <a:buChar char="•"/>
            </a:pPr>
            <a:r>
              <a:rPr lang="en-GB"/>
              <a:t>It is also possible to view a number of modules at the same time – go to the </a:t>
            </a:r>
            <a:r>
              <a:rPr lang="en-GB">
                <a:hlinkClick r:id="rId5"/>
              </a:rPr>
              <a:t>Departments link on the Timetable Viewer</a:t>
            </a:r>
            <a:endParaRPr lang="en-GB"/>
          </a:p>
          <a:p>
            <a:pPr marL="342900" indent="-342900">
              <a:spcBef>
                <a:spcPts val="400"/>
              </a:spcBef>
              <a:buSzPct val="100000"/>
              <a:buFont typeface="Arial"/>
              <a:buChar char="•"/>
            </a:pPr>
            <a:r>
              <a:rPr lang="en-GB"/>
              <a:t>Click on the relevant department or School (this is listed against all modules in each module descriptor)</a:t>
            </a:r>
          </a:p>
          <a:p>
            <a:pPr marL="342900" indent="-342900">
              <a:spcBef>
                <a:spcPts val="400"/>
              </a:spcBef>
              <a:buSzPct val="100000"/>
              <a:buFont typeface="Arial"/>
              <a:buChar char="•"/>
            </a:pPr>
            <a:r>
              <a:rPr lang="en-GB"/>
              <a:t> </a:t>
            </a:r>
            <a:r>
              <a:rPr lang="en-GB" i="1"/>
              <a:t>Do not select a Course, </a:t>
            </a:r>
            <a:r>
              <a:rPr lang="en-GB"/>
              <a:t>press the Continue button</a:t>
            </a:r>
          </a:p>
          <a:p>
            <a:pPr marL="342900" indent="-342900">
              <a:spcBef>
                <a:spcPts val="400"/>
              </a:spcBef>
              <a:buSzPct val="100000"/>
              <a:buFont typeface="Arial"/>
              <a:buChar char="•"/>
            </a:pPr>
            <a:r>
              <a:rPr lang="en-GB" i="1"/>
              <a:t>Do not select a Programme, </a:t>
            </a:r>
            <a:r>
              <a:rPr lang="en-GB"/>
              <a:t>press the Continue button</a:t>
            </a:r>
          </a:p>
          <a:p>
            <a:pPr marL="342900" indent="-342900">
              <a:spcBef>
                <a:spcPts val="400"/>
              </a:spcBef>
              <a:buSzPct val="100000"/>
              <a:buFont typeface="Arial"/>
              <a:buChar char="•"/>
            </a:pPr>
            <a:r>
              <a:rPr lang="en-GB"/>
              <a:t>If you are here for one semester, choose either semester one or two, then press Continue</a:t>
            </a:r>
          </a:p>
          <a:p>
            <a:pPr marL="342900" indent="-342900">
              <a:spcBef>
                <a:spcPts val="400"/>
              </a:spcBef>
              <a:buSzPct val="100000"/>
              <a:buFont typeface="Arial"/>
              <a:buChar char="•"/>
            </a:pPr>
            <a:r>
              <a:rPr lang="en-GB"/>
              <a:t>Then choose the modules you are interested in from the list you have looked at on </a:t>
            </a:r>
            <a:r>
              <a:rPr lang="en-GB" err="1"/>
              <a:t>Coursefinder</a:t>
            </a:r>
            <a:endParaRPr lang="en-GB"/>
          </a:p>
        </p:txBody>
      </p:sp>
      <p:sp>
        <p:nvSpPr>
          <p:cNvPr id="213" name="Text Placeholder 3"/>
          <p:cNvSpPr>
            <a:spLocks noGrp="1"/>
          </p:cNvSpPr>
          <p:nvPr>
            <p:ph type="body" idx="13"/>
          </p:nvPr>
        </p:nvSpPr>
        <p:spPr>
          <a:prstGeom prst="rect">
            <a:avLst/>
          </a:prstGeom>
        </p:spPr>
        <p:txBody>
          <a:bodyPr/>
          <a:lstStyle/>
          <a:p>
            <a:pPr algn="r">
              <a:spcBef>
                <a:spcPts val="300"/>
              </a:spcBef>
              <a:defRPr sz="1400" b="1"/>
            </a:pPr>
            <a:r>
              <a:rPr lang="en-GB" sz="1200" dirty="0"/>
              <a:t>Timetabling Office – Timetable@mu.ie</a:t>
            </a:r>
          </a:p>
          <a:p>
            <a:pPr algn="r">
              <a:spcBef>
                <a:spcPts val="300"/>
              </a:spcBef>
              <a:defRPr sz="1400" b="1"/>
            </a:pPr>
            <a:endParaRPr dirty="0"/>
          </a:p>
        </p:txBody>
      </p:sp>
      <p:pic>
        <p:nvPicPr>
          <p:cNvPr id="2" name="Audio 1">
            <a:hlinkClick r:id="" action="ppaction://media"/>
            <a:extLst>
              <a:ext uri="{FF2B5EF4-FFF2-40B4-BE49-F238E27FC236}">
                <a16:creationId xmlns:a16="http://schemas.microsoft.com/office/drawing/2014/main" id="{8AF2F447-4E03-7643-58F8-4D9082587F3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617195489"/>
      </p:ext>
    </p:extLst>
  </p:cSld>
  <p:clrMapOvr>
    <a:masterClrMapping/>
  </p:clrMapOvr>
  <p:transition spd="med" advTm="1466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5377AB-3375-7C07-CDCF-00B44DEB0C9F}"/>
              </a:ext>
            </a:extLst>
          </p:cNvPr>
          <p:cNvSpPr>
            <a:spLocks noGrp="1"/>
          </p:cNvSpPr>
          <p:nvPr>
            <p:ph type="body" sz="quarter" idx="1"/>
          </p:nvPr>
        </p:nvSpPr>
        <p:spPr/>
        <p:txBody>
          <a:bodyPr>
            <a:normAutofit lnSpcReduction="10000"/>
          </a:bodyPr>
          <a:lstStyle/>
          <a:p>
            <a:r>
              <a:rPr lang="en-GB" dirty="0"/>
              <a:t>Timetable – links and how to use</a:t>
            </a:r>
            <a:endParaRPr lang="en-IE" dirty="0"/>
          </a:p>
        </p:txBody>
      </p:sp>
      <p:sp>
        <p:nvSpPr>
          <p:cNvPr id="3" name="Text Placeholder 2">
            <a:extLst>
              <a:ext uri="{FF2B5EF4-FFF2-40B4-BE49-F238E27FC236}">
                <a16:creationId xmlns:a16="http://schemas.microsoft.com/office/drawing/2014/main" id="{7CF4D769-3A6F-F892-A1A5-23536E01BA57}"/>
              </a:ext>
            </a:extLst>
          </p:cNvPr>
          <p:cNvSpPr>
            <a:spLocks noGrp="1"/>
          </p:cNvSpPr>
          <p:nvPr>
            <p:ph type="body" sz="quarter" idx="13"/>
          </p:nvPr>
        </p:nvSpPr>
        <p:spPr/>
        <p:txBody>
          <a:bodyPr>
            <a:normAutofit fontScale="77500" lnSpcReduction="20000"/>
          </a:bodyPr>
          <a:lstStyle/>
          <a:p>
            <a:r>
              <a:rPr lang="en-GB" dirty="0"/>
              <a:t>Timetabling Office – Timetable@mu.ie</a:t>
            </a:r>
            <a:endParaRPr lang="en-IE" dirty="0"/>
          </a:p>
        </p:txBody>
      </p:sp>
      <p:sp>
        <p:nvSpPr>
          <p:cNvPr id="5" name="TextBox 4">
            <a:extLst>
              <a:ext uri="{FF2B5EF4-FFF2-40B4-BE49-F238E27FC236}">
                <a16:creationId xmlns:a16="http://schemas.microsoft.com/office/drawing/2014/main" id="{BF6DC582-61E3-F226-3870-579D8972D134}"/>
              </a:ext>
            </a:extLst>
          </p:cNvPr>
          <p:cNvSpPr txBox="1"/>
          <p:nvPr/>
        </p:nvSpPr>
        <p:spPr>
          <a:xfrm>
            <a:off x="746310" y="1591056"/>
            <a:ext cx="7560890" cy="20015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spcBef>
                <a:spcPts val="400"/>
              </a:spcBef>
              <a:buSzPct val="100000"/>
              <a:buFont typeface="Arial"/>
              <a:buChar char="•"/>
            </a:pPr>
            <a:r>
              <a:rPr lang="en-GB" dirty="0"/>
              <a:t>The </a:t>
            </a:r>
            <a:r>
              <a:rPr lang="en-GB" b="1" dirty="0">
                <a:solidFill>
                  <a:srgbClr val="00B050"/>
                </a:solidFill>
                <a:hlinkClick r:id="rId2"/>
              </a:rPr>
              <a:t>timetable</a:t>
            </a:r>
            <a:r>
              <a:rPr lang="en-GB" dirty="0"/>
              <a:t> link will bring you to the academic timetable</a:t>
            </a:r>
          </a:p>
          <a:p>
            <a:pPr marL="297815" lvl="3" indent="-297815" defTabSz="795527">
              <a:spcBef>
                <a:spcPts val="400"/>
              </a:spcBef>
              <a:buSzPct val="100000"/>
              <a:buFont typeface="Arial"/>
              <a:buChar char="•"/>
              <a:defRPr sz="1740"/>
            </a:pPr>
            <a:r>
              <a:rPr lang="en-GB" b="1" dirty="0">
                <a:hlinkClick r:id="rId2"/>
              </a:rPr>
              <a:t>Https://apps.maynoothuniversity.ie/timetable/</a:t>
            </a:r>
            <a:endParaRPr lang="en-GB" b="1" dirty="0"/>
          </a:p>
          <a:p>
            <a:pPr marL="297815" lvl="3" indent="-297815" defTabSz="795527">
              <a:spcBef>
                <a:spcPts val="400"/>
              </a:spcBef>
              <a:buSzPct val="100000"/>
              <a:buFont typeface="Arial"/>
              <a:buChar char="•"/>
              <a:defRPr sz="1740"/>
            </a:pPr>
            <a:endParaRPr lang="en-GB" sz="1800" b="1" dirty="0"/>
          </a:p>
          <a:p>
            <a:pPr marL="297815" lvl="3" indent="-297815" defTabSz="795527">
              <a:spcBef>
                <a:spcPts val="400"/>
              </a:spcBef>
              <a:buSzPct val="100000"/>
              <a:buFont typeface="Arial"/>
              <a:buChar char="•"/>
              <a:defRPr sz="1740"/>
            </a:pPr>
            <a:endParaRPr lang="en-GB" sz="1800" b="1" dirty="0"/>
          </a:p>
          <a:p>
            <a:pPr marL="297815" lvl="3" indent="-297815" defTabSz="795527">
              <a:spcBef>
                <a:spcPts val="400"/>
              </a:spcBef>
              <a:buSzPct val="100000"/>
              <a:buFont typeface="Arial"/>
              <a:buChar char="•"/>
              <a:defRPr sz="1740"/>
            </a:pPr>
            <a:endParaRPr lang="en-GB" sz="1800" dirty="0"/>
          </a:p>
          <a:p>
            <a:pPr marL="342900" indent="-342900">
              <a:spcBef>
                <a:spcPts val="400"/>
              </a:spcBef>
              <a:buSzPct val="100000"/>
              <a:buFont typeface="Arial"/>
              <a:buChar char="•"/>
            </a:pPr>
            <a:endParaRPr lang="en-GB" dirty="0"/>
          </a:p>
        </p:txBody>
      </p:sp>
      <p:pic>
        <p:nvPicPr>
          <p:cNvPr id="7" name="Picture 6">
            <a:extLst>
              <a:ext uri="{FF2B5EF4-FFF2-40B4-BE49-F238E27FC236}">
                <a16:creationId xmlns:a16="http://schemas.microsoft.com/office/drawing/2014/main" id="{CD6B019B-9894-9FB0-80B2-04E09100A7D5}"/>
              </a:ext>
            </a:extLst>
          </p:cNvPr>
          <p:cNvPicPr>
            <a:picLocks noChangeAspect="1"/>
          </p:cNvPicPr>
          <p:nvPr/>
        </p:nvPicPr>
        <p:blipFill>
          <a:blip r:embed="rId3"/>
          <a:stretch>
            <a:fillRect/>
          </a:stretch>
        </p:blipFill>
        <p:spPr>
          <a:xfrm>
            <a:off x="0" y="2790325"/>
            <a:ext cx="9144000" cy="3069573"/>
          </a:xfrm>
          <a:prstGeom prst="rect">
            <a:avLst/>
          </a:prstGeom>
        </p:spPr>
      </p:pic>
    </p:spTree>
    <p:extLst>
      <p:ext uri="{BB962C8B-B14F-4D97-AF65-F5344CB8AC3E}">
        <p14:creationId xmlns:p14="http://schemas.microsoft.com/office/powerpoint/2010/main" val="21010583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 Placeholder 1"/>
          <p:cNvSpPr txBox="1">
            <a:spLocks noGrp="1"/>
          </p:cNvSpPr>
          <p:nvPr>
            <p:ph type="body" sz="quarter" idx="1"/>
          </p:nvPr>
        </p:nvSpPr>
        <p:spPr>
          <a:xfrm>
            <a:off x="746311" y="620688"/>
            <a:ext cx="7560889" cy="576288"/>
          </a:xfrm>
          <a:prstGeom prst="rect">
            <a:avLst/>
          </a:prstGeom>
        </p:spPr>
        <p:txBody>
          <a:bodyPr>
            <a:normAutofit/>
          </a:bodyPr>
          <a:lstStyle>
            <a:lvl1pPr defTabSz="868680">
              <a:defRPr sz="3800"/>
            </a:lvl1pPr>
          </a:lstStyle>
          <a:p>
            <a:pPr algn="ctr"/>
            <a:r>
              <a:rPr lang="en-GB" sz="2400" dirty="0"/>
              <a:t>When will I see my personal timetable? </a:t>
            </a:r>
            <a:endParaRPr sz="2400" dirty="0"/>
          </a:p>
        </p:txBody>
      </p:sp>
      <p:sp>
        <p:nvSpPr>
          <p:cNvPr id="208" name="Content Placeholder 2"/>
          <p:cNvSpPr txBox="1"/>
          <p:nvPr/>
        </p:nvSpPr>
        <p:spPr>
          <a:xfrm>
            <a:off x="755649" y="1412776"/>
            <a:ext cx="7561265" cy="424824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normAutofit/>
          </a:bodyPr>
          <a:lstStyle/>
          <a:p>
            <a:pPr marL="297815" indent="-297815" defTabSz="795527">
              <a:spcBef>
                <a:spcPts val="400"/>
              </a:spcBef>
              <a:buSzPct val="100000"/>
              <a:buFont typeface="Arial"/>
              <a:buChar char="•"/>
              <a:defRPr sz="1740"/>
            </a:pPr>
            <a:r>
              <a:rPr lang="en-GB" sz="2000" b="1"/>
              <a:t>When will I see my personal timetable?</a:t>
            </a:r>
          </a:p>
          <a:p>
            <a:pPr marL="297815" lvl="3" indent="-297815" defTabSz="795527">
              <a:spcBef>
                <a:spcPts val="400"/>
              </a:spcBef>
              <a:buSzPct val="100000"/>
              <a:buFont typeface="Arial"/>
              <a:buChar char="•"/>
              <a:defRPr sz="1740"/>
            </a:pPr>
            <a:r>
              <a:rPr lang="en-GB" sz="1700"/>
              <a:t>Students will </a:t>
            </a:r>
            <a:r>
              <a:rPr lang="en-GB" sz="1700" i="1"/>
              <a:t>begin</a:t>
            </a:r>
            <a:r>
              <a:rPr lang="en-GB" sz="1700"/>
              <a:t> to see modules on their timetable once their registration is processed by the Student Records &amp; Registration Office*.</a:t>
            </a:r>
          </a:p>
          <a:p>
            <a:pPr marL="297815" lvl="3" indent="-297815" defTabSz="795527">
              <a:spcBef>
                <a:spcPts val="400"/>
              </a:spcBef>
              <a:buSzPct val="100000"/>
              <a:buFont typeface="Arial"/>
              <a:buChar char="•"/>
              <a:defRPr sz="1740"/>
            </a:pPr>
            <a:r>
              <a:rPr lang="en-GB" sz="1700"/>
              <a:t>In the meantime, if the semester has started and you don’t have a personal timetable, you should use the steps outlined in the previous slide</a:t>
            </a:r>
          </a:p>
          <a:p>
            <a:pPr marL="297815" lvl="3" indent="-297815" defTabSz="795527">
              <a:spcBef>
                <a:spcPts val="400"/>
              </a:spcBef>
              <a:buSzPct val="100000"/>
              <a:buFont typeface="Arial"/>
              <a:buChar char="•"/>
              <a:defRPr sz="1740"/>
            </a:pPr>
            <a:r>
              <a:rPr lang="en-GB" sz="1700" i="1"/>
              <a:t>Changes to registration will result in changes to your timetable </a:t>
            </a:r>
          </a:p>
          <a:p>
            <a:pPr marL="297815" lvl="3" indent="-297815" defTabSz="795527">
              <a:spcBef>
                <a:spcPts val="400"/>
              </a:spcBef>
              <a:buSzPct val="100000"/>
              <a:buFont typeface="Arial"/>
              <a:buChar char="•"/>
              <a:defRPr sz="1740"/>
            </a:pPr>
            <a:endParaRPr lang="en-GB" sz="1700" i="1"/>
          </a:p>
          <a:p>
            <a:pPr marL="297815" lvl="3" indent="-297815" defTabSz="795527">
              <a:spcBef>
                <a:spcPts val="400"/>
              </a:spcBef>
              <a:buSzPct val="100000"/>
              <a:buFont typeface="Arial"/>
              <a:buChar char="•"/>
              <a:defRPr sz="1740"/>
            </a:pPr>
            <a:r>
              <a:rPr lang="en-GB" sz="1700"/>
              <a:t>Not all class contact hours will appear on your personal timetable </a:t>
            </a:r>
          </a:p>
          <a:p>
            <a:pPr marL="297815" lvl="5" indent="-297815" defTabSz="795527">
              <a:spcBef>
                <a:spcPts val="400"/>
              </a:spcBef>
              <a:buSzPct val="100000"/>
              <a:buFont typeface="Arial"/>
              <a:buChar char="•"/>
              <a:defRPr sz="1740"/>
            </a:pPr>
            <a:r>
              <a:rPr lang="en-GB" sz="1700"/>
              <a:t>Conversation classes, tutorials and practicals are managed by academic departments, and they will tell you when and how you need to sign up and attend </a:t>
            </a:r>
          </a:p>
          <a:p>
            <a:pPr marL="297815" lvl="5" indent="-297815" defTabSz="795527">
              <a:spcBef>
                <a:spcPts val="400"/>
              </a:spcBef>
              <a:buSzPct val="100000"/>
              <a:buFont typeface="Arial"/>
              <a:buChar char="•"/>
              <a:defRPr sz="1740"/>
            </a:pPr>
            <a:r>
              <a:rPr lang="en-GB" sz="1700"/>
              <a:t>Often sign-up is done through Moodle, so make sure you log in and check</a:t>
            </a:r>
          </a:p>
          <a:p>
            <a:pPr lvl="3" indent="0" defTabSz="795527">
              <a:spcBef>
                <a:spcPts val="400"/>
              </a:spcBef>
              <a:buSzPct val="100000"/>
              <a:defRPr sz="1740"/>
            </a:pPr>
            <a:endParaRPr lang="en-GB" sz="1700" b="1" i="1"/>
          </a:p>
          <a:p>
            <a:pPr marL="297815" lvl="3" indent="-297815" defTabSz="795527">
              <a:spcBef>
                <a:spcPts val="400"/>
              </a:spcBef>
              <a:buSzPct val="100000"/>
              <a:buFont typeface="Arial"/>
              <a:buChar char="•"/>
              <a:defRPr sz="1740"/>
            </a:pPr>
            <a:endParaRPr lang="en-GB" sz="2000"/>
          </a:p>
          <a:p>
            <a:pPr marL="297815" lvl="3" indent="-297815" defTabSz="795527">
              <a:spcBef>
                <a:spcPts val="400"/>
              </a:spcBef>
              <a:buSzPct val="100000"/>
              <a:buFont typeface="Arial"/>
              <a:buChar char="•"/>
              <a:defRPr sz="1740"/>
            </a:pPr>
            <a:endParaRPr lang="en-GB" sz="2000"/>
          </a:p>
          <a:p>
            <a:pPr lvl="3" indent="0" defTabSz="795527">
              <a:spcBef>
                <a:spcPts val="400"/>
              </a:spcBef>
              <a:buSzPct val="100000"/>
              <a:defRPr sz="1740"/>
            </a:pPr>
            <a:endParaRPr lang="en-GB" sz="2000" b="1"/>
          </a:p>
          <a:p>
            <a:pPr marL="297815" lvl="3" indent="-297815" defTabSz="795527">
              <a:spcBef>
                <a:spcPts val="400"/>
              </a:spcBef>
              <a:buSzPct val="100000"/>
              <a:buFont typeface="Arial"/>
              <a:buChar char="•"/>
              <a:defRPr sz="1740"/>
            </a:pPr>
            <a:endParaRPr lang="en-GB" sz="2000" b="1"/>
          </a:p>
          <a:p>
            <a:pPr marL="297815" lvl="3" indent="-297815" defTabSz="795527">
              <a:spcBef>
                <a:spcPts val="400"/>
              </a:spcBef>
              <a:buSzPct val="100000"/>
              <a:buFont typeface="Arial"/>
              <a:buChar char="•"/>
              <a:defRPr sz="1740"/>
            </a:pPr>
            <a:endParaRPr lang="en-GB" sz="2000" b="1"/>
          </a:p>
          <a:p>
            <a:pPr marL="297815" lvl="3" indent="-297815" defTabSz="795527">
              <a:spcBef>
                <a:spcPts val="400"/>
              </a:spcBef>
              <a:buSzPct val="100000"/>
              <a:buFont typeface="Arial"/>
              <a:buChar char="•"/>
              <a:defRPr sz="1740"/>
            </a:pPr>
            <a:endParaRPr lang="en-GB" sz="2000" b="1"/>
          </a:p>
        </p:txBody>
      </p:sp>
      <p:sp>
        <p:nvSpPr>
          <p:cNvPr id="209" name="Text Placeholder 3"/>
          <p:cNvSpPr>
            <a:spLocks noGrp="1"/>
          </p:cNvSpPr>
          <p:nvPr>
            <p:ph type="body" idx="13"/>
          </p:nvPr>
        </p:nvSpPr>
        <p:spPr>
          <a:prstGeom prst="rect">
            <a:avLst/>
          </a:prstGeom>
        </p:spPr>
        <p:txBody>
          <a:bodyPr>
            <a:normAutofit/>
          </a:bodyPr>
          <a:lstStyle/>
          <a:p>
            <a:pPr algn="r">
              <a:spcBef>
                <a:spcPts val="300"/>
              </a:spcBef>
              <a:defRPr sz="1400" b="1"/>
            </a:pPr>
            <a:r>
              <a:rPr lang="en-GB" sz="1200" dirty="0"/>
              <a:t>Timetabling Office – Timetable@mu.ie</a:t>
            </a:r>
            <a:endParaRPr sz="1200" dirty="0"/>
          </a:p>
        </p:txBody>
      </p:sp>
      <p:pic>
        <p:nvPicPr>
          <p:cNvPr id="3" name="Audio 2">
            <a:hlinkClick r:id="" action="ppaction://media"/>
            <a:extLst>
              <a:ext uri="{FF2B5EF4-FFF2-40B4-BE49-F238E27FC236}">
                <a16:creationId xmlns:a16="http://schemas.microsoft.com/office/drawing/2014/main" id="{25B8F738-C414-6697-10E3-BAEAB8B6CA2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412032095"/>
      </p:ext>
    </p:extLst>
  </p:cSld>
  <p:clrMapOvr>
    <a:masterClrMapping/>
  </p:clrMapOvr>
  <p:transition spd="med" advTm="4396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ext Placeholder 1"/>
          <p:cNvSpPr txBox="1">
            <a:spLocks noGrp="1"/>
          </p:cNvSpPr>
          <p:nvPr>
            <p:ph type="body" sz="quarter" idx="1"/>
          </p:nvPr>
        </p:nvSpPr>
        <p:spPr>
          <a:xfrm>
            <a:off x="746311" y="620687"/>
            <a:ext cx="7560889" cy="696049"/>
          </a:xfrm>
          <a:prstGeom prst="rect">
            <a:avLst/>
          </a:prstGeom>
        </p:spPr>
        <p:txBody>
          <a:bodyPr>
            <a:noAutofit/>
          </a:bodyPr>
          <a:lstStyle>
            <a:lvl1pPr>
              <a:spcBef>
                <a:spcPts val="700"/>
              </a:spcBef>
              <a:defRPr sz="3200"/>
            </a:lvl1pPr>
          </a:lstStyle>
          <a:p>
            <a:r>
              <a:rPr sz="2400" dirty="0"/>
              <a:t>Accessing your </a:t>
            </a:r>
            <a:r>
              <a:rPr lang="en-GB" sz="2400" dirty="0"/>
              <a:t>personal </a:t>
            </a:r>
            <a:r>
              <a:rPr sz="2400" dirty="0"/>
              <a:t>timetable</a:t>
            </a:r>
            <a:r>
              <a:rPr lang="en-GB" sz="2400" dirty="0"/>
              <a:t> - </a:t>
            </a:r>
            <a:r>
              <a:rPr lang="en-GB" sz="1400" dirty="0">
                <a:hlinkClick r:id="rId3"/>
              </a:rPr>
              <a:t>Timetable :: Home - Home (maynoothuniversity.ie)</a:t>
            </a:r>
            <a:endParaRPr lang="en-GB" sz="1400" dirty="0"/>
          </a:p>
          <a:p>
            <a:endParaRPr sz="2400" dirty="0"/>
          </a:p>
        </p:txBody>
      </p:sp>
      <p:sp>
        <p:nvSpPr>
          <p:cNvPr id="220" name="Content Placeholder 2"/>
          <p:cNvSpPr txBox="1"/>
          <p:nvPr/>
        </p:nvSpPr>
        <p:spPr>
          <a:xfrm>
            <a:off x="755649" y="1412776"/>
            <a:ext cx="7561265" cy="424824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a:bodyPr>
          <a:lstStyle/>
          <a:p>
            <a:pPr marL="339470" indent="-339470" defTabSz="905255">
              <a:spcBef>
                <a:spcPts val="500"/>
              </a:spcBef>
              <a:buSzPct val="100000"/>
              <a:buFont typeface="Arial"/>
              <a:buChar char="•"/>
              <a:defRPr sz="1979"/>
            </a:pPr>
            <a:endParaRPr sz="2376"/>
          </a:p>
          <a:p>
            <a:pPr marL="339470" indent="-339470" defTabSz="905255">
              <a:spcBef>
                <a:spcPts val="400"/>
              </a:spcBef>
              <a:buSzPct val="100000"/>
              <a:buFont typeface="Arial"/>
              <a:buChar char="•"/>
              <a:defRPr sz="1979"/>
            </a:pPr>
            <a:r>
              <a:t> </a:t>
            </a:r>
            <a:endParaRPr sz="2376"/>
          </a:p>
          <a:p>
            <a:pPr marL="339470" indent="-339470" defTabSz="905255">
              <a:spcBef>
                <a:spcPts val="500"/>
              </a:spcBef>
              <a:buSzPct val="100000"/>
              <a:buFont typeface="Arial"/>
              <a:buChar char="•"/>
              <a:defRPr sz="1979"/>
            </a:pPr>
            <a:endParaRPr sz="2376"/>
          </a:p>
          <a:p>
            <a:pPr defTabSz="905255">
              <a:spcBef>
                <a:spcPts val="500"/>
              </a:spcBef>
              <a:defRPr sz="1979"/>
            </a:pPr>
            <a:endParaRPr lang="en-IE" sz="2376"/>
          </a:p>
        </p:txBody>
      </p:sp>
      <p:sp>
        <p:nvSpPr>
          <p:cNvPr id="221" name="Text Placeholder 3"/>
          <p:cNvSpPr>
            <a:spLocks noGrp="1"/>
          </p:cNvSpPr>
          <p:nvPr>
            <p:ph type="body" idx="13"/>
          </p:nvPr>
        </p:nvSpPr>
        <p:spPr>
          <a:prstGeom prst="rect">
            <a:avLst/>
          </a:prstGeom>
        </p:spPr>
        <p:txBody>
          <a:bodyPr/>
          <a:lstStyle/>
          <a:p>
            <a:pPr algn="r">
              <a:spcBef>
                <a:spcPts val="300"/>
              </a:spcBef>
              <a:defRPr sz="1400" b="1"/>
            </a:pPr>
            <a:r>
              <a:rPr lang="en-GB" sz="1200" dirty="0"/>
              <a:t>Timetabling Office – Timetable@mu.ie</a:t>
            </a:r>
          </a:p>
          <a:p>
            <a:pPr algn="r">
              <a:spcBef>
                <a:spcPts val="300"/>
              </a:spcBef>
              <a:defRPr sz="1400" b="1"/>
            </a:pPr>
            <a:endParaRPr dirty="0"/>
          </a:p>
        </p:txBody>
      </p:sp>
      <p:pic>
        <p:nvPicPr>
          <p:cNvPr id="222" name="Picture 5" descr="Picture 5"/>
          <p:cNvPicPr>
            <a:picLocks noChangeAspect="1"/>
          </p:cNvPicPr>
          <p:nvPr/>
        </p:nvPicPr>
        <p:blipFill rotWithShape="1">
          <a:blip r:embed="rId4"/>
          <a:srcRect t="31817" r="2690"/>
          <a:stretch/>
        </p:blipFill>
        <p:spPr>
          <a:xfrm>
            <a:off x="593650" y="1196975"/>
            <a:ext cx="7948216" cy="2318583"/>
          </a:xfrm>
          <a:prstGeom prst="rect">
            <a:avLst/>
          </a:prstGeom>
          <a:ln w="12700">
            <a:miter lim="400000"/>
          </a:ln>
        </p:spPr>
      </p:pic>
      <p:sp>
        <p:nvSpPr>
          <p:cNvPr id="4" name="Oval 3">
            <a:extLst>
              <a:ext uri="{FF2B5EF4-FFF2-40B4-BE49-F238E27FC236}">
                <a16:creationId xmlns:a16="http://schemas.microsoft.com/office/drawing/2014/main" id="{3A8BAFC6-9004-558F-F056-27827646111F}"/>
              </a:ext>
            </a:extLst>
          </p:cNvPr>
          <p:cNvSpPr/>
          <p:nvPr/>
        </p:nvSpPr>
        <p:spPr>
          <a:xfrm>
            <a:off x="6507332" y="2237173"/>
            <a:ext cx="1597981" cy="470516"/>
          </a:xfrm>
          <a:prstGeom prst="ellipse">
            <a:avLst/>
          </a:prstGeom>
          <a:noFill/>
          <a:ln w="25400" cap="flat">
            <a:solidFill>
              <a:schemeClr val="accent2"/>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1800" b="0" i="0" u="none" strike="noStrike" cap="none" spc="0" normalizeH="0" baseline="0">
              <a:ln>
                <a:noFill/>
              </a:ln>
              <a:solidFill>
                <a:srgbClr val="000000"/>
              </a:solidFill>
              <a:effectLst/>
              <a:uFillTx/>
              <a:latin typeface="+mn-lt"/>
              <a:ea typeface="+mn-ea"/>
              <a:cs typeface="+mn-cs"/>
              <a:sym typeface="Calibri"/>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E9DB625-1A95-17D7-103F-E633DB512379}"/>
              </a:ext>
            </a:extLst>
          </p:cNvPr>
          <p:cNvSpPr>
            <a:spLocks noGrp="1"/>
          </p:cNvSpPr>
          <p:nvPr>
            <p:ph type="pic" sz="quarter" idx="13"/>
          </p:nvPr>
        </p:nvSpPr>
        <p:spPr/>
        <p:txBody>
          <a:bodyPr/>
          <a:lstStyle/>
          <a:p>
            <a:endParaRPr lang="en-IE"/>
          </a:p>
        </p:txBody>
      </p:sp>
      <p:sp>
        <p:nvSpPr>
          <p:cNvPr id="8" name="Picture Placeholder 7">
            <a:extLst>
              <a:ext uri="{FF2B5EF4-FFF2-40B4-BE49-F238E27FC236}">
                <a16:creationId xmlns:a16="http://schemas.microsoft.com/office/drawing/2014/main" id="{D1BC3B03-F899-5FEC-EEFC-313B73CE14D1}"/>
              </a:ext>
            </a:extLst>
          </p:cNvPr>
          <p:cNvSpPr>
            <a:spLocks noGrp="1"/>
          </p:cNvSpPr>
          <p:nvPr>
            <p:ph type="pic" sz="quarter" idx="14"/>
          </p:nvPr>
        </p:nvSpPr>
        <p:spPr>
          <a:xfrm>
            <a:off x="4848225" y="2204864"/>
            <a:ext cx="3311525" cy="3784456"/>
          </a:xfrm>
        </p:spPr>
        <p:txBody>
          <a:bodyPr/>
          <a:lstStyle/>
          <a:p>
            <a:pPr marL="342900" indent="-342900">
              <a:buFont typeface="Arial" panose="020B0604020202020204" pitchFamily="34" charset="0"/>
              <a:buChar char="•"/>
            </a:pPr>
            <a:r>
              <a:rPr lang="en-GB" sz="2000" dirty="0"/>
              <a:t>Login is your student ID</a:t>
            </a:r>
          </a:p>
          <a:p>
            <a:pPr marL="342900" indent="-342900">
              <a:buFont typeface="Arial" panose="020B0604020202020204" pitchFamily="34" charset="0"/>
              <a:buChar char="•"/>
            </a:pPr>
            <a:r>
              <a:rPr lang="en-GB" sz="2000" dirty="0"/>
              <a:t>Password is your MU password </a:t>
            </a:r>
          </a:p>
          <a:p>
            <a:pPr marL="342900" indent="-342900">
              <a:buFont typeface="Arial" panose="020B0604020202020204" pitchFamily="34" charset="0"/>
              <a:buChar char="•"/>
            </a:pPr>
            <a:r>
              <a:rPr lang="en-GB" sz="2000" i="1" dirty="0"/>
              <a:t>Password must not have a space in it</a:t>
            </a:r>
            <a:r>
              <a:rPr lang="en-GB" sz="2000" dirty="0"/>
              <a:t>!</a:t>
            </a:r>
          </a:p>
          <a:p>
            <a:pPr marL="342900" indent="-342900">
              <a:buFont typeface="Arial" panose="020B0604020202020204" pitchFamily="34" charset="0"/>
              <a:buChar char="•"/>
            </a:pPr>
            <a:r>
              <a:rPr lang="en-GB" sz="2000" dirty="0"/>
              <a:t>Enter CAPTCHA code – will be different every time you log in</a:t>
            </a:r>
          </a:p>
          <a:p>
            <a:pPr marL="342900" indent="-342900">
              <a:buFont typeface="Arial" panose="020B0604020202020204" pitchFamily="34" charset="0"/>
              <a:buChar char="•"/>
            </a:pPr>
            <a:r>
              <a:rPr lang="en-GB" sz="2000" dirty="0"/>
              <a:t>Note: most postgrad and Froebel students will not have a personal timetable!</a:t>
            </a:r>
            <a:endParaRPr lang="en-IE" sz="2000" dirty="0"/>
          </a:p>
        </p:txBody>
      </p:sp>
      <p:sp>
        <p:nvSpPr>
          <p:cNvPr id="219" name="Text Placeholder 1"/>
          <p:cNvSpPr txBox="1">
            <a:spLocks noGrp="1"/>
          </p:cNvSpPr>
          <p:nvPr>
            <p:ph type="body" sz="quarter" idx="1"/>
          </p:nvPr>
        </p:nvSpPr>
        <p:spPr>
          <a:prstGeom prst="rect">
            <a:avLst/>
          </a:prstGeom>
        </p:spPr>
        <p:txBody>
          <a:bodyPr>
            <a:noAutofit/>
          </a:bodyPr>
          <a:lstStyle>
            <a:lvl1pPr>
              <a:spcBef>
                <a:spcPts val="700"/>
              </a:spcBef>
              <a:defRPr sz="3200"/>
            </a:lvl1pPr>
          </a:lstStyle>
          <a:p>
            <a:r>
              <a:rPr sz="2400" dirty="0"/>
              <a:t>Accessing your </a:t>
            </a:r>
            <a:r>
              <a:rPr lang="en-GB" sz="2400" dirty="0"/>
              <a:t>personal </a:t>
            </a:r>
            <a:r>
              <a:rPr sz="2400" dirty="0"/>
              <a:t>timetable</a:t>
            </a:r>
          </a:p>
        </p:txBody>
      </p:sp>
      <p:sp>
        <p:nvSpPr>
          <p:cNvPr id="221" name="Text Placeholder 3"/>
          <p:cNvSpPr>
            <a:spLocks noGrp="1"/>
          </p:cNvSpPr>
          <p:nvPr>
            <p:ph type="body" sz="quarter" idx="15"/>
          </p:nvPr>
        </p:nvSpPr>
        <p:spPr>
          <a:prstGeom prst="rect">
            <a:avLst/>
          </a:prstGeom>
        </p:spPr>
        <p:txBody>
          <a:bodyPr/>
          <a:lstStyle/>
          <a:p>
            <a:pPr algn="r">
              <a:spcBef>
                <a:spcPts val="300"/>
              </a:spcBef>
              <a:defRPr sz="1400" b="1"/>
            </a:pPr>
            <a:r>
              <a:rPr lang="en-GB" sz="1200" dirty="0"/>
              <a:t>Timetabling Office – Timetable@mu.ie</a:t>
            </a:r>
          </a:p>
          <a:p>
            <a:pPr algn="r">
              <a:spcBef>
                <a:spcPts val="300"/>
              </a:spcBef>
              <a:defRPr sz="1400" b="1"/>
            </a:pPr>
            <a:endParaRPr dirty="0"/>
          </a:p>
        </p:txBody>
      </p:sp>
      <p:sp>
        <p:nvSpPr>
          <p:cNvPr id="220" name="Content Placeholder 2"/>
          <p:cNvSpPr txBox="1"/>
          <p:nvPr/>
        </p:nvSpPr>
        <p:spPr>
          <a:xfrm>
            <a:off x="755649" y="1412777"/>
            <a:ext cx="4630167" cy="40488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339470" indent="-339470" defTabSz="905255">
              <a:spcBef>
                <a:spcPts val="500"/>
              </a:spcBef>
              <a:buSzPct val="100000"/>
              <a:buFont typeface="Arial"/>
              <a:buChar char="•"/>
              <a:defRPr sz="1979"/>
            </a:pPr>
            <a:endParaRPr sz="2376"/>
          </a:p>
          <a:p>
            <a:pPr marL="339470" indent="-339470" defTabSz="905255">
              <a:spcBef>
                <a:spcPts val="400"/>
              </a:spcBef>
              <a:buSzPct val="100000"/>
              <a:buFont typeface="Arial"/>
              <a:buChar char="•"/>
              <a:defRPr sz="1979"/>
            </a:pPr>
            <a:r>
              <a:t> </a:t>
            </a:r>
            <a:endParaRPr sz="2376"/>
          </a:p>
          <a:p>
            <a:pPr marL="339470" indent="-339470" defTabSz="905255">
              <a:spcBef>
                <a:spcPts val="500"/>
              </a:spcBef>
              <a:buSzPct val="100000"/>
              <a:buFont typeface="Arial"/>
              <a:buChar char="•"/>
              <a:defRPr sz="1979"/>
            </a:pPr>
            <a:endParaRPr sz="2376"/>
          </a:p>
          <a:p>
            <a:pPr defTabSz="905255">
              <a:spcBef>
                <a:spcPts val="500"/>
              </a:spcBef>
              <a:defRPr sz="1979"/>
            </a:pPr>
            <a:endParaRPr lang="en-IE" sz="2376"/>
          </a:p>
        </p:txBody>
      </p:sp>
      <p:pic>
        <p:nvPicPr>
          <p:cNvPr id="3" name="Picture 2">
            <a:extLst>
              <a:ext uri="{FF2B5EF4-FFF2-40B4-BE49-F238E27FC236}">
                <a16:creationId xmlns:a16="http://schemas.microsoft.com/office/drawing/2014/main" id="{6EFBF690-79BA-38B5-A2CB-33AB5DF3FD9E}"/>
              </a:ext>
            </a:extLst>
          </p:cNvPr>
          <p:cNvPicPr>
            <a:picLocks noChangeAspect="1"/>
          </p:cNvPicPr>
          <p:nvPr/>
        </p:nvPicPr>
        <p:blipFill>
          <a:blip r:embed="rId3"/>
          <a:stretch>
            <a:fillRect/>
          </a:stretch>
        </p:blipFill>
        <p:spPr>
          <a:xfrm>
            <a:off x="656880" y="1904091"/>
            <a:ext cx="4077269" cy="3629532"/>
          </a:xfrm>
          <a:prstGeom prst="rect">
            <a:avLst/>
          </a:prstGeom>
        </p:spPr>
      </p:pic>
    </p:spTree>
    <p:extLst>
      <p:ext uri="{BB962C8B-B14F-4D97-AF65-F5344CB8AC3E}">
        <p14:creationId xmlns:p14="http://schemas.microsoft.com/office/powerpoint/2010/main" val="83162930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6E5DFA-8066-4BF3-ADF4-9FA69B4A0199}"/>
              </a:ext>
            </a:extLst>
          </p:cNvPr>
          <p:cNvSpPr>
            <a:spLocks noGrp="1"/>
          </p:cNvSpPr>
          <p:nvPr>
            <p:ph type="body" sz="quarter" idx="1"/>
          </p:nvPr>
        </p:nvSpPr>
        <p:spPr/>
        <p:txBody>
          <a:bodyPr>
            <a:normAutofit fontScale="92500"/>
          </a:bodyPr>
          <a:lstStyle/>
          <a:p>
            <a:r>
              <a:rPr lang="en-IE" sz="2400" dirty="0"/>
              <a:t>Understanding your personalised timetable – sample below</a:t>
            </a:r>
          </a:p>
          <a:p>
            <a:endParaRPr lang="en-IE" dirty="0"/>
          </a:p>
        </p:txBody>
      </p:sp>
      <p:sp>
        <p:nvSpPr>
          <p:cNvPr id="3" name="Text Placeholder 2">
            <a:extLst>
              <a:ext uri="{FF2B5EF4-FFF2-40B4-BE49-F238E27FC236}">
                <a16:creationId xmlns:a16="http://schemas.microsoft.com/office/drawing/2014/main" id="{63651EA4-099C-4D40-BA89-B8BDB7532A06}"/>
              </a:ext>
            </a:extLst>
          </p:cNvPr>
          <p:cNvSpPr>
            <a:spLocks noGrp="1"/>
          </p:cNvSpPr>
          <p:nvPr>
            <p:ph type="body" sz="quarter" idx="13"/>
          </p:nvPr>
        </p:nvSpPr>
        <p:spPr>
          <a:xfrm>
            <a:off x="3637978" y="6390123"/>
            <a:ext cx="5112569" cy="349464"/>
          </a:xfrm>
        </p:spPr>
        <p:txBody>
          <a:bodyPr>
            <a:normAutofit/>
          </a:bodyPr>
          <a:lstStyle/>
          <a:p>
            <a:pPr algn="r">
              <a:spcBef>
                <a:spcPts val="300"/>
              </a:spcBef>
              <a:defRPr sz="1400" b="1"/>
            </a:pPr>
            <a:r>
              <a:rPr lang="en-US" sz="1200" dirty="0"/>
              <a:t>Timetabling Office – Timetable@mu.ie</a:t>
            </a:r>
          </a:p>
          <a:p>
            <a:pPr algn="just"/>
            <a:endParaRPr lang="en-IE" dirty="0"/>
          </a:p>
        </p:txBody>
      </p:sp>
      <p:pic>
        <p:nvPicPr>
          <p:cNvPr id="11" name="Picture 10">
            <a:extLst>
              <a:ext uri="{FF2B5EF4-FFF2-40B4-BE49-F238E27FC236}">
                <a16:creationId xmlns:a16="http://schemas.microsoft.com/office/drawing/2014/main" id="{55292506-7F4A-43A5-A0FA-D64F91D91259}"/>
              </a:ext>
            </a:extLst>
          </p:cNvPr>
          <p:cNvPicPr/>
          <p:nvPr/>
        </p:nvPicPr>
        <p:blipFill>
          <a:blip r:embed="rId3"/>
          <a:stretch>
            <a:fillRect/>
          </a:stretch>
        </p:blipFill>
        <p:spPr>
          <a:xfrm>
            <a:off x="1664758" y="5239077"/>
            <a:ext cx="5543550" cy="504825"/>
          </a:xfrm>
          <a:prstGeom prst="rect">
            <a:avLst/>
          </a:prstGeom>
        </p:spPr>
      </p:pic>
      <p:pic>
        <p:nvPicPr>
          <p:cNvPr id="8" name="Picture 7">
            <a:extLst>
              <a:ext uri="{FF2B5EF4-FFF2-40B4-BE49-F238E27FC236}">
                <a16:creationId xmlns:a16="http://schemas.microsoft.com/office/drawing/2014/main" id="{11A5A9C3-014A-07BD-139F-329B4D005695}"/>
              </a:ext>
            </a:extLst>
          </p:cNvPr>
          <p:cNvPicPr>
            <a:picLocks noChangeAspect="1"/>
          </p:cNvPicPr>
          <p:nvPr/>
        </p:nvPicPr>
        <p:blipFill>
          <a:blip r:embed="rId4"/>
          <a:stretch>
            <a:fillRect/>
          </a:stretch>
        </p:blipFill>
        <p:spPr>
          <a:xfrm>
            <a:off x="64008" y="1184933"/>
            <a:ext cx="8560859" cy="3277339"/>
          </a:xfrm>
          <a:prstGeom prst="rect">
            <a:avLst/>
          </a:prstGeom>
        </p:spPr>
      </p:pic>
    </p:spTree>
    <p:extLst>
      <p:ext uri="{BB962C8B-B14F-4D97-AF65-F5344CB8AC3E}">
        <p14:creationId xmlns:p14="http://schemas.microsoft.com/office/powerpoint/2010/main" val="223771200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98705B-DE85-4B07-A3B5-13FC8296C4DB}"/>
              </a:ext>
            </a:extLst>
          </p:cNvPr>
          <p:cNvSpPr>
            <a:spLocks noGrp="1"/>
          </p:cNvSpPr>
          <p:nvPr>
            <p:ph type="body" sz="quarter" idx="1"/>
          </p:nvPr>
        </p:nvSpPr>
        <p:spPr/>
        <p:txBody>
          <a:bodyPr>
            <a:normAutofit lnSpcReduction="10000"/>
          </a:bodyPr>
          <a:lstStyle/>
          <a:p>
            <a:r>
              <a:rPr lang="en-GB" dirty="0"/>
              <a:t>‘</a:t>
            </a:r>
            <a:r>
              <a:rPr lang="en-GB" sz="4000" dirty="0"/>
              <a:t>Reading’ the timetable- key points</a:t>
            </a:r>
          </a:p>
          <a:p>
            <a:endParaRPr lang="en-IE" dirty="0"/>
          </a:p>
        </p:txBody>
      </p:sp>
      <p:sp>
        <p:nvSpPr>
          <p:cNvPr id="3" name="Text Placeholder 2">
            <a:extLst>
              <a:ext uri="{FF2B5EF4-FFF2-40B4-BE49-F238E27FC236}">
                <a16:creationId xmlns:a16="http://schemas.microsoft.com/office/drawing/2014/main" id="{3B6DEB47-5CEA-4ECB-966A-92AE350ACCE4}"/>
              </a:ext>
            </a:extLst>
          </p:cNvPr>
          <p:cNvSpPr>
            <a:spLocks noGrp="1"/>
          </p:cNvSpPr>
          <p:nvPr>
            <p:ph type="body" sz="quarter" idx="13"/>
          </p:nvPr>
        </p:nvSpPr>
        <p:spPr/>
        <p:txBody>
          <a:bodyPr>
            <a:normAutofit/>
          </a:bodyPr>
          <a:lstStyle/>
          <a:p>
            <a:pPr algn="r">
              <a:spcBef>
                <a:spcPts val="300"/>
              </a:spcBef>
              <a:defRPr sz="1400" b="1"/>
            </a:pPr>
            <a:r>
              <a:rPr lang="en-US" sz="1200" dirty="0"/>
              <a:t>Timetabling Office – Timetable@mu.ie</a:t>
            </a:r>
          </a:p>
          <a:p>
            <a:endParaRPr lang="en-IE" dirty="0"/>
          </a:p>
        </p:txBody>
      </p:sp>
      <p:sp>
        <p:nvSpPr>
          <p:cNvPr id="5" name="Content Placeholder 2">
            <a:extLst>
              <a:ext uri="{FF2B5EF4-FFF2-40B4-BE49-F238E27FC236}">
                <a16:creationId xmlns:a16="http://schemas.microsoft.com/office/drawing/2014/main" id="{2C05D36D-1783-4779-9DE6-B1BEC3FD9E6A}"/>
              </a:ext>
            </a:extLst>
          </p:cNvPr>
          <p:cNvSpPr txBox="1"/>
          <p:nvPr/>
        </p:nvSpPr>
        <p:spPr>
          <a:xfrm>
            <a:off x="755649" y="1412776"/>
            <a:ext cx="7561265" cy="424824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fontScale="92500" lnSpcReduction="10000"/>
          </a:bodyPr>
          <a:lstStyle/>
          <a:p>
            <a:pPr marL="342900" lvl="0" indent="-342900">
              <a:lnSpc>
                <a:spcPct val="107000"/>
              </a:lnSpc>
              <a:buFont typeface="Symbol" panose="05050102010706020507" pitchFamily="18" charset="2"/>
              <a:buChar char=""/>
            </a:pPr>
            <a:r>
              <a:rPr lang="en-IE" sz="1800">
                <a:effectLst/>
                <a:latin typeface="Calibri" panose="020F0502020204030204" pitchFamily="34" charset="0"/>
                <a:ea typeface="Calibri" panose="020F0502020204030204" pitchFamily="34" charset="0"/>
                <a:cs typeface="Calibri" panose="020F0502020204030204" pitchFamily="34" charset="0"/>
              </a:rPr>
              <a:t>L1/L2/L3, etc. refer to Lecture 1, Lecture 2, Lecture 3. Most modules have 2 lectures per week and students need to attend all of these. </a:t>
            </a:r>
          </a:p>
          <a:p>
            <a:pPr marL="342900" indent="-342900">
              <a:lnSpc>
                <a:spcPct val="107000"/>
              </a:lnSpc>
              <a:buFont typeface="Symbol" panose="05050102010706020507" pitchFamily="18" charset="2"/>
              <a:buChar char=""/>
            </a:pPr>
            <a:r>
              <a:rPr lang="en-IE" sz="1800">
                <a:effectLst/>
                <a:latin typeface="Calibri" panose="020F0502020204030204" pitchFamily="34" charset="0"/>
                <a:ea typeface="Calibri" panose="020F0502020204030204" pitchFamily="34" charset="0"/>
                <a:cs typeface="Calibri" panose="020F0502020204030204" pitchFamily="34" charset="0"/>
              </a:rPr>
              <a:t>Classes are generally 1 hour long with the lectures as two separate hours in the week. However, sometimes the lecture will be 2 hours long occurring only once a week.</a:t>
            </a:r>
          </a:p>
          <a:p>
            <a:pPr marL="342900" indent="-342900">
              <a:lnSpc>
                <a:spcPct val="107000"/>
              </a:lnSpc>
              <a:buFont typeface="Symbol" panose="05050102010706020507" pitchFamily="18" charset="2"/>
              <a:buChar char=""/>
            </a:pPr>
            <a:r>
              <a:rPr lang="en-IE" sz="1800">
                <a:effectLst/>
                <a:latin typeface="Calibri" panose="020F0502020204030204" pitchFamily="34" charset="0"/>
                <a:ea typeface="Calibri" panose="020F0502020204030204" pitchFamily="34" charset="0"/>
                <a:cs typeface="Calibri" panose="020F0502020204030204" pitchFamily="34" charset="0"/>
              </a:rPr>
              <a:t>T1/T2 or TUT1, TUT 2 refers to tutorials. (In general students do not need to attend </a:t>
            </a:r>
            <a:r>
              <a:rPr lang="en-IE" sz="1800" i="1">
                <a:effectLst/>
                <a:latin typeface="Calibri" panose="020F0502020204030204" pitchFamily="34" charset="0"/>
                <a:ea typeface="Calibri" panose="020F0502020204030204" pitchFamily="34" charset="0"/>
                <a:cs typeface="Calibri" panose="020F0502020204030204" pitchFamily="34" charset="0"/>
              </a:rPr>
              <a:t>all </a:t>
            </a:r>
            <a:r>
              <a:rPr lang="en-IE" sz="1800">
                <a:effectLst/>
                <a:latin typeface="Calibri" panose="020F0502020204030204" pitchFamily="34" charset="0"/>
                <a:ea typeface="Calibri" panose="020F0502020204030204" pitchFamily="34" charset="0"/>
                <a:cs typeface="Calibri" panose="020F0502020204030204" pitchFamily="34" charset="0"/>
              </a:rPr>
              <a:t>of these, but will have a choice about which to attend – see your academic department for further information) </a:t>
            </a:r>
          </a:p>
          <a:p>
            <a:pPr marL="342900" lvl="0" indent="-342900">
              <a:lnSpc>
                <a:spcPct val="107000"/>
              </a:lnSpc>
              <a:buFont typeface="Symbol" panose="05050102010706020507" pitchFamily="18" charset="2"/>
              <a:buChar char=""/>
            </a:pPr>
            <a:r>
              <a:rPr lang="en-IE">
                <a:latin typeface="Calibri" panose="020F0502020204030204" pitchFamily="34" charset="0"/>
                <a:ea typeface="Calibri" panose="020F0502020204030204" pitchFamily="34" charset="0"/>
                <a:cs typeface="Calibri" panose="020F0502020204030204" pitchFamily="34" charset="0"/>
              </a:rPr>
              <a:t>E.g. EN243 has 3 of tutorials – EN243/T1 – that show on the timetable, but students will choose one of these 3 tutorial</a:t>
            </a:r>
            <a:endParaRPr lang="en-IE" sz="180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IE" sz="1800">
                <a:effectLst/>
                <a:latin typeface="Calibri" panose="020F0502020204030204" pitchFamily="34" charset="0"/>
                <a:ea typeface="Calibri" panose="020F0502020204030204" pitchFamily="34" charset="0"/>
                <a:cs typeface="Calibri" panose="020F0502020204030204" pitchFamily="34" charset="0"/>
              </a:rPr>
              <a:t>P1, P2, P3 refers to practicals. These are managed by the relevant academic department.  </a:t>
            </a:r>
          </a:p>
          <a:p>
            <a:pPr marL="342900" lvl="0" indent="-342900">
              <a:lnSpc>
                <a:spcPct val="107000"/>
              </a:lnSpc>
              <a:spcAft>
                <a:spcPts val="800"/>
              </a:spcAft>
              <a:buFont typeface="Symbol" panose="05050102010706020507" pitchFamily="18" charset="2"/>
              <a:buChar char=""/>
            </a:pPr>
            <a:r>
              <a:rPr lang="en-IE">
                <a:latin typeface="Calibri" panose="020F0502020204030204" pitchFamily="34" charset="0"/>
                <a:ea typeface="Calibri" panose="020F0502020204030204" pitchFamily="34" charset="0"/>
                <a:cs typeface="Calibri" panose="020F0502020204030204" pitchFamily="34" charset="0"/>
              </a:rPr>
              <a:t>The registration system </a:t>
            </a:r>
            <a:r>
              <a:rPr lang="en-IE" i="1" u="sng">
                <a:latin typeface="Calibri" panose="020F0502020204030204" pitchFamily="34" charset="0"/>
                <a:ea typeface="Calibri" panose="020F0502020204030204" pitchFamily="34" charset="0"/>
                <a:cs typeface="Calibri" panose="020F0502020204030204" pitchFamily="34" charset="0"/>
              </a:rPr>
              <a:t>will</a:t>
            </a:r>
            <a:r>
              <a:rPr lang="en-IE">
                <a:latin typeface="Calibri" panose="020F0502020204030204" pitchFamily="34" charset="0"/>
                <a:ea typeface="Calibri" panose="020F0502020204030204" pitchFamily="34" charset="0"/>
                <a:cs typeface="Calibri" panose="020F0502020204030204" pitchFamily="34" charset="0"/>
              </a:rPr>
              <a:t> allow students register to modules that may have a timetable clash. The student must check the times of modules before they register to ensure there is no clash.</a:t>
            </a:r>
          </a:p>
          <a:p>
            <a:pPr marL="342900" lvl="0" indent="-342900">
              <a:lnSpc>
                <a:spcPct val="107000"/>
              </a:lnSpc>
              <a:spcAft>
                <a:spcPts val="800"/>
              </a:spcAft>
              <a:buFont typeface="Symbol" panose="05050102010706020507" pitchFamily="18" charset="2"/>
              <a:buChar char=""/>
            </a:pPr>
            <a:endParaRPr lang="en-IE" sz="1800">
              <a:effectLst/>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500"/>
              </a:spcBef>
              <a:buSzPct val="100000"/>
              <a:buFont typeface="Arial"/>
              <a:buChar char="•"/>
              <a:defRPr sz="2400"/>
            </a:pPr>
            <a:endParaRPr/>
          </a:p>
        </p:txBody>
      </p:sp>
    </p:spTree>
    <p:extLst>
      <p:ext uri="{BB962C8B-B14F-4D97-AF65-F5344CB8AC3E}">
        <p14:creationId xmlns:p14="http://schemas.microsoft.com/office/powerpoint/2010/main" val="55611308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6F8B73-06D8-5A64-7512-FCB2888AA74C}"/>
              </a:ext>
            </a:extLst>
          </p:cNvPr>
          <p:cNvSpPr>
            <a:spLocks noGrp="1"/>
          </p:cNvSpPr>
          <p:nvPr>
            <p:ph type="body" sz="quarter" idx="1"/>
          </p:nvPr>
        </p:nvSpPr>
        <p:spPr>
          <a:xfrm>
            <a:off x="746310" y="620686"/>
            <a:ext cx="7560891" cy="4865713"/>
          </a:xfrm>
        </p:spPr>
        <p:txBody>
          <a:bodyPr>
            <a:normAutofit/>
          </a:bodyPr>
          <a:lstStyle/>
          <a:p>
            <a:pPr algn="ctr"/>
            <a:r>
              <a:rPr lang="en-IE" dirty="0"/>
              <a:t>Example of Clash on Timetable</a:t>
            </a:r>
          </a:p>
          <a:p>
            <a:endParaRPr lang="en-IE" dirty="0"/>
          </a:p>
          <a:p>
            <a:endParaRPr lang="en-IE" dirty="0"/>
          </a:p>
        </p:txBody>
      </p:sp>
      <p:sp>
        <p:nvSpPr>
          <p:cNvPr id="3" name="Text Placeholder 2">
            <a:extLst>
              <a:ext uri="{FF2B5EF4-FFF2-40B4-BE49-F238E27FC236}">
                <a16:creationId xmlns:a16="http://schemas.microsoft.com/office/drawing/2014/main" id="{72E2E7CB-C583-5A55-8E30-B75C689E5746}"/>
              </a:ext>
            </a:extLst>
          </p:cNvPr>
          <p:cNvSpPr>
            <a:spLocks noGrp="1"/>
          </p:cNvSpPr>
          <p:nvPr>
            <p:ph type="body" sz="quarter" idx="13"/>
          </p:nvPr>
        </p:nvSpPr>
        <p:spPr/>
        <p:txBody>
          <a:bodyPr>
            <a:normAutofit/>
          </a:bodyPr>
          <a:lstStyle/>
          <a:p>
            <a:pPr algn="r">
              <a:spcBef>
                <a:spcPts val="300"/>
              </a:spcBef>
              <a:defRPr sz="1400" b="1"/>
            </a:pPr>
            <a:r>
              <a:rPr lang="en-US" sz="1200" dirty="0"/>
              <a:t>Timetabling Office – Timetable@mu.ie</a:t>
            </a:r>
          </a:p>
          <a:p>
            <a:endParaRPr lang="en-IE" dirty="0"/>
          </a:p>
        </p:txBody>
      </p:sp>
      <p:pic>
        <p:nvPicPr>
          <p:cNvPr id="5" name="Picture 4">
            <a:extLst>
              <a:ext uri="{FF2B5EF4-FFF2-40B4-BE49-F238E27FC236}">
                <a16:creationId xmlns:a16="http://schemas.microsoft.com/office/drawing/2014/main" id="{DEB1469D-71BA-9418-0ED2-67D8864A1A43}"/>
              </a:ext>
            </a:extLst>
          </p:cNvPr>
          <p:cNvPicPr>
            <a:picLocks noChangeAspect="1"/>
          </p:cNvPicPr>
          <p:nvPr/>
        </p:nvPicPr>
        <p:blipFill>
          <a:blip r:embed="rId3"/>
          <a:stretch>
            <a:fillRect/>
          </a:stretch>
        </p:blipFill>
        <p:spPr>
          <a:xfrm>
            <a:off x="431515" y="1587851"/>
            <a:ext cx="8188504" cy="3569776"/>
          </a:xfrm>
          <a:prstGeom prst="rect">
            <a:avLst/>
          </a:prstGeom>
        </p:spPr>
      </p:pic>
    </p:spTree>
    <p:extLst>
      <p:ext uri="{BB962C8B-B14F-4D97-AF65-F5344CB8AC3E}">
        <p14:creationId xmlns:p14="http://schemas.microsoft.com/office/powerpoint/2010/main" val="422073969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0ADC37-99EC-49C1-B0B9-4EEC12EDF1E8}"/>
              </a:ext>
            </a:extLst>
          </p:cNvPr>
          <p:cNvSpPr>
            <a:spLocks noGrp="1"/>
          </p:cNvSpPr>
          <p:nvPr>
            <p:ph type="body" sz="quarter" idx="1"/>
          </p:nvPr>
        </p:nvSpPr>
        <p:spPr/>
        <p:txBody>
          <a:bodyPr>
            <a:normAutofit lnSpcReduction="10000"/>
          </a:bodyPr>
          <a:lstStyle/>
          <a:p>
            <a:r>
              <a:rPr lang="en-IE" dirty="0"/>
              <a:t>Example of Tutorials</a:t>
            </a:r>
          </a:p>
        </p:txBody>
      </p:sp>
      <p:sp>
        <p:nvSpPr>
          <p:cNvPr id="3" name="Text Placeholder 2">
            <a:extLst>
              <a:ext uri="{FF2B5EF4-FFF2-40B4-BE49-F238E27FC236}">
                <a16:creationId xmlns:a16="http://schemas.microsoft.com/office/drawing/2014/main" id="{FF6E4B1C-7379-4CC3-A0D4-57789AD67223}"/>
              </a:ext>
            </a:extLst>
          </p:cNvPr>
          <p:cNvSpPr>
            <a:spLocks noGrp="1"/>
          </p:cNvSpPr>
          <p:nvPr>
            <p:ph type="body" sz="quarter" idx="13"/>
          </p:nvPr>
        </p:nvSpPr>
        <p:spPr/>
        <p:txBody>
          <a:bodyPr>
            <a:normAutofit/>
          </a:bodyPr>
          <a:lstStyle/>
          <a:p>
            <a:pPr algn="r">
              <a:spcBef>
                <a:spcPts val="300"/>
              </a:spcBef>
              <a:defRPr sz="1400" b="1"/>
            </a:pPr>
            <a:r>
              <a:rPr lang="en-US" sz="1200" dirty="0"/>
              <a:t>Timetabling Office – Timetable@mu.ie</a:t>
            </a:r>
          </a:p>
          <a:p>
            <a:pPr algn="r"/>
            <a:endParaRPr lang="en-IE" dirty="0"/>
          </a:p>
        </p:txBody>
      </p:sp>
      <p:pic>
        <p:nvPicPr>
          <p:cNvPr id="5" name="Picture 4">
            <a:extLst>
              <a:ext uri="{FF2B5EF4-FFF2-40B4-BE49-F238E27FC236}">
                <a16:creationId xmlns:a16="http://schemas.microsoft.com/office/drawing/2014/main" id="{DD23073B-883F-4D72-AB71-180AF517A8E0}"/>
              </a:ext>
            </a:extLst>
          </p:cNvPr>
          <p:cNvPicPr>
            <a:picLocks noChangeAspect="1"/>
          </p:cNvPicPr>
          <p:nvPr/>
        </p:nvPicPr>
        <p:blipFill>
          <a:blip r:embed="rId3"/>
          <a:stretch>
            <a:fillRect/>
          </a:stretch>
        </p:blipFill>
        <p:spPr>
          <a:xfrm>
            <a:off x="240145" y="1268762"/>
            <a:ext cx="8432800" cy="3833036"/>
          </a:xfrm>
          <a:prstGeom prst="rect">
            <a:avLst/>
          </a:prstGeom>
        </p:spPr>
      </p:pic>
    </p:spTree>
    <p:extLst>
      <p:ext uri="{BB962C8B-B14F-4D97-AF65-F5344CB8AC3E}">
        <p14:creationId xmlns:p14="http://schemas.microsoft.com/office/powerpoint/2010/main" val="75653541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 Placeholder 1"/>
          <p:cNvSpPr txBox="1">
            <a:spLocks noGrp="1"/>
          </p:cNvSpPr>
          <p:nvPr>
            <p:ph type="body" sz="quarter" idx="1"/>
          </p:nvPr>
        </p:nvSpPr>
        <p:spPr>
          <a:xfrm>
            <a:off x="746311" y="620687"/>
            <a:ext cx="7560889" cy="648073"/>
          </a:xfrm>
          <a:prstGeom prst="rect">
            <a:avLst/>
          </a:prstGeom>
        </p:spPr>
        <p:txBody>
          <a:bodyPr>
            <a:normAutofit lnSpcReduction="10000"/>
          </a:bodyPr>
          <a:lstStyle>
            <a:lvl1pPr defTabSz="868680">
              <a:defRPr sz="3800"/>
            </a:lvl1pPr>
          </a:lstStyle>
          <a:p>
            <a:r>
              <a:t>Modules and classgroups</a:t>
            </a:r>
          </a:p>
        </p:txBody>
      </p:sp>
      <p:sp>
        <p:nvSpPr>
          <p:cNvPr id="233" name="Text Placeholder 3"/>
          <p:cNvSpPr>
            <a:spLocks noGrp="1"/>
          </p:cNvSpPr>
          <p:nvPr>
            <p:ph type="body" idx="13"/>
          </p:nvPr>
        </p:nvSpPr>
        <p:spPr>
          <a:prstGeom prst="rect">
            <a:avLst/>
          </a:prstGeom>
        </p:spPr>
        <p:txBody>
          <a:bodyPr/>
          <a:lstStyle/>
          <a:p>
            <a:pPr algn="r">
              <a:spcBef>
                <a:spcPts val="300"/>
              </a:spcBef>
              <a:defRPr sz="1400" b="1"/>
            </a:pPr>
            <a:r>
              <a:rPr lang="en-GB" sz="1200" dirty="0"/>
              <a:t>Timetabling</a:t>
            </a:r>
            <a:r>
              <a:rPr lang="en-GB" sz="1200" b="1" dirty="0"/>
              <a:t> Office – Timetable@mu.ie</a:t>
            </a:r>
          </a:p>
          <a:p>
            <a:pPr algn="r">
              <a:spcBef>
                <a:spcPts val="300"/>
              </a:spcBef>
              <a:defRPr sz="1400" b="1"/>
            </a:pPr>
            <a:endParaRPr dirty="0"/>
          </a:p>
        </p:txBody>
      </p:sp>
      <p:sp>
        <p:nvSpPr>
          <p:cNvPr id="234" name="Content Placeholder 5"/>
          <p:cNvSpPr txBox="1"/>
          <p:nvPr/>
        </p:nvSpPr>
        <p:spPr>
          <a:xfrm>
            <a:off x="755649" y="1412776"/>
            <a:ext cx="7561265" cy="424824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numCol="2">
            <a:normAutofit/>
          </a:bodyPr>
          <a:lstStyle/>
          <a:p>
            <a:pPr marL="342900" indent="-342900">
              <a:spcBef>
                <a:spcPts val="400"/>
              </a:spcBef>
              <a:buSzPct val="100000"/>
              <a:buFont typeface="Arial"/>
              <a:buChar char="•"/>
            </a:pPr>
            <a:r>
              <a:rPr sz="1600"/>
              <a:t>Some Business</a:t>
            </a:r>
            <a:r>
              <a:rPr lang="en-GB" sz="1600"/>
              <a:t>, Maths, Economics and Law </a:t>
            </a:r>
            <a:r>
              <a:rPr sz="1600"/>
              <a:t>modules are </a:t>
            </a:r>
            <a:r>
              <a:rPr lang="en-GB" sz="1600"/>
              <a:t>taught</a:t>
            </a:r>
            <a:r>
              <a:rPr sz="1600"/>
              <a:t> more than once; on the general timetable, they will appear with </a:t>
            </a:r>
            <a:r>
              <a:rPr lang="en-GB" sz="1600"/>
              <a:t>/</a:t>
            </a:r>
            <a:r>
              <a:rPr sz="1600">
                <a:solidFill>
                  <a:srgbClr val="FF0000"/>
                </a:solidFill>
              </a:rPr>
              <a:t>A</a:t>
            </a:r>
            <a:r>
              <a:rPr lang="en-GB" sz="1600">
                <a:solidFill>
                  <a:srgbClr val="FF0000"/>
                </a:solidFill>
              </a:rPr>
              <a:t> </a:t>
            </a:r>
            <a:r>
              <a:rPr sz="1600"/>
              <a:t>or </a:t>
            </a:r>
            <a:r>
              <a:rPr lang="en-GB" sz="1600"/>
              <a:t>/</a:t>
            </a:r>
            <a:r>
              <a:rPr sz="1600">
                <a:solidFill>
                  <a:srgbClr val="FF0000"/>
                </a:solidFill>
              </a:rPr>
              <a:t>B </a:t>
            </a:r>
            <a:r>
              <a:rPr sz="1600"/>
              <a:t>or </a:t>
            </a:r>
            <a:r>
              <a:rPr lang="en-GB" sz="1600"/>
              <a:t>/</a:t>
            </a:r>
            <a:r>
              <a:rPr sz="1600">
                <a:solidFill>
                  <a:srgbClr val="FF0000"/>
                </a:solidFill>
              </a:rPr>
              <a:t>C </a:t>
            </a:r>
            <a:r>
              <a:rPr sz="1600"/>
              <a:t>after the module code</a:t>
            </a:r>
          </a:p>
          <a:p>
            <a:pPr marL="342900" indent="-342900">
              <a:spcBef>
                <a:spcPts val="400"/>
              </a:spcBef>
              <a:buSzPct val="100000"/>
              <a:buFont typeface="Arial"/>
              <a:buChar char="•"/>
            </a:pPr>
            <a:r>
              <a:rPr lang="en-GB" sz="1600"/>
              <a:t>If you click on any module on your timetable, it will bring you to </a:t>
            </a:r>
            <a:r>
              <a:rPr lang="en-GB" sz="1600" err="1"/>
              <a:t>coursefinder</a:t>
            </a:r>
            <a:r>
              <a:rPr lang="en-GB" sz="1600"/>
              <a:t> where you will see the module description. If there are /</a:t>
            </a:r>
            <a:r>
              <a:rPr lang="en-GB" sz="1600">
                <a:solidFill>
                  <a:srgbClr val="FF0000"/>
                </a:solidFill>
              </a:rPr>
              <a:t>A</a:t>
            </a:r>
            <a:r>
              <a:rPr lang="en-GB" sz="1600"/>
              <a:t> or /</a:t>
            </a:r>
            <a:r>
              <a:rPr lang="en-GB" sz="1600">
                <a:solidFill>
                  <a:srgbClr val="FF0000"/>
                </a:solidFill>
              </a:rPr>
              <a:t>B</a:t>
            </a:r>
            <a:r>
              <a:rPr lang="en-GB" sz="1600"/>
              <a:t> or /</a:t>
            </a:r>
            <a:r>
              <a:rPr lang="en-GB" sz="1600">
                <a:solidFill>
                  <a:srgbClr val="FF0000"/>
                </a:solidFill>
              </a:rPr>
              <a:t>C</a:t>
            </a:r>
            <a:r>
              <a:rPr lang="en-GB" sz="1600"/>
              <a:t> after the module code, that means there is more than one classgroup and it may be possible for you to attend without clashes. </a:t>
            </a:r>
            <a:endParaRPr sz="1600"/>
          </a:p>
          <a:p>
            <a:pPr marL="342900" indent="-342900">
              <a:spcBef>
                <a:spcPts val="400"/>
              </a:spcBef>
              <a:buSzPct val="100000"/>
              <a:buFont typeface="Arial"/>
              <a:buChar char="•"/>
            </a:pPr>
            <a:r>
              <a:rPr sz="1600"/>
              <a:t>Your </a:t>
            </a:r>
            <a:r>
              <a:rPr sz="1600" err="1"/>
              <a:t>personalised</a:t>
            </a:r>
            <a:r>
              <a:rPr sz="1600"/>
              <a:t> timetable will only show the group you are registered to and these are the lectures you should attend! </a:t>
            </a:r>
            <a:endParaRPr lang="en-IE" sz="1600"/>
          </a:p>
          <a:p>
            <a:pPr marL="342900" indent="-342900">
              <a:spcBef>
                <a:spcPts val="400"/>
              </a:spcBef>
              <a:buSzPct val="100000"/>
              <a:buFont typeface="Arial"/>
              <a:buChar char="•"/>
            </a:pPr>
            <a:r>
              <a:rPr lang="en-IE" sz="1600"/>
              <a:t>If you need to be in a different classgroup, please email the Timetable Department and we will move you </a:t>
            </a:r>
            <a:r>
              <a:rPr lang="en-IE" sz="1600" i="1"/>
              <a:t>where possible</a:t>
            </a:r>
            <a:r>
              <a:rPr lang="en-IE" sz="1600"/>
              <a:t>.</a:t>
            </a:r>
          </a:p>
          <a:p>
            <a:pPr marL="342900" indent="-342900">
              <a:spcBef>
                <a:spcPts val="400"/>
              </a:spcBef>
              <a:buSzPct val="100000"/>
              <a:buFont typeface="Arial"/>
              <a:buChar char="•"/>
            </a:pPr>
            <a:endParaRPr sz="160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 Placeholder 1"/>
          <p:cNvSpPr txBox="1">
            <a:spLocks noGrp="1"/>
          </p:cNvSpPr>
          <p:nvPr>
            <p:ph type="body" sz="quarter" idx="1"/>
          </p:nvPr>
        </p:nvSpPr>
        <p:spPr>
          <a:xfrm>
            <a:off x="746311" y="620688"/>
            <a:ext cx="7560889" cy="576288"/>
          </a:xfrm>
          <a:prstGeom prst="rect">
            <a:avLst/>
          </a:prstGeom>
        </p:spPr>
        <p:txBody>
          <a:bodyPr>
            <a:normAutofit/>
          </a:bodyPr>
          <a:lstStyle>
            <a:lvl1pPr defTabSz="868680">
              <a:defRPr sz="3800"/>
            </a:lvl1pPr>
          </a:lstStyle>
          <a:p>
            <a:pPr algn="ctr"/>
            <a:r>
              <a:rPr lang="en-GB" sz="2400" dirty="0"/>
              <a:t> What’s in this presentation?</a:t>
            </a:r>
            <a:endParaRPr sz="2400" dirty="0"/>
          </a:p>
        </p:txBody>
      </p:sp>
      <p:sp>
        <p:nvSpPr>
          <p:cNvPr id="208" name="Content Placeholder 2"/>
          <p:cNvSpPr txBox="1"/>
          <p:nvPr/>
        </p:nvSpPr>
        <p:spPr>
          <a:xfrm>
            <a:off x="755649" y="1316736"/>
            <a:ext cx="7561265" cy="434428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normAutofit lnSpcReduction="10000"/>
          </a:bodyPr>
          <a:lstStyle/>
          <a:p>
            <a:pPr marL="297815" lvl="3" indent="-297815" defTabSz="795527">
              <a:spcBef>
                <a:spcPts val="400"/>
              </a:spcBef>
              <a:buSzPct val="100000"/>
              <a:buFont typeface="Arial"/>
              <a:buChar char="•"/>
              <a:defRPr sz="1740"/>
            </a:pPr>
            <a:r>
              <a:rPr lang="en-GB" sz="2000" b="1"/>
              <a:t>Link to </a:t>
            </a:r>
            <a:r>
              <a:rPr lang="en-GB" sz="2000" b="1">
                <a:hlinkClick r:id="rId5"/>
              </a:rPr>
              <a:t>Course finder</a:t>
            </a:r>
            <a:r>
              <a:rPr lang="en-GB" sz="2000" b="1"/>
              <a:t> and how to use (shows module details and class times*)</a:t>
            </a:r>
          </a:p>
          <a:p>
            <a:pPr marL="297815" lvl="3" indent="-297815" defTabSz="795527">
              <a:spcBef>
                <a:spcPts val="400"/>
              </a:spcBef>
              <a:buSzPct val="100000"/>
              <a:buFont typeface="Arial"/>
              <a:buChar char="•"/>
              <a:defRPr sz="1740"/>
            </a:pPr>
            <a:r>
              <a:rPr lang="en-GB" sz="2000" b="1"/>
              <a:t>What are the </a:t>
            </a:r>
            <a:r>
              <a:rPr lang="en-GB" sz="2000" b="1">
                <a:hlinkClick r:id="rId6" action="ppaction://hlinksldjump"/>
              </a:rPr>
              <a:t>timetabled hours </a:t>
            </a:r>
            <a:r>
              <a:rPr lang="en-GB" sz="2000" b="1"/>
              <a:t>in Maynooth University?</a:t>
            </a:r>
          </a:p>
          <a:p>
            <a:pPr marL="297815" lvl="3" indent="-297815" defTabSz="795527">
              <a:spcBef>
                <a:spcPts val="400"/>
              </a:spcBef>
              <a:buSzPct val="100000"/>
              <a:buFont typeface="Arial"/>
              <a:buChar char="•"/>
              <a:defRPr sz="1740"/>
            </a:pPr>
            <a:r>
              <a:rPr lang="en-GB" sz="2000" b="1"/>
              <a:t>When and how is the timetable compiled?</a:t>
            </a:r>
          </a:p>
          <a:p>
            <a:pPr marL="297815" lvl="3" indent="-297815" defTabSz="795527">
              <a:spcBef>
                <a:spcPts val="400"/>
              </a:spcBef>
              <a:buSzPct val="100000"/>
              <a:buFont typeface="Arial"/>
              <a:buChar char="•"/>
              <a:defRPr sz="1740"/>
            </a:pPr>
            <a:r>
              <a:rPr lang="en-GB" sz="2000" b="1"/>
              <a:t>A note about postgraduate modules</a:t>
            </a:r>
          </a:p>
          <a:p>
            <a:pPr marL="297815" lvl="3" indent="-297815" defTabSz="795527">
              <a:spcBef>
                <a:spcPts val="400"/>
              </a:spcBef>
              <a:buSzPct val="100000"/>
              <a:buFont typeface="Arial"/>
              <a:buChar char="•"/>
              <a:defRPr sz="1740"/>
            </a:pPr>
            <a:r>
              <a:rPr lang="en-GB" sz="2000" b="1"/>
              <a:t>How can I see class times before I register my choices?</a:t>
            </a:r>
          </a:p>
          <a:p>
            <a:pPr marL="297815" lvl="3" indent="-297815" defTabSz="795527">
              <a:spcBef>
                <a:spcPts val="400"/>
              </a:spcBef>
              <a:buSzPct val="100000"/>
              <a:buFont typeface="Arial"/>
              <a:buChar char="•"/>
              <a:defRPr sz="1740"/>
            </a:pPr>
            <a:r>
              <a:rPr lang="en-GB" sz="2000" b="1">
                <a:hlinkClick r:id="rId7"/>
              </a:rPr>
              <a:t>Online Timetable Viewer</a:t>
            </a:r>
            <a:r>
              <a:rPr lang="en-GB" sz="2000" b="1"/>
              <a:t> – links and how to use</a:t>
            </a:r>
          </a:p>
          <a:p>
            <a:pPr marL="297815" lvl="3" indent="-297815" defTabSz="795527">
              <a:spcBef>
                <a:spcPts val="400"/>
              </a:spcBef>
              <a:buSzPct val="100000"/>
              <a:buFont typeface="Arial"/>
              <a:buChar char="•"/>
              <a:defRPr sz="1740"/>
            </a:pPr>
            <a:r>
              <a:rPr lang="en-GB" sz="2000" b="1"/>
              <a:t>When will I see my personal timetable?</a:t>
            </a:r>
          </a:p>
          <a:p>
            <a:pPr marL="297815" indent="-297815" defTabSz="795527">
              <a:spcBef>
                <a:spcPts val="400"/>
              </a:spcBef>
              <a:buSzPct val="100000"/>
              <a:buFont typeface="Arial"/>
              <a:buChar char="•"/>
              <a:defRPr sz="1740"/>
            </a:pPr>
            <a:r>
              <a:rPr lang="en-GB" sz="2000" b="1"/>
              <a:t>Accessing your personal timetable</a:t>
            </a:r>
          </a:p>
          <a:p>
            <a:pPr marL="297815" indent="-297815" defTabSz="795527">
              <a:spcBef>
                <a:spcPts val="400"/>
              </a:spcBef>
              <a:buSzPct val="100000"/>
              <a:buFont typeface="Arial"/>
              <a:buChar char="•"/>
              <a:defRPr sz="1740"/>
            </a:pPr>
            <a:r>
              <a:rPr lang="en-GB" sz="2000" b="1"/>
              <a:t>Understanding your personal timetable </a:t>
            </a:r>
          </a:p>
          <a:p>
            <a:pPr marL="297815" indent="-297815" defTabSz="795527">
              <a:spcBef>
                <a:spcPts val="400"/>
              </a:spcBef>
              <a:buSzPct val="100000"/>
              <a:buFont typeface="Arial"/>
              <a:buChar char="•"/>
              <a:defRPr sz="1740"/>
            </a:pPr>
            <a:r>
              <a:rPr lang="en-GB" sz="2000" b="1"/>
              <a:t>Example of a clash on the timetable</a:t>
            </a:r>
          </a:p>
          <a:p>
            <a:pPr marL="297815" indent="-297815" defTabSz="795527">
              <a:spcBef>
                <a:spcPts val="400"/>
              </a:spcBef>
              <a:buSzPct val="100000"/>
              <a:buFont typeface="Arial"/>
              <a:buChar char="•"/>
              <a:defRPr sz="1740"/>
            </a:pPr>
            <a:r>
              <a:rPr lang="en-GB" sz="2000" b="1"/>
              <a:t>Modules and classgroups</a:t>
            </a:r>
          </a:p>
          <a:p>
            <a:pPr marL="297815" indent="-297815" defTabSz="795527">
              <a:spcBef>
                <a:spcPts val="400"/>
              </a:spcBef>
              <a:buSzPct val="100000"/>
              <a:buFont typeface="Arial"/>
              <a:buChar char="•"/>
              <a:defRPr sz="1740"/>
            </a:pPr>
            <a:r>
              <a:rPr lang="en-GB" sz="2000" b="1"/>
              <a:t>Need help? </a:t>
            </a:r>
          </a:p>
          <a:p>
            <a:pPr marL="297815" indent="-297815" defTabSz="795527">
              <a:spcBef>
                <a:spcPts val="400"/>
              </a:spcBef>
              <a:buSzPct val="100000"/>
              <a:buFont typeface="Arial"/>
              <a:buChar char="•"/>
              <a:defRPr sz="1740"/>
            </a:pPr>
            <a:endParaRPr lang="en-GB" sz="2000" b="1"/>
          </a:p>
          <a:p>
            <a:pPr lvl="3" indent="0" defTabSz="795527">
              <a:spcBef>
                <a:spcPts val="400"/>
              </a:spcBef>
              <a:buSzPct val="100000"/>
              <a:defRPr sz="1740"/>
            </a:pPr>
            <a:endParaRPr lang="en-GB" sz="1700" b="1" i="1"/>
          </a:p>
          <a:p>
            <a:pPr marL="297815" lvl="3" indent="-297815" defTabSz="795527">
              <a:spcBef>
                <a:spcPts val="400"/>
              </a:spcBef>
              <a:buSzPct val="100000"/>
              <a:buFont typeface="Arial"/>
              <a:buChar char="•"/>
              <a:defRPr sz="1740"/>
            </a:pPr>
            <a:endParaRPr lang="en-GB" sz="2000"/>
          </a:p>
          <a:p>
            <a:pPr marL="297815" lvl="3" indent="-297815" defTabSz="795527">
              <a:spcBef>
                <a:spcPts val="400"/>
              </a:spcBef>
              <a:buSzPct val="100000"/>
              <a:buFont typeface="Arial"/>
              <a:buChar char="•"/>
              <a:defRPr sz="1740"/>
            </a:pPr>
            <a:endParaRPr lang="en-GB" sz="2000"/>
          </a:p>
          <a:p>
            <a:pPr lvl="3" indent="0" defTabSz="795527">
              <a:spcBef>
                <a:spcPts val="400"/>
              </a:spcBef>
              <a:buSzPct val="100000"/>
              <a:defRPr sz="1740"/>
            </a:pPr>
            <a:endParaRPr lang="en-GB" sz="2000" b="1"/>
          </a:p>
          <a:p>
            <a:pPr marL="297815" lvl="3" indent="-297815" defTabSz="795527">
              <a:spcBef>
                <a:spcPts val="400"/>
              </a:spcBef>
              <a:buSzPct val="100000"/>
              <a:buFont typeface="Arial"/>
              <a:buChar char="•"/>
              <a:defRPr sz="1740"/>
            </a:pPr>
            <a:endParaRPr lang="en-GB" sz="2000" b="1"/>
          </a:p>
          <a:p>
            <a:pPr marL="297815" lvl="3" indent="-297815" defTabSz="795527">
              <a:spcBef>
                <a:spcPts val="400"/>
              </a:spcBef>
              <a:buSzPct val="100000"/>
              <a:buFont typeface="Arial"/>
              <a:buChar char="•"/>
              <a:defRPr sz="1740"/>
            </a:pPr>
            <a:endParaRPr lang="en-GB" sz="2000" b="1"/>
          </a:p>
          <a:p>
            <a:pPr marL="297815" lvl="3" indent="-297815" defTabSz="795527">
              <a:spcBef>
                <a:spcPts val="400"/>
              </a:spcBef>
              <a:buSzPct val="100000"/>
              <a:buFont typeface="Arial"/>
              <a:buChar char="•"/>
              <a:defRPr sz="1740"/>
            </a:pPr>
            <a:endParaRPr lang="en-GB" sz="2000" b="1"/>
          </a:p>
        </p:txBody>
      </p:sp>
      <p:sp>
        <p:nvSpPr>
          <p:cNvPr id="209" name="Text Placeholder 3"/>
          <p:cNvSpPr>
            <a:spLocks noGrp="1"/>
          </p:cNvSpPr>
          <p:nvPr>
            <p:ph type="body" idx="13"/>
          </p:nvPr>
        </p:nvSpPr>
        <p:spPr>
          <a:prstGeom prst="rect">
            <a:avLst/>
          </a:prstGeom>
        </p:spPr>
        <p:txBody>
          <a:bodyPr>
            <a:normAutofit/>
          </a:bodyPr>
          <a:lstStyle/>
          <a:p>
            <a:pPr algn="r">
              <a:spcBef>
                <a:spcPts val="300"/>
              </a:spcBef>
              <a:defRPr sz="1400" b="1"/>
            </a:pPr>
            <a:r>
              <a:rPr lang="en-GB" sz="1200" dirty="0"/>
              <a:t>Timetabling Office – Timetable@mu.ie</a:t>
            </a:r>
            <a:endParaRPr sz="1200" dirty="0"/>
          </a:p>
        </p:txBody>
      </p:sp>
      <p:pic>
        <p:nvPicPr>
          <p:cNvPr id="3" name="Audio 2">
            <a:hlinkClick r:id="" action="ppaction://media"/>
            <a:extLst>
              <a:ext uri="{FF2B5EF4-FFF2-40B4-BE49-F238E27FC236}">
                <a16:creationId xmlns:a16="http://schemas.microsoft.com/office/drawing/2014/main" id="{25B8F738-C414-6697-10E3-BAEAB8B6CA2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21700" y="6235700"/>
            <a:ext cx="406400" cy="406400"/>
          </a:xfrm>
          <a:prstGeom prst="rect">
            <a:avLst/>
          </a:prstGeom>
        </p:spPr>
      </p:pic>
    </p:spTree>
  </p:cSld>
  <p:clrMapOvr>
    <a:masterClrMapping/>
  </p:clrMapOvr>
  <p:transition spd="med" advTm="4396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 Placeholder 1"/>
          <p:cNvSpPr txBox="1">
            <a:spLocks noGrp="1"/>
          </p:cNvSpPr>
          <p:nvPr>
            <p:ph type="body" sz="quarter" idx="1"/>
          </p:nvPr>
        </p:nvSpPr>
        <p:spPr>
          <a:xfrm>
            <a:off x="746311" y="620687"/>
            <a:ext cx="7560889" cy="648073"/>
          </a:xfrm>
          <a:prstGeom prst="rect">
            <a:avLst/>
          </a:prstGeom>
        </p:spPr>
        <p:txBody>
          <a:bodyPr>
            <a:normAutofit lnSpcReduction="10000"/>
          </a:bodyPr>
          <a:lstStyle>
            <a:lvl1pPr defTabSz="868680">
              <a:defRPr sz="3800"/>
            </a:lvl1pPr>
          </a:lstStyle>
          <a:p>
            <a:r>
              <a:t>Modules and classgroups</a:t>
            </a:r>
          </a:p>
        </p:txBody>
      </p:sp>
      <p:sp>
        <p:nvSpPr>
          <p:cNvPr id="233" name="Text Placeholder 3"/>
          <p:cNvSpPr>
            <a:spLocks noGrp="1"/>
          </p:cNvSpPr>
          <p:nvPr>
            <p:ph type="body" idx="13"/>
          </p:nvPr>
        </p:nvSpPr>
        <p:spPr>
          <a:prstGeom prst="rect">
            <a:avLst/>
          </a:prstGeom>
        </p:spPr>
        <p:txBody>
          <a:bodyPr/>
          <a:lstStyle/>
          <a:p>
            <a:pPr algn="r">
              <a:spcBef>
                <a:spcPts val="300"/>
              </a:spcBef>
              <a:defRPr sz="1400" b="1"/>
            </a:pPr>
            <a:r>
              <a:rPr lang="en-GB" sz="1200" dirty="0"/>
              <a:t>Timetabling</a:t>
            </a:r>
            <a:r>
              <a:rPr lang="en-GB" sz="1200" b="1" dirty="0"/>
              <a:t> Office – Timetable@mu.ie</a:t>
            </a:r>
          </a:p>
          <a:p>
            <a:pPr algn="r">
              <a:spcBef>
                <a:spcPts val="300"/>
              </a:spcBef>
              <a:defRPr sz="1400" b="1"/>
            </a:pPr>
            <a:endParaRPr dirty="0"/>
          </a:p>
        </p:txBody>
      </p:sp>
      <p:sp>
        <p:nvSpPr>
          <p:cNvPr id="234" name="Content Placeholder 5"/>
          <p:cNvSpPr txBox="1"/>
          <p:nvPr/>
        </p:nvSpPr>
        <p:spPr>
          <a:xfrm>
            <a:off x="755649" y="1412776"/>
            <a:ext cx="7561265" cy="424824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numCol="2">
            <a:normAutofit/>
          </a:bodyPr>
          <a:lstStyle/>
          <a:p>
            <a:pPr marL="342900" indent="-342900">
              <a:spcBef>
                <a:spcPts val="400"/>
              </a:spcBef>
              <a:buSzPct val="100000"/>
              <a:buFont typeface="Arial"/>
              <a:buChar char="•"/>
            </a:pPr>
            <a:endParaRPr/>
          </a:p>
        </p:txBody>
      </p:sp>
      <p:pic>
        <p:nvPicPr>
          <p:cNvPr id="3" name="Picture 2">
            <a:extLst>
              <a:ext uri="{FF2B5EF4-FFF2-40B4-BE49-F238E27FC236}">
                <a16:creationId xmlns:a16="http://schemas.microsoft.com/office/drawing/2014/main" id="{39D8BA92-D3AF-70D8-4EE1-1D38A36428C7}"/>
              </a:ext>
            </a:extLst>
          </p:cNvPr>
          <p:cNvPicPr>
            <a:picLocks noChangeAspect="1"/>
          </p:cNvPicPr>
          <p:nvPr/>
        </p:nvPicPr>
        <p:blipFill>
          <a:blip r:embed="rId3"/>
          <a:stretch>
            <a:fillRect/>
          </a:stretch>
        </p:blipFill>
        <p:spPr>
          <a:xfrm>
            <a:off x="155448" y="1268760"/>
            <a:ext cx="8665024" cy="3471282"/>
          </a:xfrm>
          <a:prstGeom prst="rect">
            <a:avLst/>
          </a:prstGeom>
        </p:spPr>
      </p:pic>
    </p:spTree>
    <p:extLst>
      <p:ext uri="{BB962C8B-B14F-4D97-AF65-F5344CB8AC3E}">
        <p14:creationId xmlns:p14="http://schemas.microsoft.com/office/powerpoint/2010/main" val="655328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7" name="Critical Skills"/>
          <p:cNvSpPr txBox="1">
            <a:spLocks noGrp="1"/>
          </p:cNvSpPr>
          <p:nvPr>
            <p:ph type="body" sz="quarter" idx="1"/>
          </p:nvPr>
        </p:nvSpPr>
        <p:spPr>
          <a:prstGeom prst="rect">
            <a:avLst/>
          </a:prstGeom>
        </p:spPr>
        <p:txBody>
          <a:bodyPr>
            <a:normAutofit lnSpcReduction="10000"/>
          </a:bodyPr>
          <a:lstStyle>
            <a:lvl1pPr defTabSz="868680">
              <a:defRPr sz="3800"/>
            </a:lvl1pPr>
          </a:lstStyle>
          <a:p>
            <a:r>
              <a:t>Critical Skills</a:t>
            </a:r>
          </a:p>
        </p:txBody>
      </p:sp>
      <p:sp>
        <p:nvSpPr>
          <p:cNvPr id="238" name="Text Placeholder 2"/>
          <p:cNvSpPr>
            <a:spLocks noGrp="1"/>
          </p:cNvSpPr>
          <p:nvPr>
            <p:ph type="body" idx="13"/>
          </p:nvPr>
        </p:nvSpPr>
        <p:spPr>
          <a:prstGeom prst="rect">
            <a:avLst/>
          </a:prstGeom>
        </p:spPr>
        <p:txBody>
          <a:bodyPr>
            <a:normAutofit/>
          </a:bodyPr>
          <a:lstStyle/>
          <a:p>
            <a:pPr algn="r">
              <a:spcBef>
                <a:spcPts val="300"/>
              </a:spcBef>
              <a:defRPr sz="1400" b="1"/>
            </a:pPr>
            <a:r>
              <a:rPr lang="en-GB" sz="1200" dirty="0"/>
              <a:t>Timetabling</a:t>
            </a:r>
            <a:r>
              <a:rPr lang="en-GB" sz="1200" b="1" dirty="0"/>
              <a:t> Office – Timetable@mu.ie</a:t>
            </a:r>
          </a:p>
          <a:p>
            <a:pPr algn="r">
              <a:spcBef>
                <a:spcPts val="300"/>
              </a:spcBef>
              <a:defRPr sz="1400" b="1"/>
            </a:pPr>
            <a:endParaRPr dirty="0"/>
          </a:p>
        </p:txBody>
      </p:sp>
      <p:sp>
        <p:nvSpPr>
          <p:cNvPr id="239" name="Content Placeholder 2"/>
          <p:cNvSpPr txBox="1"/>
          <p:nvPr/>
        </p:nvSpPr>
        <p:spPr>
          <a:xfrm>
            <a:off x="624018" y="1500088"/>
            <a:ext cx="7561264" cy="424825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a:bodyPr>
          <a:lstStyle/>
          <a:p>
            <a:pPr marL="342900" indent="-342900">
              <a:spcBef>
                <a:spcPts val="400"/>
              </a:spcBef>
              <a:buSzPct val="100000"/>
              <a:buFont typeface="Arial"/>
              <a:buChar char="•"/>
              <a:defRPr sz="2000"/>
            </a:pPr>
            <a:r>
              <a:t>If you are doing Critical Skills you will have registered to a</a:t>
            </a:r>
            <a:r>
              <a:rPr lang="en-IE"/>
              <a:t> particular</a:t>
            </a:r>
            <a:r>
              <a:t> group </a:t>
            </a:r>
            <a:r>
              <a:rPr lang="en-IE"/>
              <a:t>through the registration system (a different core hour group) </a:t>
            </a:r>
            <a:r>
              <a:t>. SK1051, SK1052, SK1053, SK1054, SK1055, or SK1056.</a:t>
            </a:r>
          </a:p>
          <a:p>
            <a:pPr marL="342900" indent="-342900">
              <a:spcBef>
                <a:spcPts val="400"/>
              </a:spcBef>
              <a:buSzPct val="100000"/>
              <a:buFont typeface="Arial"/>
              <a:buChar char="•"/>
              <a:defRPr sz="2000"/>
            </a:pPr>
            <a:r>
              <a:t>All classes in each group are on at the same time. You will be further allocated into classgroups, (such as SK1051/A or SK1051/B). See your </a:t>
            </a:r>
            <a:r>
              <a:rPr err="1"/>
              <a:t>personalised</a:t>
            </a:r>
            <a:r>
              <a:t> timetable to see which class you have been allocated to. </a:t>
            </a:r>
          </a:p>
          <a:p>
            <a:pPr marL="342900" indent="-342900">
              <a:spcBef>
                <a:spcPts val="400"/>
              </a:spcBef>
              <a:buSzPct val="100000"/>
              <a:buFont typeface="Arial"/>
              <a:buChar char="•"/>
              <a:defRPr sz="2000"/>
            </a:pPr>
            <a:r>
              <a:t>As all classes in your group are on at the same time we will not be able to facilitate moves between classes.</a:t>
            </a:r>
          </a:p>
          <a:p>
            <a:pPr marL="342900" indent="-342900">
              <a:spcBef>
                <a:spcPts val="400"/>
              </a:spcBef>
              <a:buSzPct val="100000"/>
              <a:buFont typeface="Arial"/>
              <a:buChar char="•"/>
              <a:defRPr sz="2000"/>
            </a:pPr>
            <a:r>
              <a:t>If, for any reason, you need to move to a different group (e.g. from SK1051 to SK1052) you will need to </a:t>
            </a:r>
            <a:r>
              <a:rPr b="1"/>
              <a:t>deregister</a:t>
            </a:r>
            <a:r>
              <a:t> from SK1051 and reregister for SK1052.</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A49506-44B2-9BAB-2A3F-DBEC90EA1B9B}"/>
              </a:ext>
            </a:extLst>
          </p:cNvPr>
          <p:cNvSpPr>
            <a:spLocks noGrp="1"/>
          </p:cNvSpPr>
          <p:nvPr>
            <p:ph type="body" sz="quarter" idx="1"/>
          </p:nvPr>
        </p:nvSpPr>
        <p:spPr/>
        <p:txBody>
          <a:bodyPr>
            <a:normAutofit lnSpcReduction="10000"/>
          </a:bodyPr>
          <a:lstStyle/>
          <a:p>
            <a:r>
              <a:rPr lang="en-GB" dirty="0"/>
              <a:t>Other points</a:t>
            </a:r>
            <a:endParaRPr lang="en-IE" dirty="0"/>
          </a:p>
        </p:txBody>
      </p:sp>
      <p:sp>
        <p:nvSpPr>
          <p:cNvPr id="3" name="Text Placeholder 2">
            <a:extLst>
              <a:ext uri="{FF2B5EF4-FFF2-40B4-BE49-F238E27FC236}">
                <a16:creationId xmlns:a16="http://schemas.microsoft.com/office/drawing/2014/main" id="{1194A2F4-EAB2-FDF4-7801-40C5AA894E1B}"/>
              </a:ext>
            </a:extLst>
          </p:cNvPr>
          <p:cNvSpPr>
            <a:spLocks noGrp="1"/>
          </p:cNvSpPr>
          <p:nvPr>
            <p:ph type="body" sz="quarter" idx="13"/>
          </p:nvPr>
        </p:nvSpPr>
        <p:spPr/>
        <p:txBody>
          <a:bodyPr>
            <a:normAutofit/>
          </a:bodyPr>
          <a:lstStyle/>
          <a:p>
            <a:pPr algn="r">
              <a:spcBef>
                <a:spcPts val="300"/>
              </a:spcBef>
              <a:defRPr sz="1400" b="1"/>
            </a:pPr>
            <a:r>
              <a:rPr lang="en-US" sz="1200" dirty="0"/>
              <a:t>Timetabling Office – Timetable@mu.ie</a:t>
            </a:r>
          </a:p>
        </p:txBody>
      </p:sp>
      <p:sp>
        <p:nvSpPr>
          <p:cNvPr id="7" name="TextBox 6">
            <a:extLst>
              <a:ext uri="{FF2B5EF4-FFF2-40B4-BE49-F238E27FC236}">
                <a16:creationId xmlns:a16="http://schemas.microsoft.com/office/drawing/2014/main" id="{186E900A-9387-EAAE-4A7E-C348A7917DC8}"/>
              </a:ext>
            </a:extLst>
          </p:cNvPr>
          <p:cNvSpPr txBox="1"/>
          <p:nvPr/>
        </p:nvSpPr>
        <p:spPr>
          <a:xfrm>
            <a:off x="825623" y="1269478"/>
            <a:ext cx="7386222" cy="41139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97815" indent="-297815" defTabSz="795527">
              <a:spcBef>
                <a:spcPts val="400"/>
              </a:spcBef>
              <a:buSzPct val="100000"/>
              <a:buFont typeface="Arial"/>
              <a:buChar char="•"/>
              <a:defRPr sz="1740"/>
            </a:pPr>
            <a:r>
              <a:rPr lang="en-GB" sz="1700" dirty="0"/>
              <a:t>The timetable is </a:t>
            </a:r>
            <a:r>
              <a:rPr lang="en-GB" sz="1700" b="1" dirty="0"/>
              <a:t>subject to change – </a:t>
            </a:r>
            <a:r>
              <a:rPr lang="en-GB" sz="1700" dirty="0"/>
              <a:t>especially venues</a:t>
            </a:r>
            <a:endParaRPr lang="en-GB" sz="2050" dirty="0"/>
          </a:p>
          <a:p>
            <a:pPr marL="297815" indent="-297815" defTabSz="795527">
              <a:spcBef>
                <a:spcPts val="400"/>
              </a:spcBef>
              <a:buSzPct val="100000"/>
              <a:buFont typeface="Arial"/>
              <a:buChar char="•"/>
              <a:defRPr sz="1740"/>
            </a:pPr>
            <a:r>
              <a:rPr lang="en-GB" sz="1700" dirty="0"/>
              <a:t>Not all contact hours are scheduled centrally and so will not appear on your personalised timetable – e.g. practicals, language labs, and tutorials. </a:t>
            </a:r>
          </a:p>
          <a:p>
            <a:pPr marL="297815" indent="-297815" defTabSz="795527">
              <a:spcBef>
                <a:spcPts val="400"/>
              </a:spcBef>
              <a:buSzPct val="100000"/>
              <a:buFont typeface="Arial"/>
              <a:buChar char="•"/>
              <a:defRPr sz="1740"/>
            </a:pPr>
            <a:r>
              <a:rPr lang="en-GB" sz="1700" dirty="0"/>
              <a:t>Students </a:t>
            </a:r>
            <a:r>
              <a:rPr lang="en-GB" sz="1700" b="1" dirty="0"/>
              <a:t>must </a:t>
            </a:r>
            <a:r>
              <a:rPr lang="en-GB" sz="1700" dirty="0"/>
              <a:t>familiarise themselves with their own tutorial and practical timetable. Students are responsible for checking their own timetable prior to going to class. </a:t>
            </a:r>
            <a:endParaRPr lang="en-GB" sz="2050" dirty="0"/>
          </a:p>
          <a:p>
            <a:pPr marL="297815" lvl="1" indent="-297815" defTabSz="795527">
              <a:spcBef>
                <a:spcPts val="400"/>
              </a:spcBef>
              <a:buSzPct val="100000"/>
              <a:buFont typeface="Arial"/>
              <a:buChar char="•"/>
              <a:defRPr sz="1740"/>
            </a:pPr>
            <a:r>
              <a:rPr lang="en-GB" sz="1700" dirty="0"/>
              <a:t>Some modules – e.g. Business, some languages, are delivered more than once; students must attend their assigned times.  </a:t>
            </a:r>
            <a:endParaRPr lang="en-GB" sz="2436" dirty="0"/>
          </a:p>
          <a:p>
            <a:pPr marL="297815" lvl="1" indent="-297815" defTabSz="795527">
              <a:spcBef>
                <a:spcPts val="400"/>
              </a:spcBef>
              <a:buSzPct val="100000"/>
              <a:buFont typeface="Arial"/>
              <a:buChar char="•"/>
              <a:defRPr sz="1740"/>
            </a:pPr>
            <a:r>
              <a:rPr lang="en-GB" sz="1700" dirty="0"/>
              <a:t>When emailing any office in the University (Timetabling, Student Records, etc.) </a:t>
            </a:r>
            <a:r>
              <a:rPr lang="en-GB" sz="1700" b="1" i="1" dirty="0"/>
              <a:t>always </a:t>
            </a:r>
            <a:r>
              <a:rPr lang="en-GB" sz="1700" b="1" dirty="0"/>
              <a:t>include your student number</a:t>
            </a:r>
            <a:r>
              <a:rPr lang="en-GB" sz="1700" dirty="0"/>
              <a:t>! </a:t>
            </a:r>
          </a:p>
          <a:p>
            <a:pPr marL="339470" indent="-339470" defTabSz="905255">
              <a:spcBef>
                <a:spcPts val="400"/>
              </a:spcBef>
              <a:buSzPct val="100000"/>
              <a:buFont typeface="Arial"/>
              <a:buChar char="•"/>
              <a:defRPr sz="1979"/>
            </a:pPr>
            <a:r>
              <a:rPr lang="en-GB" sz="1700" dirty="0"/>
              <a:t>Note that the personal timetable is not always available*; there will be an advisory message indicating if it is down for maintenance, etc. </a:t>
            </a:r>
          </a:p>
          <a:p>
            <a:pPr marL="339470" indent="-339470" defTabSz="905255">
              <a:spcBef>
                <a:spcPts val="400"/>
              </a:spcBef>
              <a:buSzPct val="100000"/>
              <a:buFont typeface="Arial"/>
              <a:buChar char="•"/>
              <a:defRPr sz="1979"/>
            </a:pPr>
            <a:r>
              <a:rPr lang="en-GB" sz="1700" dirty="0"/>
              <a:t>Lots of change – especially to venues – in the first couple of weeks of term. </a:t>
            </a:r>
          </a:p>
          <a:p>
            <a:pPr marL="297815" lvl="1" indent="-297815" defTabSz="795527">
              <a:spcBef>
                <a:spcPts val="400"/>
              </a:spcBef>
              <a:buSzPct val="100000"/>
              <a:buFont typeface="Arial"/>
              <a:buChar char="•"/>
              <a:defRPr sz="1740"/>
            </a:pPr>
            <a:endParaRPr lang="en-GB" sz="1700" dirty="0"/>
          </a:p>
        </p:txBody>
      </p:sp>
    </p:spTree>
    <p:extLst>
      <p:ext uri="{BB962C8B-B14F-4D97-AF65-F5344CB8AC3E}">
        <p14:creationId xmlns:p14="http://schemas.microsoft.com/office/powerpoint/2010/main" val="20471918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9BF53F-226F-12BC-E97B-D0ED278015E2}"/>
              </a:ext>
            </a:extLst>
          </p:cNvPr>
          <p:cNvSpPr>
            <a:spLocks noGrp="1"/>
          </p:cNvSpPr>
          <p:nvPr>
            <p:ph type="body" sz="quarter" idx="1"/>
          </p:nvPr>
        </p:nvSpPr>
        <p:spPr>
          <a:xfrm>
            <a:off x="746310" y="620686"/>
            <a:ext cx="7560891" cy="4431605"/>
          </a:xfrm>
        </p:spPr>
        <p:txBody>
          <a:bodyPr>
            <a:normAutofit/>
          </a:bodyPr>
          <a:lstStyle/>
          <a:p>
            <a:pPr algn="ctr"/>
            <a:r>
              <a:rPr lang="en-IE" sz="4400" dirty="0"/>
              <a:t>Need help with your timetable?</a:t>
            </a:r>
          </a:p>
          <a:p>
            <a:pPr algn="ctr"/>
            <a:r>
              <a:rPr lang="en-IE" b="0" dirty="0">
                <a:solidFill>
                  <a:schemeClr val="tx1"/>
                </a:solidFill>
              </a:rPr>
              <a:t>Email: </a:t>
            </a:r>
            <a:r>
              <a:rPr lang="en-IE" b="0" dirty="0">
                <a:solidFill>
                  <a:schemeClr val="tx1"/>
                </a:solidFill>
                <a:hlinkClick r:id="rId2"/>
              </a:rPr>
              <a:t>timetable@mu.ie</a:t>
            </a:r>
            <a:endParaRPr lang="en-IE" b="0" dirty="0">
              <a:solidFill>
                <a:schemeClr val="tx1"/>
              </a:solidFill>
            </a:endParaRPr>
          </a:p>
          <a:p>
            <a:pPr algn="ctr"/>
            <a:r>
              <a:rPr lang="en-IE" b="0" dirty="0">
                <a:solidFill>
                  <a:schemeClr val="tx1"/>
                </a:solidFill>
              </a:rPr>
              <a:t>Phone : 01 7083626</a:t>
            </a:r>
          </a:p>
          <a:p>
            <a:pPr algn="ctr"/>
            <a:r>
              <a:rPr lang="en-IE" sz="2200" b="0" dirty="0">
                <a:solidFill>
                  <a:schemeClr val="tx1"/>
                </a:solidFill>
              </a:rPr>
              <a:t>(Monday-Friday 09.00-13.00 and 14.00-17.00)</a:t>
            </a:r>
          </a:p>
          <a:p>
            <a:pPr algn="ctr"/>
            <a:r>
              <a:rPr lang="en-IE" sz="1500" b="0" dirty="0">
                <a:solidFill>
                  <a:schemeClr val="tx1"/>
                </a:solidFill>
              </a:rPr>
              <a:t>Please include your student number in all correspondence with the University</a:t>
            </a:r>
          </a:p>
          <a:p>
            <a:r>
              <a:rPr lang="en-IE" sz="2800" dirty="0"/>
              <a:t>https://www.maynoothuniversity.ie/timetabling</a:t>
            </a:r>
          </a:p>
          <a:p>
            <a:pPr algn="ctr"/>
            <a:r>
              <a:rPr lang="en-IE" sz="3500" dirty="0">
                <a:solidFill>
                  <a:schemeClr val="tx1"/>
                </a:solidFill>
              </a:rPr>
              <a:t>Thank you</a:t>
            </a:r>
          </a:p>
        </p:txBody>
      </p:sp>
      <p:sp>
        <p:nvSpPr>
          <p:cNvPr id="3" name="Text Placeholder 2">
            <a:extLst>
              <a:ext uri="{FF2B5EF4-FFF2-40B4-BE49-F238E27FC236}">
                <a16:creationId xmlns:a16="http://schemas.microsoft.com/office/drawing/2014/main" id="{D274A5C0-7F56-D51E-982A-0CA3A16AE6B2}"/>
              </a:ext>
            </a:extLst>
          </p:cNvPr>
          <p:cNvSpPr>
            <a:spLocks noGrp="1"/>
          </p:cNvSpPr>
          <p:nvPr>
            <p:ph type="body" sz="quarter" idx="13"/>
          </p:nvPr>
        </p:nvSpPr>
        <p:spPr/>
        <p:txBody>
          <a:bodyPr>
            <a:normAutofit/>
          </a:bodyPr>
          <a:lstStyle/>
          <a:p>
            <a:pPr algn="r">
              <a:spcBef>
                <a:spcPts val="300"/>
              </a:spcBef>
              <a:defRPr sz="1400" b="1"/>
            </a:pPr>
            <a:r>
              <a:rPr lang="en-US" sz="1200" dirty="0"/>
              <a:t>Timetabling Office – Timetable@mu.ie</a:t>
            </a:r>
          </a:p>
        </p:txBody>
      </p:sp>
    </p:spTree>
    <p:extLst>
      <p:ext uri="{BB962C8B-B14F-4D97-AF65-F5344CB8AC3E}">
        <p14:creationId xmlns:p14="http://schemas.microsoft.com/office/powerpoint/2010/main" val="127690731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 Placeholder 1"/>
          <p:cNvSpPr txBox="1">
            <a:spLocks noGrp="1"/>
          </p:cNvSpPr>
          <p:nvPr>
            <p:ph type="body" sz="quarter" idx="1"/>
          </p:nvPr>
        </p:nvSpPr>
        <p:spPr>
          <a:xfrm>
            <a:off x="746311" y="620688"/>
            <a:ext cx="7560889" cy="576288"/>
          </a:xfrm>
          <a:prstGeom prst="rect">
            <a:avLst/>
          </a:prstGeom>
        </p:spPr>
        <p:txBody>
          <a:bodyPr>
            <a:normAutofit/>
          </a:bodyPr>
          <a:lstStyle>
            <a:lvl1pPr defTabSz="868680">
              <a:defRPr sz="3800"/>
            </a:lvl1pPr>
          </a:lstStyle>
          <a:p>
            <a:pPr algn="ctr"/>
            <a:r>
              <a:rPr lang="en-GB" sz="2400" dirty="0"/>
              <a:t>Link to </a:t>
            </a:r>
            <a:r>
              <a:rPr lang="en-GB" sz="2400" dirty="0" err="1"/>
              <a:t>Coursefinder</a:t>
            </a:r>
            <a:r>
              <a:rPr lang="en-GB" sz="2400" dirty="0"/>
              <a:t> and how to use it</a:t>
            </a:r>
            <a:endParaRPr sz="2400" dirty="0"/>
          </a:p>
        </p:txBody>
      </p:sp>
      <p:sp>
        <p:nvSpPr>
          <p:cNvPr id="208" name="Content Placeholder 2"/>
          <p:cNvSpPr txBox="1"/>
          <p:nvPr/>
        </p:nvSpPr>
        <p:spPr>
          <a:xfrm>
            <a:off x="755649" y="1412776"/>
            <a:ext cx="7561265" cy="424824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normAutofit/>
          </a:bodyPr>
          <a:lstStyle/>
          <a:p>
            <a:pPr marL="297815" lvl="3" indent="-297815" defTabSz="795527">
              <a:spcBef>
                <a:spcPts val="400"/>
              </a:spcBef>
              <a:buSzPct val="100000"/>
              <a:buFont typeface="Arial"/>
              <a:buChar char="•"/>
              <a:defRPr sz="1740"/>
            </a:pPr>
            <a:r>
              <a:rPr lang="en-GB" sz="2000" b="1" err="1">
                <a:hlinkClick r:id="rId5"/>
              </a:rPr>
              <a:t>Coursefinder</a:t>
            </a:r>
            <a:r>
              <a:rPr lang="en-GB" sz="2000" b="1"/>
              <a:t> </a:t>
            </a:r>
            <a:r>
              <a:rPr lang="en-GB" sz="2000"/>
              <a:t>is where you can see key information about the modules you will take when you come to MU</a:t>
            </a:r>
          </a:p>
          <a:p>
            <a:pPr marL="297815" lvl="3" indent="-297815" defTabSz="795527">
              <a:spcBef>
                <a:spcPts val="400"/>
              </a:spcBef>
              <a:buSzPct val="100000"/>
              <a:buFont typeface="Arial"/>
              <a:buChar char="•"/>
              <a:defRPr sz="1740"/>
            </a:pPr>
            <a:r>
              <a:rPr lang="en-GB" sz="2000"/>
              <a:t>Use the search box to enter or INTOC (for Study Abroad) and a list of modules available to international students will show –select SOC for Erasmus students</a:t>
            </a:r>
          </a:p>
          <a:p>
            <a:pPr marL="297815" lvl="3" indent="-297815" defTabSz="795527">
              <a:spcBef>
                <a:spcPts val="400"/>
              </a:spcBef>
              <a:buSzPct val="100000"/>
              <a:buFont typeface="Arial"/>
              <a:buChar char="•"/>
              <a:defRPr sz="1740"/>
            </a:pPr>
            <a:endParaRPr lang="en-GB" sz="2000"/>
          </a:p>
          <a:p>
            <a:pPr marL="297815" lvl="3" indent="-297815" defTabSz="795527">
              <a:spcBef>
                <a:spcPts val="400"/>
              </a:spcBef>
              <a:buSzPct val="100000"/>
              <a:buFont typeface="Arial"/>
              <a:buChar char="•"/>
              <a:defRPr sz="1740"/>
            </a:pPr>
            <a:endParaRPr lang="en-GB" sz="2000"/>
          </a:p>
          <a:p>
            <a:pPr marL="297815" lvl="3" indent="-297815" defTabSz="795527">
              <a:spcBef>
                <a:spcPts val="400"/>
              </a:spcBef>
              <a:buSzPct val="100000"/>
              <a:buFont typeface="Arial"/>
              <a:buChar char="•"/>
              <a:defRPr sz="1740"/>
            </a:pPr>
            <a:endParaRPr lang="en-GB" sz="2000"/>
          </a:p>
          <a:p>
            <a:pPr marL="297815" lvl="3" indent="-297815" defTabSz="795527">
              <a:spcBef>
                <a:spcPts val="400"/>
              </a:spcBef>
              <a:buSzPct val="100000"/>
              <a:buFont typeface="Arial"/>
              <a:buChar char="•"/>
              <a:defRPr sz="1740"/>
            </a:pPr>
            <a:endParaRPr lang="en-GB" sz="2000" b="1"/>
          </a:p>
          <a:p>
            <a:pPr marL="297815" lvl="3" indent="-297815" defTabSz="795527">
              <a:spcBef>
                <a:spcPts val="400"/>
              </a:spcBef>
              <a:buSzPct val="100000"/>
              <a:buFont typeface="Arial"/>
              <a:buChar char="•"/>
              <a:defRPr sz="1740"/>
            </a:pPr>
            <a:endParaRPr lang="en-GB" sz="1700"/>
          </a:p>
          <a:p>
            <a:pPr marL="297815" lvl="3" indent="-297815" defTabSz="795527">
              <a:spcBef>
                <a:spcPts val="400"/>
              </a:spcBef>
              <a:buSzPct val="100000"/>
              <a:buFont typeface="Arial"/>
              <a:buChar char="•"/>
              <a:defRPr sz="1740"/>
            </a:pPr>
            <a:endParaRPr lang="en-GB" sz="1700" i="1"/>
          </a:p>
          <a:p>
            <a:pPr lvl="3" indent="0" defTabSz="795527">
              <a:spcBef>
                <a:spcPts val="400"/>
              </a:spcBef>
              <a:buSzPct val="100000"/>
              <a:defRPr sz="1740"/>
            </a:pPr>
            <a:endParaRPr lang="en-GB" sz="1700" b="1" i="1"/>
          </a:p>
          <a:p>
            <a:pPr marL="297815" lvl="3" indent="-297815" defTabSz="795527">
              <a:spcBef>
                <a:spcPts val="400"/>
              </a:spcBef>
              <a:buSzPct val="100000"/>
              <a:buFont typeface="Arial"/>
              <a:buChar char="•"/>
              <a:defRPr sz="1740"/>
            </a:pPr>
            <a:endParaRPr lang="en-GB" sz="2000"/>
          </a:p>
          <a:p>
            <a:pPr marL="297815" lvl="3" indent="-297815" defTabSz="795527">
              <a:spcBef>
                <a:spcPts val="400"/>
              </a:spcBef>
              <a:buSzPct val="100000"/>
              <a:buFont typeface="Arial"/>
              <a:buChar char="•"/>
              <a:defRPr sz="1740"/>
            </a:pPr>
            <a:endParaRPr lang="en-GB" sz="2000"/>
          </a:p>
          <a:p>
            <a:pPr lvl="3" indent="0" defTabSz="795527">
              <a:spcBef>
                <a:spcPts val="400"/>
              </a:spcBef>
              <a:buSzPct val="100000"/>
              <a:defRPr sz="1740"/>
            </a:pPr>
            <a:endParaRPr lang="en-GB" sz="2000" b="1"/>
          </a:p>
          <a:p>
            <a:pPr marL="297815" lvl="3" indent="-297815" defTabSz="795527">
              <a:spcBef>
                <a:spcPts val="400"/>
              </a:spcBef>
              <a:buSzPct val="100000"/>
              <a:buFont typeface="Arial"/>
              <a:buChar char="•"/>
              <a:defRPr sz="1740"/>
            </a:pPr>
            <a:endParaRPr lang="en-GB" sz="2000" b="1"/>
          </a:p>
          <a:p>
            <a:pPr marL="297815" lvl="3" indent="-297815" defTabSz="795527">
              <a:spcBef>
                <a:spcPts val="400"/>
              </a:spcBef>
              <a:buSzPct val="100000"/>
              <a:buFont typeface="Arial"/>
              <a:buChar char="•"/>
              <a:defRPr sz="1740"/>
            </a:pPr>
            <a:endParaRPr lang="en-GB" sz="2000" b="1"/>
          </a:p>
          <a:p>
            <a:pPr marL="297815" lvl="3" indent="-297815" defTabSz="795527">
              <a:spcBef>
                <a:spcPts val="400"/>
              </a:spcBef>
              <a:buSzPct val="100000"/>
              <a:buFont typeface="Arial"/>
              <a:buChar char="•"/>
              <a:defRPr sz="1740"/>
            </a:pPr>
            <a:endParaRPr lang="en-GB" sz="2000" b="1"/>
          </a:p>
        </p:txBody>
      </p:sp>
      <p:sp>
        <p:nvSpPr>
          <p:cNvPr id="209" name="Text Placeholder 3"/>
          <p:cNvSpPr>
            <a:spLocks noGrp="1"/>
          </p:cNvSpPr>
          <p:nvPr>
            <p:ph type="body" idx="13"/>
          </p:nvPr>
        </p:nvSpPr>
        <p:spPr>
          <a:prstGeom prst="rect">
            <a:avLst/>
          </a:prstGeom>
        </p:spPr>
        <p:txBody>
          <a:bodyPr>
            <a:normAutofit/>
          </a:bodyPr>
          <a:lstStyle/>
          <a:p>
            <a:pPr algn="r">
              <a:spcBef>
                <a:spcPts val="300"/>
              </a:spcBef>
              <a:defRPr sz="1400" b="1"/>
            </a:pPr>
            <a:r>
              <a:rPr lang="en-GB" sz="1200" dirty="0"/>
              <a:t>Timetabling Office – Timetable@mu.ie</a:t>
            </a:r>
            <a:endParaRPr sz="1200" dirty="0"/>
          </a:p>
        </p:txBody>
      </p:sp>
      <p:pic>
        <p:nvPicPr>
          <p:cNvPr id="3" name="Audio 2">
            <a:hlinkClick r:id="" action="ppaction://media"/>
            <a:extLst>
              <a:ext uri="{FF2B5EF4-FFF2-40B4-BE49-F238E27FC236}">
                <a16:creationId xmlns:a16="http://schemas.microsoft.com/office/drawing/2014/main" id="{25B8F738-C414-6697-10E3-BAEAB8B6CA2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pic>
        <p:nvPicPr>
          <p:cNvPr id="6" name="Picture 5">
            <a:extLst>
              <a:ext uri="{FF2B5EF4-FFF2-40B4-BE49-F238E27FC236}">
                <a16:creationId xmlns:a16="http://schemas.microsoft.com/office/drawing/2014/main" id="{7172A665-5EAA-C1F2-78B4-EED4F3F38A1F}"/>
              </a:ext>
            </a:extLst>
          </p:cNvPr>
          <p:cNvPicPr>
            <a:picLocks noChangeAspect="1"/>
          </p:cNvPicPr>
          <p:nvPr/>
        </p:nvPicPr>
        <p:blipFill>
          <a:blip r:embed="rId7"/>
          <a:stretch>
            <a:fillRect/>
          </a:stretch>
        </p:blipFill>
        <p:spPr>
          <a:xfrm>
            <a:off x="1207245" y="3092126"/>
            <a:ext cx="6729509" cy="2760986"/>
          </a:xfrm>
          <a:prstGeom prst="rect">
            <a:avLst/>
          </a:prstGeom>
        </p:spPr>
      </p:pic>
    </p:spTree>
    <p:extLst>
      <p:ext uri="{BB962C8B-B14F-4D97-AF65-F5344CB8AC3E}">
        <p14:creationId xmlns:p14="http://schemas.microsoft.com/office/powerpoint/2010/main" val="335170483"/>
      </p:ext>
    </p:extLst>
  </p:cSld>
  <p:clrMapOvr>
    <a:masterClrMapping/>
  </p:clrMapOvr>
  <p:transition spd="med" advTm="4396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 Placeholder 1"/>
          <p:cNvSpPr txBox="1">
            <a:spLocks noGrp="1"/>
          </p:cNvSpPr>
          <p:nvPr>
            <p:ph type="body" sz="quarter" idx="1"/>
          </p:nvPr>
        </p:nvSpPr>
        <p:spPr>
          <a:xfrm>
            <a:off x="746311" y="620688"/>
            <a:ext cx="7560889" cy="576288"/>
          </a:xfrm>
          <a:prstGeom prst="rect">
            <a:avLst/>
          </a:prstGeom>
        </p:spPr>
        <p:txBody>
          <a:bodyPr>
            <a:normAutofit/>
          </a:bodyPr>
          <a:lstStyle>
            <a:lvl1pPr defTabSz="868680">
              <a:defRPr sz="3800"/>
            </a:lvl1pPr>
          </a:lstStyle>
          <a:p>
            <a:pPr algn="ctr"/>
            <a:r>
              <a:rPr lang="en-GB" sz="2400" dirty="0"/>
              <a:t>Using </a:t>
            </a:r>
            <a:r>
              <a:rPr lang="en-GB" sz="2400" dirty="0" err="1"/>
              <a:t>Coursefinder</a:t>
            </a:r>
            <a:endParaRPr sz="2400" dirty="0"/>
          </a:p>
        </p:txBody>
      </p:sp>
      <p:sp>
        <p:nvSpPr>
          <p:cNvPr id="208" name="Content Placeholder 2"/>
          <p:cNvSpPr txBox="1"/>
          <p:nvPr/>
        </p:nvSpPr>
        <p:spPr>
          <a:xfrm>
            <a:off x="755649" y="1412776"/>
            <a:ext cx="7561265" cy="424824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normAutofit/>
          </a:bodyPr>
          <a:lstStyle/>
          <a:p>
            <a:pPr marL="297815" lvl="3" indent="-297815" defTabSz="795527">
              <a:spcBef>
                <a:spcPts val="400"/>
              </a:spcBef>
              <a:buSzPct val="100000"/>
              <a:buFont typeface="Arial"/>
              <a:buChar char="•"/>
              <a:defRPr sz="1740"/>
            </a:pPr>
            <a:r>
              <a:rPr lang="en-GB" sz="1700"/>
              <a:t>Click on any of the modules on the list (here showing only semester 2), and further detail – including assessment, workload and timetable information will show</a:t>
            </a:r>
          </a:p>
          <a:p>
            <a:pPr marL="297815" lvl="3" indent="-297815" defTabSz="795527">
              <a:spcBef>
                <a:spcPts val="400"/>
              </a:spcBef>
              <a:buSzPct val="100000"/>
              <a:buFont typeface="Arial"/>
              <a:buChar char="•"/>
              <a:defRPr sz="1740"/>
            </a:pPr>
            <a:endParaRPr lang="en-GB" sz="2000" b="1"/>
          </a:p>
        </p:txBody>
      </p:sp>
      <p:sp>
        <p:nvSpPr>
          <p:cNvPr id="209" name="Text Placeholder 3"/>
          <p:cNvSpPr>
            <a:spLocks noGrp="1"/>
          </p:cNvSpPr>
          <p:nvPr>
            <p:ph type="body" idx="13"/>
          </p:nvPr>
        </p:nvSpPr>
        <p:spPr>
          <a:prstGeom prst="rect">
            <a:avLst/>
          </a:prstGeom>
        </p:spPr>
        <p:txBody>
          <a:bodyPr>
            <a:normAutofit/>
          </a:bodyPr>
          <a:lstStyle/>
          <a:p>
            <a:pPr algn="r">
              <a:spcBef>
                <a:spcPts val="300"/>
              </a:spcBef>
              <a:defRPr sz="1400" b="1"/>
            </a:pPr>
            <a:r>
              <a:rPr lang="en-GB" sz="1200" dirty="0"/>
              <a:t>Timetabling Office – Timetable@mu.ie</a:t>
            </a:r>
            <a:endParaRPr sz="1200" dirty="0"/>
          </a:p>
        </p:txBody>
      </p:sp>
      <p:pic>
        <p:nvPicPr>
          <p:cNvPr id="3" name="Audio 2">
            <a:hlinkClick r:id="" action="ppaction://media"/>
            <a:extLst>
              <a:ext uri="{FF2B5EF4-FFF2-40B4-BE49-F238E27FC236}">
                <a16:creationId xmlns:a16="http://schemas.microsoft.com/office/drawing/2014/main" id="{25B8F738-C414-6697-10E3-BAEAB8B6CA2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pic>
        <p:nvPicPr>
          <p:cNvPr id="6" name="Picture 5">
            <a:extLst>
              <a:ext uri="{FF2B5EF4-FFF2-40B4-BE49-F238E27FC236}">
                <a16:creationId xmlns:a16="http://schemas.microsoft.com/office/drawing/2014/main" id="{894D4A10-A233-4435-7729-D5BBDF285CE0}"/>
              </a:ext>
            </a:extLst>
          </p:cNvPr>
          <p:cNvPicPr>
            <a:picLocks noChangeAspect="1"/>
          </p:cNvPicPr>
          <p:nvPr/>
        </p:nvPicPr>
        <p:blipFill>
          <a:blip r:embed="rId6"/>
          <a:stretch>
            <a:fillRect/>
          </a:stretch>
        </p:blipFill>
        <p:spPr>
          <a:xfrm>
            <a:off x="611186" y="2351137"/>
            <a:ext cx="8316914" cy="2900859"/>
          </a:xfrm>
          <a:prstGeom prst="rect">
            <a:avLst/>
          </a:prstGeom>
        </p:spPr>
      </p:pic>
    </p:spTree>
    <p:extLst>
      <p:ext uri="{BB962C8B-B14F-4D97-AF65-F5344CB8AC3E}">
        <p14:creationId xmlns:p14="http://schemas.microsoft.com/office/powerpoint/2010/main" val="974047593"/>
      </p:ext>
    </p:extLst>
  </p:cSld>
  <p:clrMapOvr>
    <a:masterClrMapping/>
  </p:clrMapOvr>
  <p:transition spd="med" advTm="4396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 Placeholder 1"/>
          <p:cNvSpPr txBox="1">
            <a:spLocks noGrp="1"/>
          </p:cNvSpPr>
          <p:nvPr>
            <p:ph type="body" sz="quarter" idx="1"/>
          </p:nvPr>
        </p:nvSpPr>
        <p:spPr>
          <a:xfrm>
            <a:off x="746311" y="620688"/>
            <a:ext cx="7560889" cy="576288"/>
          </a:xfrm>
          <a:prstGeom prst="rect">
            <a:avLst/>
          </a:prstGeom>
        </p:spPr>
        <p:txBody>
          <a:bodyPr>
            <a:normAutofit/>
          </a:bodyPr>
          <a:lstStyle>
            <a:lvl1pPr defTabSz="868680">
              <a:defRPr sz="3800"/>
            </a:lvl1pPr>
          </a:lstStyle>
          <a:p>
            <a:pPr algn="ctr"/>
            <a:r>
              <a:rPr lang="en-GB" sz="2400" dirty="0"/>
              <a:t>Using </a:t>
            </a:r>
            <a:r>
              <a:rPr lang="en-GB" sz="2400" dirty="0" err="1"/>
              <a:t>Coursefinder</a:t>
            </a:r>
            <a:endParaRPr sz="2400" dirty="0"/>
          </a:p>
        </p:txBody>
      </p:sp>
      <p:sp>
        <p:nvSpPr>
          <p:cNvPr id="208" name="Content Placeholder 2"/>
          <p:cNvSpPr txBox="1"/>
          <p:nvPr/>
        </p:nvSpPr>
        <p:spPr>
          <a:xfrm>
            <a:off x="755649" y="1412776"/>
            <a:ext cx="7561265" cy="424824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normAutofit/>
          </a:bodyPr>
          <a:lstStyle/>
          <a:p>
            <a:pPr marL="297815" lvl="3" indent="-297815" defTabSz="795527">
              <a:spcBef>
                <a:spcPts val="400"/>
              </a:spcBef>
              <a:buSzPct val="100000"/>
              <a:buFont typeface="Arial"/>
              <a:buChar char="•"/>
              <a:defRPr sz="1740"/>
            </a:pPr>
            <a:r>
              <a:rPr lang="en-GB" sz="1700" err="1"/>
              <a:t>E.g</a:t>
            </a:r>
            <a:r>
              <a:rPr lang="en-GB" sz="1700"/>
              <a:t> if you click on </a:t>
            </a:r>
            <a:r>
              <a:rPr lang="en-GB" sz="1700">
                <a:hlinkClick r:id="rId5"/>
              </a:rPr>
              <a:t>GY222</a:t>
            </a:r>
            <a:r>
              <a:rPr lang="en-GB" sz="1700"/>
              <a:t>, all the information relating to that module will show </a:t>
            </a:r>
          </a:p>
          <a:p>
            <a:pPr lvl="3" indent="0" defTabSz="795527">
              <a:spcBef>
                <a:spcPts val="400"/>
              </a:spcBef>
              <a:buSzPct val="100000"/>
              <a:defRPr sz="1740"/>
            </a:pPr>
            <a:endParaRPr lang="en-GB" sz="1700"/>
          </a:p>
        </p:txBody>
      </p:sp>
      <p:sp>
        <p:nvSpPr>
          <p:cNvPr id="209" name="Text Placeholder 3"/>
          <p:cNvSpPr>
            <a:spLocks noGrp="1"/>
          </p:cNvSpPr>
          <p:nvPr>
            <p:ph type="body" idx="13"/>
          </p:nvPr>
        </p:nvSpPr>
        <p:spPr>
          <a:prstGeom prst="rect">
            <a:avLst/>
          </a:prstGeom>
        </p:spPr>
        <p:txBody>
          <a:bodyPr>
            <a:normAutofit/>
          </a:bodyPr>
          <a:lstStyle/>
          <a:p>
            <a:pPr algn="r">
              <a:spcBef>
                <a:spcPts val="300"/>
              </a:spcBef>
              <a:defRPr sz="1400" b="1"/>
            </a:pPr>
            <a:r>
              <a:rPr lang="en-GB" sz="1200" dirty="0"/>
              <a:t>Timetabling Office – Timetable@mu.ie</a:t>
            </a:r>
            <a:endParaRPr sz="1200" dirty="0"/>
          </a:p>
        </p:txBody>
      </p:sp>
      <p:pic>
        <p:nvPicPr>
          <p:cNvPr id="3" name="Audio 2">
            <a:hlinkClick r:id="" action="ppaction://media"/>
            <a:extLst>
              <a:ext uri="{FF2B5EF4-FFF2-40B4-BE49-F238E27FC236}">
                <a16:creationId xmlns:a16="http://schemas.microsoft.com/office/drawing/2014/main" id="{25B8F738-C414-6697-10E3-BAEAB8B6CA2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pic>
        <p:nvPicPr>
          <p:cNvPr id="7" name="Picture 6">
            <a:extLst>
              <a:ext uri="{FF2B5EF4-FFF2-40B4-BE49-F238E27FC236}">
                <a16:creationId xmlns:a16="http://schemas.microsoft.com/office/drawing/2014/main" id="{3568903B-6218-C5CF-C052-0F7009F14C79}"/>
              </a:ext>
            </a:extLst>
          </p:cNvPr>
          <p:cNvPicPr>
            <a:picLocks noChangeAspect="1"/>
          </p:cNvPicPr>
          <p:nvPr/>
        </p:nvPicPr>
        <p:blipFill>
          <a:blip r:embed="rId7"/>
          <a:stretch>
            <a:fillRect/>
          </a:stretch>
        </p:blipFill>
        <p:spPr>
          <a:xfrm>
            <a:off x="1307267" y="2119189"/>
            <a:ext cx="1920565" cy="3582511"/>
          </a:xfrm>
          <a:prstGeom prst="rect">
            <a:avLst/>
          </a:prstGeom>
        </p:spPr>
      </p:pic>
    </p:spTree>
    <p:extLst>
      <p:ext uri="{BB962C8B-B14F-4D97-AF65-F5344CB8AC3E}">
        <p14:creationId xmlns:p14="http://schemas.microsoft.com/office/powerpoint/2010/main" val="3705823639"/>
      </p:ext>
    </p:extLst>
  </p:cSld>
  <p:clrMapOvr>
    <a:masterClrMapping/>
  </p:clrMapOvr>
  <p:transition spd="med" advTm="4396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 Placeholder 1"/>
          <p:cNvSpPr txBox="1">
            <a:spLocks noGrp="1"/>
          </p:cNvSpPr>
          <p:nvPr>
            <p:ph type="body" sz="quarter" idx="1"/>
          </p:nvPr>
        </p:nvSpPr>
        <p:spPr>
          <a:xfrm>
            <a:off x="746311" y="620688"/>
            <a:ext cx="7560889" cy="576288"/>
          </a:xfrm>
          <a:prstGeom prst="rect">
            <a:avLst/>
          </a:prstGeom>
        </p:spPr>
        <p:txBody>
          <a:bodyPr>
            <a:normAutofit/>
          </a:bodyPr>
          <a:lstStyle>
            <a:lvl1pPr defTabSz="868680">
              <a:defRPr sz="3800"/>
            </a:lvl1pPr>
          </a:lstStyle>
          <a:p>
            <a:pPr algn="ctr"/>
            <a:r>
              <a:rPr lang="en-GB" sz="2400" dirty="0"/>
              <a:t>Timetabled hours in Maynooth</a:t>
            </a:r>
            <a:endParaRPr sz="2400" dirty="0"/>
          </a:p>
        </p:txBody>
      </p:sp>
      <p:sp>
        <p:nvSpPr>
          <p:cNvPr id="208" name="Content Placeholder 2"/>
          <p:cNvSpPr txBox="1"/>
          <p:nvPr/>
        </p:nvSpPr>
        <p:spPr>
          <a:xfrm>
            <a:off x="755649" y="1412776"/>
            <a:ext cx="7561265" cy="424824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normAutofit/>
          </a:bodyPr>
          <a:lstStyle/>
          <a:p>
            <a:pPr marL="297815" lvl="3" indent="-297815" defTabSz="795527">
              <a:spcBef>
                <a:spcPts val="400"/>
              </a:spcBef>
              <a:buSzPct val="100000"/>
              <a:buFont typeface="Arial"/>
              <a:buChar char="•"/>
              <a:defRPr sz="1740"/>
            </a:pPr>
            <a:r>
              <a:rPr lang="en-GB" sz="2000" b="1"/>
              <a:t>What are the timetabled hours in Maynooth University?</a:t>
            </a:r>
          </a:p>
          <a:p>
            <a:pPr marL="297815" lvl="3" indent="-297815" defTabSz="795527">
              <a:spcBef>
                <a:spcPts val="400"/>
              </a:spcBef>
              <a:buSzPct val="100000"/>
              <a:buFont typeface="Arial"/>
              <a:buChar char="•"/>
              <a:defRPr sz="1740"/>
            </a:pPr>
            <a:r>
              <a:rPr lang="en-GB" sz="1700"/>
              <a:t>Monday-Thursday 9.00-18.00 and Friday 09.00-17.00</a:t>
            </a:r>
          </a:p>
          <a:p>
            <a:pPr marL="297815" lvl="3" indent="-297815" defTabSz="795527">
              <a:spcBef>
                <a:spcPts val="400"/>
              </a:spcBef>
              <a:buSzPct val="100000"/>
              <a:buFont typeface="Arial"/>
              <a:buChar char="•"/>
              <a:defRPr sz="1740"/>
            </a:pPr>
            <a:r>
              <a:rPr lang="en-GB" sz="1700"/>
              <a:t>Classes can be scheduled at any time between these hours and days </a:t>
            </a:r>
          </a:p>
          <a:p>
            <a:pPr marL="297815" lvl="3" indent="-297815" defTabSz="795527">
              <a:spcBef>
                <a:spcPts val="400"/>
              </a:spcBef>
              <a:buSzPct val="100000"/>
              <a:buFont typeface="Arial"/>
              <a:buChar char="•"/>
              <a:defRPr sz="1740"/>
            </a:pPr>
            <a:r>
              <a:rPr lang="en-GB" sz="1700"/>
              <a:t>It is common for students to have classes on different days and gaps between classes, as their timetable will depend on their module selection</a:t>
            </a:r>
          </a:p>
          <a:p>
            <a:pPr marL="297815" lvl="3" indent="-297815" defTabSz="795527">
              <a:spcBef>
                <a:spcPts val="400"/>
              </a:spcBef>
              <a:buSzPct val="100000"/>
              <a:buFont typeface="Arial"/>
              <a:buChar char="•"/>
              <a:defRPr sz="1740"/>
            </a:pPr>
            <a:r>
              <a:rPr lang="en-GB" sz="1700"/>
              <a:t>Classes will appear on the timetable as running for one hour, but the norm is they start at 5 minutes past the hour to 5 minutes to the next hour (to give students time to move between classes)</a:t>
            </a:r>
          </a:p>
          <a:p>
            <a:pPr marL="297815" lvl="3" indent="-297815" defTabSz="795527">
              <a:spcBef>
                <a:spcPts val="400"/>
              </a:spcBef>
              <a:buSzPct val="100000"/>
              <a:buFont typeface="Arial"/>
              <a:buChar char="•"/>
              <a:defRPr sz="1740"/>
            </a:pPr>
            <a:endParaRPr lang="en-GB" sz="1700"/>
          </a:p>
          <a:p>
            <a:pPr marL="297815" lvl="3" indent="-297815" defTabSz="795527">
              <a:spcBef>
                <a:spcPts val="400"/>
              </a:spcBef>
              <a:buSzPct val="100000"/>
              <a:buFont typeface="Arial"/>
              <a:buChar char="•"/>
              <a:defRPr sz="1740"/>
            </a:pPr>
            <a:endParaRPr lang="en-GB" sz="1700" i="1"/>
          </a:p>
          <a:p>
            <a:pPr lvl="3" indent="0" defTabSz="795527">
              <a:spcBef>
                <a:spcPts val="400"/>
              </a:spcBef>
              <a:buSzPct val="100000"/>
              <a:defRPr sz="1740"/>
            </a:pPr>
            <a:endParaRPr lang="en-GB" sz="1700" b="1" i="1"/>
          </a:p>
          <a:p>
            <a:pPr marL="297815" lvl="3" indent="-297815" defTabSz="795527">
              <a:spcBef>
                <a:spcPts val="400"/>
              </a:spcBef>
              <a:buSzPct val="100000"/>
              <a:buFont typeface="Arial"/>
              <a:buChar char="•"/>
              <a:defRPr sz="1740"/>
            </a:pPr>
            <a:endParaRPr lang="en-GB" sz="2000"/>
          </a:p>
          <a:p>
            <a:pPr marL="297815" lvl="3" indent="-297815" defTabSz="795527">
              <a:spcBef>
                <a:spcPts val="400"/>
              </a:spcBef>
              <a:buSzPct val="100000"/>
              <a:buFont typeface="Arial"/>
              <a:buChar char="•"/>
              <a:defRPr sz="1740"/>
            </a:pPr>
            <a:endParaRPr lang="en-GB" sz="2000"/>
          </a:p>
          <a:p>
            <a:pPr lvl="3" indent="0" defTabSz="795527">
              <a:spcBef>
                <a:spcPts val="400"/>
              </a:spcBef>
              <a:buSzPct val="100000"/>
              <a:defRPr sz="1740"/>
            </a:pPr>
            <a:endParaRPr lang="en-GB" sz="2000" b="1"/>
          </a:p>
          <a:p>
            <a:pPr marL="297815" lvl="3" indent="-297815" defTabSz="795527">
              <a:spcBef>
                <a:spcPts val="400"/>
              </a:spcBef>
              <a:buSzPct val="100000"/>
              <a:buFont typeface="Arial"/>
              <a:buChar char="•"/>
              <a:defRPr sz="1740"/>
            </a:pPr>
            <a:endParaRPr lang="en-GB" sz="2000" b="1"/>
          </a:p>
          <a:p>
            <a:pPr marL="297815" lvl="3" indent="-297815" defTabSz="795527">
              <a:spcBef>
                <a:spcPts val="400"/>
              </a:spcBef>
              <a:buSzPct val="100000"/>
              <a:buFont typeface="Arial"/>
              <a:buChar char="•"/>
              <a:defRPr sz="1740"/>
            </a:pPr>
            <a:endParaRPr lang="en-GB" sz="2000" b="1"/>
          </a:p>
          <a:p>
            <a:pPr marL="297815" lvl="3" indent="-297815" defTabSz="795527">
              <a:spcBef>
                <a:spcPts val="400"/>
              </a:spcBef>
              <a:buSzPct val="100000"/>
              <a:buFont typeface="Arial"/>
              <a:buChar char="•"/>
              <a:defRPr sz="1740"/>
            </a:pPr>
            <a:endParaRPr lang="en-GB" sz="2000" b="1"/>
          </a:p>
        </p:txBody>
      </p:sp>
      <p:sp>
        <p:nvSpPr>
          <p:cNvPr id="209" name="Text Placeholder 3"/>
          <p:cNvSpPr>
            <a:spLocks noGrp="1"/>
          </p:cNvSpPr>
          <p:nvPr>
            <p:ph type="body" idx="13"/>
          </p:nvPr>
        </p:nvSpPr>
        <p:spPr>
          <a:prstGeom prst="rect">
            <a:avLst/>
          </a:prstGeom>
        </p:spPr>
        <p:txBody>
          <a:bodyPr>
            <a:normAutofit/>
          </a:bodyPr>
          <a:lstStyle/>
          <a:p>
            <a:pPr algn="r">
              <a:spcBef>
                <a:spcPts val="300"/>
              </a:spcBef>
              <a:defRPr sz="1400" b="1"/>
            </a:pPr>
            <a:r>
              <a:rPr lang="en-GB" sz="1200" dirty="0"/>
              <a:t>Timetabling Office – Timetable@mu.ie</a:t>
            </a:r>
            <a:endParaRPr sz="1200" dirty="0"/>
          </a:p>
        </p:txBody>
      </p:sp>
      <p:pic>
        <p:nvPicPr>
          <p:cNvPr id="3" name="Audio 2">
            <a:hlinkClick r:id="" action="ppaction://media"/>
            <a:extLst>
              <a:ext uri="{FF2B5EF4-FFF2-40B4-BE49-F238E27FC236}">
                <a16:creationId xmlns:a16="http://schemas.microsoft.com/office/drawing/2014/main" id="{25B8F738-C414-6697-10E3-BAEAB8B6CA2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627907297"/>
      </p:ext>
    </p:extLst>
  </p:cSld>
  <p:clrMapOvr>
    <a:masterClrMapping/>
  </p:clrMapOvr>
  <p:transition spd="med" advTm="4396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 Placeholder 1"/>
          <p:cNvSpPr txBox="1">
            <a:spLocks noGrp="1"/>
          </p:cNvSpPr>
          <p:nvPr>
            <p:ph type="body" sz="quarter" idx="1"/>
          </p:nvPr>
        </p:nvSpPr>
        <p:spPr>
          <a:xfrm>
            <a:off x="746311" y="620688"/>
            <a:ext cx="7560889" cy="576288"/>
          </a:xfrm>
          <a:prstGeom prst="rect">
            <a:avLst/>
          </a:prstGeom>
        </p:spPr>
        <p:txBody>
          <a:bodyPr>
            <a:normAutofit/>
          </a:bodyPr>
          <a:lstStyle>
            <a:lvl1pPr defTabSz="868680">
              <a:defRPr sz="3800"/>
            </a:lvl1pPr>
          </a:lstStyle>
          <a:p>
            <a:pPr algn="ctr"/>
            <a:r>
              <a:rPr lang="en-GB" sz="2400" dirty="0"/>
              <a:t>When and how is the timetable compiled?</a:t>
            </a:r>
            <a:endParaRPr sz="2400" dirty="0"/>
          </a:p>
        </p:txBody>
      </p:sp>
      <p:sp>
        <p:nvSpPr>
          <p:cNvPr id="208" name="Content Placeholder 2"/>
          <p:cNvSpPr txBox="1"/>
          <p:nvPr/>
        </p:nvSpPr>
        <p:spPr>
          <a:xfrm>
            <a:off x="755649" y="1412776"/>
            <a:ext cx="7561265" cy="424824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normAutofit/>
          </a:bodyPr>
          <a:lstStyle/>
          <a:p>
            <a:pPr marL="297815" lvl="3" indent="-297815" defTabSz="795527">
              <a:spcBef>
                <a:spcPts val="400"/>
              </a:spcBef>
              <a:buSzPct val="100000"/>
              <a:buFont typeface="Arial"/>
              <a:buChar char="•"/>
              <a:defRPr sz="1740"/>
            </a:pPr>
            <a:r>
              <a:rPr lang="en-GB" sz="2000" b="1" dirty="0"/>
              <a:t>When and how is the timetable created? </a:t>
            </a:r>
          </a:p>
          <a:p>
            <a:pPr marL="297815" lvl="3" indent="-297815" defTabSz="795527">
              <a:spcBef>
                <a:spcPts val="400"/>
              </a:spcBef>
              <a:buSzPct val="100000"/>
              <a:buFont typeface="Arial"/>
              <a:buChar char="•"/>
              <a:defRPr sz="1740"/>
            </a:pPr>
            <a:r>
              <a:rPr lang="en-GB" sz="1700" dirty="0"/>
              <a:t>We schedule classes </a:t>
            </a:r>
            <a:r>
              <a:rPr lang="en-GB" sz="1700" i="1" dirty="0"/>
              <a:t>before</a:t>
            </a:r>
            <a:r>
              <a:rPr lang="en-GB" sz="1700" dirty="0"/>
              <a:t> students register, not after, and not all combinations of modules will be possible to take.</a:t>
            </a:r>
          </a:p>
          <a:p>
            <a:pPr marL="297815" lvl="3" indent="-297815" defTabSz="795527">
              <a:spcBef>
                <a:spcPts val="400"/>
              </a:spcBef>
              <a:buSzPct val="100000"/>
              <a:buFont typeface="Arial"/>
              <a:buChar char="•"/>
              <a:defRPr sz="1740"/>
            </a:pPr>
            <a:r>
              <a:rPr lang="en-GB" sz="1700" dirty="0"/>
              <a:t>Subjects are grouped together so they are on at the same times in the University – please see this </a:t>
            </a:r>
            <a:r>
              <a:rPr lang="en-GB" sz="1700" dirty="0">
                <a:hlinkClick r:id="rId5"/>
              </a:rPr>
              <a:t>link</a:t>
            </a:r>
            <a:r>
              <a:rPr lang="en-GB" sz="1700" dirty="0"/>
              <a:t> for the subject groups</a:t>
            </a:r>
          </a:p>
          <a:p>
            <a:pPr marL="297815" lvl="3" indent="-297815" defTabSz="795527">
              <a:spcBef>
                <a:spcPts val="400"/>
              </a:spcBef>
              <a:buSzPct val="100000"/>
              <a:buFont typeface="Arial"/>
              <a:buChar char="•"/>
              <a:defRPr sz="1740"/>
            </a:pPr>
            <a:r>
              <a:rPr lang="en-GB" sz="1700" dirty="0"/>
              <a:t>Students should be aware that modules from different years of study (e.g. 2</a:t>
            </a:r>
            <a:r>
              <a:rPr lang="en-GB" sz="1700" baseline="30000" dirty="0"/>
              <a:t>nd</a:t>
            </a:r>
            <a:r>
              <a:rPr lang="en-GB" sz="1700" dirty="0"/>
              <a:t> year and 3</a:t>
            </a:r>
            <a:r>
              <a:rPr lang="en-GB" sz="1700" baseline="30000" dirty="0"/>
              <a:t>rd</a:t>
            </a:r>
            <a:r>
              <a:rPr lang="en-GB" sz="1700" dirty="0"/>
              <a:t> year – i.e. coded with a 2 or 3 –e.g. </a:t>
            </a:r>
            <a:r>
              <a:rPr lang="en-GB" sz="1700" dirty="0">
                <a:hlinkClick r:id="rId6"/>
              </a:rPr>
              <a:t>PS255</a:t>
            </a:r>
            <a:r>
              <a:rPr lang="en-GB" sz="1700" dirty="0"/>
              <a:t>/</a:t>
            </a:r>
            <a:r>
              <a:rPr lang="en-GB" sz="1700" dirty="0">
                <a:hlinkClick r:id="rId7"/>
              </a:rPr>
              <a:t>PS355</a:t>
            </a:r>
            <a:r>
              <a:rPr lang="en-GB" sz="1700" dirty="0"/>
              <a:t>) are often scheduled at the same times and may clash. </a:t>
            </a:r>
          </a:p>
          <a:p>
            <a:pPr marL="297815" lvl="3" indent="-297815" defTabSz="795527">
              <a:spcBef>
                <a:spcPts val="400"/>
              </a:spcBef>
              <a:buSzPct val="100000"/>
              <a:buFont typeface="Arial"/>
              <a:buChar char="•"/>
              <a:defRPr sz="1740"/>
            </a:pPr>
            <a:endParaRPr lang="en-GB" sz="1700" i="1" dirty="0"/>
          </a:p>
          <a:p>
            <a:pPr lvl="3" indent="0" defTabSz="795527">
              <a:spcBef>
                <a:spcPts val="400"/>
              </a:spcBef>
              <a:buSzPct val="100000"/>
              <a:defRPr sz="1740"/>
            </a:pPr>
            <a:endParaRPr lang="en-GB" sz="1700" b="1" i="1" dirty="0"/>
          </a:p>
          <a:p>
            <a:pPr marL="297815" lvl="3" indent="-297815" defTabSz="795527">
              <a:spcBef>
                <a:spcPts val="400"/>
              </a:spcBef>
              <a:buSzPct val="100000"/>
              <a:buFont typeface="Arial"/>
              <a:buChar char="•"/>
              <a:defRPr sz="1740"/>
            </a:pPr>
            <a:endParaRPr lang="en-GB" sz="2000" dirty="0"/>
          </a:p>
          <a:p>
            <a:pPr marL="297815" lvl="3" indent="-297815" defTabSz="795527">
              <a:spcBef>
                <a:spcPts val="400"/>
              </a:spcBef>
              <a:buSzPct val="100000"/>
              <a:buFont typeface="Arial"/>
              <a:buChar char="•"/>
              <a:defRPr sz="1740"/>
            </a:pPr>
            <a:endParaRPr lang="en-GB" sz="2000" dirty="0"/>
          </a:p>
          <a:p>
            <a:pPr lvl="3" indent="0" defTabSz="795527">
              <a:spcBef>
                <a:spcPts val="400"/>
              </a:spcBef>
              <a:buSzPct val="100000"/>
              <a:defRPr sz="1740"/>
            </a:pPr>
            <a:endParaRPr lang="en-GB" sz="2000" b="1" dirty="0"/>
          </a:p>
          <a:p>
            <a:pPr marL="297815" lvl="3" indent="-297815" defTabSz="795527">
              <a:spcBef>
                <a:spcPts val="400"/>
              </a:spcBef>
              <a:buSzPct val="100000"/>
              <a:buFont typeface="Arial"/>
              <a:buChar char="•"/>
              <a:defRPr sz="1740"/>
            </a:pPr>
            <a:endParaRPr lang="en-GB" sz="2000" b="1" dirty="0"/>
          </a:p>
          <a:p>
            <a:pPr marL="297815" lvl="3" indent="-297815" defTabSz="795527">
              <a:spcBef>
                <a:spcPts val="400"/>
              </a:spcBef>
              <a:buSzPct val="100000"/>
              <a:buFont typeface="Arial"/>
              <a:buChar char="•"/>
              <a:defRPr sz="1740"/>
            </a:pPr>
            <a:endParaRPr lang="en-GB" sz="2000" b="1" dirty="0"/>
          </a:p>
          <a:p>
            <a:pPr marL="297815" lvl="3" indent="-297815" defTabSz="795527">
              <a:spcBef>
                <a:spcPts val="400"/>
              </a:spcBef>
              <a:buSzPct val="100000"/>
              <a:buFont typeface="Arial"/>
              <a:buChar char="•"/>
              <a:defRPr sz="1740"/>
            </a:pPr>
            <a:endParaRPr lang="en-GB" sz="2000" b="1" dirty="0"/>
          </a:p>
        </p:txBody>
      </p:sp>
      <p:sp>
        <p:nvSpPr>
          <p:cNvPr id="209" name="Text Placeholder 3"/>
          <p:cNvSpPr>
            <a:spLocks noGrp="1"/>
          </p:cNvSpPr>
          <p:nvPr>
            <p:ph type="body" idx="13"/>
          </p:nvPr>
        </p:nvSpPr>
        <p:spPr>
          <a:prstGeom prst="rect">
            <a:avLst/>
          </a:prstGeom>
        </p:spPr>
        <p:txBody>
          <a:bodyPr>
            <a:normAutofit/>
          </a:bodyPr>
          <a:lstStyle/>
          <a:p>
            <a:pPr algn="r">
              <a:spcBef>
                <a:spcPts val="300"/>
              </a:spcBef>
              <a:defRPr sz="1400" b="1"/>
            </a:pPr>
            <a:r>
              <a:rPr lang="en-GB" sz="1200" dirty="0"/>
              <a:t>Timetabling Office – Timetable@mu.ie</a:t>
            </a:r>
            <a:endParaRPr sz="1200" dirty="0"/>
          </a:p>
        </p:txBody>
      </p:sp>
      <p:pic>
        <p:nvPicPr>
          <p:cNvPr id="3" name="Audio 2">
            <a:hlinkClick r:id="" action="ppaction://media"/>
            <a:extLst>
              <a:ext uri="{FF2B5EF4-FFF2-40B4-BE49-F238E27FC236}">
                <a16:creationId xmlns:a16="http://schemas.microsoft.com/office/drawing/2014/main" id="{25B8F738-C414-6697-10E3-BAEAB8B6CA2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748968195"/>
      </p:ext>
    </p:extLst>
  </p:cSld>
  <p:clrMapOvr>
    <a:masterClrMapping/>
  </p:clrMapOvr>
  <p:transition spd="med" advTm="4396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ext Placeholder 1"/>
          <p:cNvSpPr txBox="1">
            <a:spLocks noGrp="1"/>
          </p:cNvSpPr>
          <p:nvPr>
            <p:ph type="body" sz="quarter" idx="1"/>
          </p:nvPr>
        </p:nvSpPr>
        <p:spPr>
          <a:xfrm>
            <a:off x="746311" y="620688"/>
            <a:ext cx="7560889" cy="576288"/>
          </a:xfrm>
          <a:prstGeom prst="rect">
            <a:avLst/>
          </a:prstGeom>
        </p:spPr>
        <p:txBody>
          <a:bodyPr>
            <a:normAutofit/>
          </a:bodyPr>
          <a:lstStyle>
            <a:lvl1pPr defTabSz="868680">
              <a:defRPr sz="3800"/>
            </a:lvl1pPr>
          </a:lstStyle>
          <a:p>
            <a:r>
              <a:rPr lang="en-GB" sz="2400" dirty="0"/>
              <a:t>A note about postgraduate modules</a:t>
            </a:r>
            <a:endParaRPr sz="2400" dirty="0"/>
          </a:p>
        </p:txBody>
      </p:sp>
      <p:sp>
        <p:nvSpPr>
          <p:cNvPr id="212" name="Content Placeholder 2"/>
          <p:cNvSpPr txBox="1"/>
          <p:nvPr/>
        </p:nvSpPr>
        <p:spPr>
          <a:xfrm>
            <a:off x="755649" y="1412776"/>
            <a:ext cx="7561265" cy="424824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normAutofit/>
          </a:bodyPr>
          <a:lstStyle/>
          <a:p>
            <a:pPr marL="342900" indent="-342900">
              <a:spcBef>
                <a:spcPts val="400"/>
              </a:spcBef>
              <a:buSzPct val="100000"/>
              <a:buFont typeface="Arial"/>
              <a:buChar char="•"/>
            </a:pPr>
            <a:r>
              <a:rPr lang="en-GB"/>
              <a:t>Many modules coded ‘6’ (or higher) are </a:t>
            </a:r>
            <a:r>
              <a:rPr lang="en-GB" b="1"/>
              <a:t>postgraduate</a:t>
            </a:r>
            <a:r>
              <a:rPr lang="en-GB"/>
              <a:t> modules – they are primarily aimed at students who have already completed an undergraduate degree</a:t>
            </a:r>
          </a:p>
          <a:p>
            <a:pPr marL="342900" indent="-342900">
              <a:spcBef>
                <a:spcPts val="400"/>
              </a:spcBef>
              <a:buSzPct val="100000"/>
              <a:buFont typeface="Arial"/>
              <a:buChar char="•"/>
            </a:pPr>
            <a:r>
              <a:rPr lang="en-GB"/>
              <a:t>These modules may be more difficult than undergraduate modules</a:t>
            </a:r>
          </a:p>
          <a:p>
            <a:pPr marL="342900" indent="-342900">
              <a:spcBef>
                <a:spcPts val="400"/>
              </a:spcBef>
              <a:buSzPct val="100000"/>
              <a:buFont typeface="Arial"/>
              <a:buChar char="•"/>
            </a:pPr>
            <a:r>
              <a:rPr lang="en-GB"/>
              <a:t>Postgraduate modules are not all centrally timetabled, so it is difficult to know in advance if they will clash </a:t>
            </a:r>
          </a:p>
          <a:p>
            <a:pPr marL="342900" indent="-342900">
              <a:spcBef>
                <a:spcPts val="400"/>
              </a:spcBef>
              <a:buSzPct val="100000"/>
              <a:buFont typeface="Arial"/>
              <a:buChar char="•"/>
            </a:pPr>
            <a:r>
              <a:rPr lang="en-GB"/>
              <a:t>If you do not see times displayed on the Timetable Viewer or </a:t>
            </a:r>
            <a:r>
              <a:rPr lang="en-GB" err="1"/>
              <a:t>Coursefinder</a:t>
            </a:r>
            <a:r>
              <a:rPr lang="en-GB"/>
              <a:t>, you will need to contact the </a:t>
            </a:r>
            <a:r>
              <a:rPr lang="en-GB">
                <a:hlinkClick r:id="rId4"/>
              </a:rPr>
              <a:t>relevant academic department </a:t>
            </a:r>
            <a:r>
              <a:rPr lang="en-GB"/>
              <a:t>for class times</a:t>
            </a:r>
          </a:p>
          <a:p>
            <a:pPr marL="342900" indent="-342900">
              <a:spcBef>
                <a:spcPts val="400"/>
              </a:spcBef>
              <a:buSzPct val="100000"/>
              <a:buFont typeface="Arial"/>
              <a:buChar char="•"/>
            </a:pPr>
            <a:r>
              <a:rPr lang="en-GB"/>
              <a:t>If you have a clash, it may be possible to switch to a similar module with a different code – e.g. </a:t>
            </a:r>
            <a:r>
              <a:rPr lang="en-GB">
                <a:hlinkClick r:id="rId5"/>
              </a:rPr>
              <a:t>GY333 – Global Foodscapes </a:t>
            </a:r>
            <a:r>
              <a:rPr lang="en-GB"/>
              <a:t>covers similar themes to </a:t>
            </a:r>
            <a:r>
              <a:rPr lang="en-GB">
                <a:hlinkClick r:id="rId6"/>
              </a:rPr>
              <a:t>GY699HI</a:t>
            </a:r>
            <a:r>
              <a:rPr lang="en-GB"/>
              <a:t>- Global Foodscapes</a:t>
            </a:r>
          </a:p>
          <a:p>
            <a:pPr marL="342900" indent="-342900">
              <a:spcBef>
                <a:spcPts val="400"/>
              </a:spcBef>
              <a:buSzPct val="100000"/>
              <a:buFont typeface="Arial"/>
              <a:buChar char="•"/>
            </a:pPr>
            <a:endParaRPr lang="en-GB"/>
          </a:p>
          <a:p>
            <a:pPr marL="342900" indent="-342900">
              <a:spcBef>
                <a:spcPts val="400"/>
              </a:spcBef>
              <a:buSzPct val="100000"/>
              <a:buFont typeface="Arial"/>
              <a:buChar char="•"/>
            </a:pPr>
            <a:endParaRPr lang="en-GB"/>
          </a:p>
        </p:txBody>
      </p:sp>
      <p:sp>
        <p:nvSpPr>
          <p:cNvPr id="213" name="Text Placeholder 3"/>
          <p:cNvSpPr>
            <a:spLocks noGrp="1"/>
          </p:cNvSpPr>
          <p:nvPr>
            <p:ph type="body" idx="13"/>
          </p:nvPr>
        </p:nvSpPr>
        <p:spPr>
          <a:prstGeom prst="rect">
            <a:avLst/>
          </a:prstGeom>
        </p:spPr>
        <p:txBody>
          <a:bodyPr/>
          <a:lstStyle/>
          <a:p>
            <a:pPr algn="r">
              <a:spcBef>
                <a:spcPts val="300"/>
              </a:spcBef>
              <a:defRPr sz="1400" b="1"/>
            </a:pPr>
            <a:r>
              <a:rPr lang="en-GB" sz="1200" dirty="0"/>
              <a:t>Timetabling Office – Timetable@mu.ie</a:t>
            </a:r>
          </a:p>
          <a:p>
            <a:pPr algn="r">
              <a:spcBef>
                <a:spcPts val="300"/>
              </a:spcBef>
              <a:defRPr sz="1400" b="1"/>
            </a:pPr>
            <a:endParaRPr dirty="0"/>
          </a:p>
        </p:txBody>
      </p:sp>
      <p:pic>
        <p:nvPicPr>
          <p:cNvPr id="2" name="Audio 1">
            <a:hlinkClick r:id="" action="ppaction://media"/>
            <a:extLst>
              <a:ext uri="{FF2B5EF4-FFF2-40B4-BE49-F238E27FC236}">
                <a16:creationId xmlns:a16="http://schemas.microsoft.com/office/drawing/2014/main" id="{8AF2F447-4E03-7643-58F8-4D9082587F3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761607272"/>
      </p:ext>
    </p:extLst>
  </p:cSld>
  <p:clrMapOvr>
    <a:masterClrMapping/>
  </p:clrMapOvr>
  <p:transition spd="med" advTm="1466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ext Placeholder 1"/>
          <p:cNvSpPr txBox="1">
            <a:spLocks noGrp="1"/>
          </p:cNvSpPr>
          <p:nvPr>
            <p:ph type="body" sz="quarter" idx="1"/>
          </p:nvPr>
        </p:nvSpPr>
        <p:spPr>
          <a:xfrm>
            <a:off x="746311" y="620688"/>
            <a:ext cx="7560889" cy="576288"/>
          </a:xfrm>
          <a:prstGeom prst="rect">
            <a:avLst/>
          </a:prstGeom>
        </p:spPr>
        <p:txBody>
          <a:bodyPr>
            <a:normAutofit/>
          </a:bodyPr>
          <a:lstStyle>
            <a:lvl1pPr defTabSz="868680">
              <a:defRPr sz="3800"/>
            </a:lvl1pPr>
          </a:lstStyle>
          <a:p>
            <a:r>
              <a:rPr lang="en-GB" sz="2400" dirty="0"/>
              <a:t>How can I see class times before I register my choices?</a:t>
            </a:r>
            <a:endParaRPr sz="2400" dirty="0"/>
          </a:p>
        </p:txBody>
      </p:sp>
      <p:sp>
        <p:nvSpPr>
          <p:cNvPr id="212" name="Content Placeholder 2"/>
          <p:cNvSpPr txBox="1"/>
          <p:nvPr/>
        </p:nvSpPr>
        <p:spPr>
          <a:xfrm>
            <a:off x="755649" y="1412776"/>
            <a:ext cx="7561265" cy="424824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normAutofit/>
          </a:bodyPr>
          <a:lstStyle/>
          <a:p>
            <a:pPr marL="342900" indent="-342900">
              <a:spcBef>
                <a:spcPts val="400"/>
              </a:spcBef>
              <a:buSzPct val="100000"/>
              <a:buFont typeface="Arial"/>
              <a:buChar char="•"/>
            </a:pPr>
            <a:r>
              <a:rPr lang="en-GB">
                <a:hlinkClick r:id="rId4"/>
              </a:rPr>
              <a:t>C</a:t>
            </a:r>
            <a:r>
              <a:rPr b="1" err="1">
                <a:solidFill>
                  <a:srgbClr val="FF0000"/>
                </a:solidFill>
                <a:hlinkClick r:id="rId4"/>
              </a:rPr>
              <a:t>ourse</a:t>
            </a:r>
            <a:r>
              <a:rPr b="1">
                <a:solidFill>
                  <a:srgbClr val="FF0000"/>
                </a:solidFill>
                <a:hlinkClick r:id="rId4"/>
              </a:rPr>
              <a:t> finder </a:t>
            </a:r>
            <a:r>
              <a:t>brings you to detailed information in relation to your course – including </a:t>
            </a:r>
            <a:r>
              <a:rPr lang="en-GB"/>
              <a:t>information on modules such as what it’s about, h</a:t>
            </a:r>
            <a:r>
              <a:t>ow the module will be assessed</a:t>
            </a:r>
            <a:r>
              <a:rPr lang="en-GB"/>
              <a:t> (% assigned to continuous assessment or exam); and when and where it is scheduled. </a:t>
            </a:r>
          </a:p>
          <a:p>
            <a:pPr marL="342900" indent="-342900">
              <a:spcBef>
                <a:spcPts val="400"/>
              </a:spcBef>
              <a:buSzPct val="100000"/>
              <a:buFont typeface="Arial"/>
              <a:buChar char="•"/>
            </a:pPr>
            <a:r>
              <a:rPr lang="en-GB"/>
              <a:t>Search </a:t>
            </a:r>
            <a:r>
              <a:rPr lang="en-GB">
                <a:hlinkClick r:id="rId5"/>
              </a:rPr>
              <a:t>INTOC</a:t>
            </a:r>
            <a:r>
              <a:rPr lang="en-GB"/>
              <a:t> (International Occasional) or </a:t>
            </a:r>
            <a:r>
              <a:rPr lang="en-GB">
                <a:hlinkClick r:id="rId6"/>
              </a:rPr>
              <a:t>SOC</a:t>
            </a:r>
            <a:r>
              <a:rPr lang="en-GB"/>
              <a:t> (Erasmus) for modules available to international students </a:t>
            </a:r>
          </a:p>
          <a:p>
            <a:pPr marL="342900" indent="-342900">
              <a:spcBef>
                <a:spcPts val="400"/>
              </a:spcBef>
              <a:buSzPct val="100000"/>
              <a:buFont typeface="Arial"/>
              <a:buChar char="•"/>
            </a:pPr>
            <a:r>
              <a:rPr lang="en-GB"/>
              <a:t>Use the search function (CTRL+F) to search for key subject areas that interest you or are part of your programme of study at your home University</a:t>
            </a:r>
          </a:p>
          <a:p>
            <a:pPr marL="342900" indent="-342900">
              <a:spcBef>
                <a:spcPts val="400"/>
              </a:spcBef>
              <a:buSzPct val="100000"/>
              <a:buFont typeface="Arial"/>
              <a:buChar char="•"/>
            </a:pPr>
            <a:r>
              <a:rPr lang="en-GB"/>
              <a:t>Do your research before you make your selection on IMAS  - it is better to check if modules clash before signing up to them</a:t>
            </a:r>
          </a:p>
          <a:p>
            <a:pPr marL="342900" indent="-342900">
              <a:spcBef>
                <a:spcPts val="400"/>
              </a:spcBef>
              <a:buSzPct val="100000"/>
              <a:buFont typeface="Arial"/>
              <a:buChar char="•"/>
            </a:pPr>
            <a:endParaRPr lang="en-GB"/>
          </a:p>
        </p:txBody>
      </p:sp>
      <p:sp>
        <p:nvSpPr>
          <p:cNvPr id="213" name="Text Placeholder 3"/>
          <p:cNvSpPr>
            <a:spLocks noGrp="1"/>
          </p:cNvSpPr>
          <p:nvPr>
            <p:ph type="body" idx="13"/>
          </p:nvPr>
        </p:nvSpPr>
        <p:spPr>
          <a:prstGeom prst="rect">
            <a:avLst/>
          </a:prstGeom>
        </p:spPr>
        <p:txBody>
          <a:bodyPr/>
          <a:lstStyle/>
          <a:p>
            <a:pPr algn="r">
              <a:spcBef>
                <a:spcPts val="300"/>
              </a:spcBef>
              <a:defRPr sz="1400" b="1"/>
            </a:pPr>
            <a:r>
              <a:rPr lang="en-GB" sz="1200" dirty="0"/>
              <a:t>Timetabling Office – Timetable@mu.ie</a:t>
            </a:r>
          </a:p>
          <a:p>
            <a:pPr algn="r">
              <a:spcBef>
                <a:spcPts val="300"/>
              </a:spcBef>
              <a:defRPr sz="1400" b="1"/>
            </a:pPr>
            <a:endParaRPr dirty="0"/>
          </a:p>
        </p:txBody>
      </p:sp>
      <p:pic>
        <p:nvPicPr>
          <p:cNvPr id="2" name="Audio 1">
            <a:hlinkClick r:id="" action="ppaction://media"/>
            <a:extLst>
              <a:ext uri="{FF2B5EF4-FFF2-40B4-BE49-F238E27FC236}">
                <a16:creationId xmlns:a16="http://schemas.microsoft.com/office/drawing/2014/main" id="{8AF2F447-4E03-7643-58F8-4D9082587F3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cSld>
  <p:clrMapOvr>
    <a:masterClrMapping/>
  </p:clrMapOvr>
  <p:transition spd="med" advTm="1466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Teal 2">
  <a:themeElements>
    <a:clrScheme name="Teal 2">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al 2">
      <a:majorFont>
        <a:latin typeface="Helvetica"/>
        <a:ea typeface="Helvetica"/>
        <a:cs typeface="Helvetica"/>
      </a:majorFont>
      <a:minorFont>
        <a:latin typeface="Calibri"/>
        <a:ea typeface="Calibri"/>
        <a:cs typeface="Calibri"/>
      </a:minorFont>
    </a:fontScheme>
    <a:fmtScheme name="Teal 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al 2">
  <a:themeElements>
    <a:clrScheme name="Teal 2">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al 2">
      <a:majorFont>
        <a:latin typeface="Helvetica"/>
        <a:ea typeface="Helvetica"/>
        <a:cs typeface="Helvetica"/>
      </a:majorFont>
      <a:minorFont>
        <a:latin typeface="Calibri"/>
        <a:ea typeface="Calibri"/>
        <a:cs typeface="Calibri"/>
      </a:minorFont>
    </a:fontScheme>
    <a:fmtScheme name="Teal 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4B6D66CD905248BC92FB35AD6F705F" ma:contentTypeVersion="18" ma:contentTypeDescription="Create a new document." ma:contentTypeScope="" ma:versionID="f934cb9e421b3e9f5b81f512d5d1059b">
  <xsd:schema xmlns:xsd="http://www.w3.org/2001/XMLSchema" xmlns:xs="http://www.w3.org/2001/XMLSchema" xmlns:p="http://schemas.microsoft.com/office/2006/metadata/properties" xmlns:ns2="dc8ec18f-0520-441e-b3c6-0563448fbbb5" xmlns:ns3="95b6fe47-a443-4630-828a-d40f8d95886f" targetNamespace="http://schemas.microsoft.com/office/2006/metadata/properties" ma:root="true" ma:fieldsID="872e234ab963dd5eddd6fbbfa8ce81d2" ns2:_="" ns3:_="">
    <xsd:import namespace="dc8ec18f-0520-441e-b3c6-0563448fbbb5"/>
    <xsd:import namespace="95b6fe47-a443-4630-828a-d40f8d95886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8ec18f-0520-441e-b3c6-0563448fbb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ee92b2f-d444-4214-abdd-12644e6e9e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b6fe47-a443-4630-828a-d40f8d95886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0079445-267a-4524-a128-13d4f3ba4dcd}" ma:internalName="TaxCatchAll" ma:showField="CatchAllData" ma:web="95b6fe47-a443-4630-828a-d40f8d9588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5b6fe47-a443-4630-828a-d40f8d95886f" xsi:nil="true"/>
    <lcf76f155ced4ddcb4097134ff3c332f xmlns="dc8ec18f-0520-441e-b3c6-0563448fbb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29ABB58-1E3D-4422-A14A-70BC00AD723E}">
  <ds:schemaRefs>
    <ds:schemaRef ds:uri="http://schemas.microsoft.com/sharepoint/v3/contenttype/forms"/>
  </ds:schemaRefs>
</ds:datastoreItem>
</file>

<file path=customXml/itemProps2.xml><?xml version="1.0" encoding="utf-8"?>
<ds:datastoreItem xmlns:ds="http://schemas.openxmlformats.org/officeDocument/2006/customXml" ds:itemID="{5DF65D53-7BE6-4C8B-829C-E4578A86FD9B}"/>
</file>

<file path=customXml/itemProps3.xml><?xml version="1.0" encoding="utf-8"?>
<ds:datastoreItem xmlns:ds="http://schemas.openxmlformats.org/officeDocument/2006/customXml" ds:itemID="{F3BA0CF0-9A9C-4610-8B52-6EB2864199B1}">
  <ds:schemaRefs>
    <ds:schemaRef ds:uri="23584531-6914-4c71-ae66-a880a1807851"/>
    <ds:schemaRef ds:uri="eb6f3da5-e995-40c6-806a-dfa59c1b8ce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33</TotalTime>
  <Words>2642</Words>
  <Application>Microsoft Office PowerPoint</Application>
  <PresentationFormat>On-screen Show (4:3)</PresentationFormat>
  <Paragraphs>197</Paragraphs>
  <Slides>23</Slides>
  <Notes>14</Notes>
  <HiddenSlides>1</HiddenSlides>
  <MMClips>11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Symbol</vt:lpstr>
      <vt:lpstr>Teal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Megan Walsh</cp:lastModifiedBy>
  <cp:revision>22</cp:revision>
  <cp:lastPrinted>2023-09-21T07:29:30Z</cp:lastPrinted>
  <dcterms:modified xsi:type="dcterms:W3CDTF">2024-09-17T08:55:21Z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0x0101009E4B6D66CD905248BC92FB35AD6F705F</vt:lpwstr>
  </property>
  <property fmtid="{D5CDD505-2E9C-101B-9397-08002B2CF9AE}" pid="3" name="MediaServiceImageTags">
    <vt:lpwstr/>
  </property>
</Properties>
</file>